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3CBAB-B41C-466D-A6D0-450CCE1659BD}" v="17" dt="2025-03-13T22:00:02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oerger" userId="802d37494b1a8a6e" providerId="LiveId" clId="{9D83CBAB-B41C-466D-A6D0-450CCE1659BD}"/>
    <pc:docChg chg="custSel addSld delSld modSld sldOrd">
      <pc:chgData name="Thomas Hoerger" userId="802d37494b1a8a6e" providerId="LiveId" clId="{9D83CBAB-B41C-466D-A6D0-450CCE1659BD}" dt="2025-03-13T22:01:00.179" v="383" actId="1076"/>
      <pc:docMkLst>
        <pc:docMk/>
      </pc:docMkLst>
      <pc:sldChg chg="modSp new mod">
        <pc:chgData name="Thomas Hoerger" userId="802d37494b1a8a6e" providerId="LiveId" clId="{9D83CBAB-B41C-466D-A6D0-450CCE1659BD}" dt="2025-03-13T22:01:00.179" v="383" actId="1076"/>
        <pc:sldMkLst>
          <pc:docMk/>
          <pc:sldMk cId="2514981511" sldId="256"/>
        </pc:sldMkLst>
        <pc:spChg chg="mod">
          <ac:chgData name="Thomas Hoerger" userId="802d37494b1a8a6e" providerId="LiveId" clId="{9D83CBAB-B41C-466D-A6D0-450CCE1659BD}" dt="2025-03-13T21:59:22.749" v="368" actId="20577"/>
          <ac:spMkLst>
            <pc:docMk/>
            <pc:sldMk cId="2514981511" sldId="256"/>
            <ac:spMk id="2" creationId="{1BC65497-BD0F-528F-E7EF-496FB5C9E9F5}"/>
          </ac:spMkLst>
        </pc:spChg>
        <pc:spChg chg="mod">
          <ac:chgData name="Thomas Hoerger" userId="802d37494b1a8a6e" providerId="LiveId" clId="{9D83CBAB-B41C-466D-A6D0-450CCE1659BD}" dt="2025-03-13T22:01:00.179" v="383" actId="1076"/>
          <ac:spMkLst>
            <pc:docMk/>
            <pc:sldMk cId="2514981511" sldId="256"/>
            <ac:spMk id="3" creationId="{122C5EF1-C7A0-8C4C-2CC5-6237BBF7120B}"/>
          </ac:spMkLst>
        </pc:spChg>
      </pc:sldChg>
      <pc:sldChg chg="addSp delSp modSp new mod">
        <pc:chgData name="Thomas Hoerger" userId="802d37494b1a8a6e" providerId="LiveId" clId="{9D83CBAB-B41C-466D-A6D0-450CCE1659BD}" dt="2025-03-13T21:53:21.049" v="215" actId="1076"/>
        <pc:sldMkLst>
          <pc:docMk/>
          <pc:sldMk cId="990358638" sldId="257"/>
        </pc:sldMkLst>
        <pc:spChg chg="del">
          <ac:chgData name="Thomas Hoerger" userId="802d37494b1a8a6e" providerId="LiveId" clId="{9D83CBAB-B41C-466D-A6D0-450CCE1659BD}" dt="2025-03-13T21:47:53.563" v="94" actId="478"/>
          <ac:spMkLst>
            <pc:docMk/>
            <pc:sldMk cId="990358638" sldId="257"/>
            <ac:spMk id="2" creationId="{4B84C8A9-663D-E2A7-7A1D-FD3F0792B950}"/>
          </ac:spMkLst>
        </pc:spChg>
        <pc:spChg chg="mod">
          <ac:chgData name="Thomas Hoerger" userId="802d37494b1a8a6e" providerId="LiveId" clId="{9D83CBAB-B41C-466D-A6D0-450CCE1659BD}" dt="2025-03-13T21:48:17.066" v="97" actId="255"/>
          <ac:spMkLst>
            <pc:docMk/>
            <pc:sldMk cId="990358638" sldId="257"/>
            <ac:spMk id="3" creationId="{A56C989F-1BF2-4490-A5BA-4B6359BBC1F1}"/>
          </ac:spMkLst>
        </pc:spChg>
        <pc:picChg chg="add mod">
          <ac:chgData name="Thomas Hoerger" userId="802d37494b1a8a6e" providerId="LiveId" clId="{9D83CBAB-B41C-466D-A6D0-450CCE1659BD}" dt="2025-03-13T21:53:21.049" v="215" actId="1076"/>
          <ac:picMkLst>
            <pc:docMk/>
            <pc:sldMk cId="990358638" sldId="257"/>
            <ac:picMk id="5" creationId="{86823019-3615-6DC3-0608-A7E041CCF82F}"/>
          </ac:picMkLst>
        </pc:picChg>
      </pc:sldChg>
      <pc:sldChg chg="modSp new del mod">
        <pc:chgData name="Thomas Hoerger" userId="802d37494b1a8a6e" providerId="LiveId" clId="{9D83CBAB-B41C-466D-A6D0-450CCE1659BD}" dt="2025-03-13T21:50:03.679" v="128" actId="2696"/>
        <pc:sldMkLst>
          <pc:docMk/>
          <pc:sldMk cId="3246457361" sldId="258"/>
        </pc:sldMkLst>
        <pc:spChg chg="mod">
          <ac:chgData name="Thomas Hoerger" userId="802d37494b1a8a6e" providerId="LiveId" clId="{9D83CBAB-B41C-466D-A6D0-450CCE1659BD}" dt="2025-03-13T21:49:50.099" v="126" actId="1076"/>
          <ac:spMkLst>
            <pc:docMk/>
            <pc:sldMk cId="3246457361" sldId="258"/>
            <ac:spMk id="3" creationId="{799B5F35-E983-7990-F9AF-5FEB9E585E0D}"/>
          </ac:spMkLst>
        </pc:spChg>
      </pc:sldChg>
      <pc:sldChg chg="addSp delSp modSp add mod">
        <pc:chgData name="Thomas Hoerger" userId="802d37494b1a8a6e" providerId="LiveId" clId="{9D83CBAB-B41C-466D-A6D0-450CCE1659BD}" dt="2025-03-13T21:51:03.969" v="157" actId="1076"/>
        <pc:sldMkLst>
          <pc:docMk/>
          <pc:sldMk cId="1617305497" sldId="259"/>
        </pc:sldMkLst>
        <pc:spChg chg="mod">
          <ac:chgData name="Thomas Hoerger" userId="802d37494b1a8a6e" providerId="LiveId" clId="{9D83CBAB-B41C-466D-A6D0-450CCE1659BD}" dt="2025-03-13T21:50:54.514" v="156" actId="1076"/>
          <ac:spMkLst>
            <pc:docMk/>
            <pc:sldMk cId="1617305497" sldId="259"/>
            <ac:spMk id="3" creationId="{4D532838-4B15-8E4D-9303-916F86AA9513}"/>
          </ac:spMkLst>
        </pc:spChg>
        <pc:picChg chg="add mod">
          <ac:chgData name="Thomas Hoerger" userId="802d37494b1a8a6e" providerId="LiveId" clId="{9D83CBAB-B41C-466D-A6D0-450CCE1659BD}" dt="2025-03-13T21:51:03.969" v="157" actId="1076"/>
          <ac:picMkLst>
            <pc:docMk/>
            <pc:sldMk cId="1617305497" sldId="259"/>
            <ac:picMk id="4" creationId="{67E3874B-1932-C65E-64CA-0285CD1A4D6B}"/>
          </ac:picMkLst>
        </pc:picChg>
        <pc:picChg chg="del">
          <ac:chgData name="Thomas Hoerger" userId="802d37494b1a8a6e" providerId="LiveId" clId="{9D83CBAB-B41C-466D-A6D0-450CCE1659BD}" dt="2025-03-13T21:50:12.569" v="141" actId="478"/>
          <ac:picMkLst>
            <pc:docMk/>
            <pc:sldMk cId="1617305497" sldId="259"/>
            <ac:picMk id="5" creationId="{B4212978-E278-8539-0BC3-EBF64AEF5478}"/>
          </ac:picMkLst>
        </pc:picChg>
        <pc:picChg chg="add mod">
          <ac:chgData name="Thomas Hoerger" userId="802d37494b1a8a6e" providerId="LiveId" clId="{9D83CBAB-B41C-466D-A6D0-450CCE1659BD}" dt="2025-03-13T21:50:50.499" v="155" actId="1076"/>
          <ac:picMkLst>
            <pc:docMk/>
            <pc:sldMk cId="1617305497" sldId="259"/>
            <ac:picMk id="7" creationId="{CCE15B6C-9757-D8F2-652E-790B744F11A8}"/>
          </ac:picMkLst>
        </pc:picChg>
      </pc:sldChg>
      <pc:sldChg chg="addSp delSp modSp add mod">
        <pc:chgData name="Thomas Hoerger" userId="802d37494b1a8a6e" providerId="LiveId" clId="{9D83CBAB-B41C-466D-A6D0-450CCE1659BD}" dt="2025-03-13T21:52:12.844" v="187" actId="1076"/>
        <pc:sldMkLst>
          <pc:docMk/>
          <pc:sldMk cId="4062634896" sldId="260"/>
        </pc:sldMkLst>
        <pc:spChg chg="mod">
          <ac:chgData name="Thomas Hoerger" userId="802d37494b1a8a6e" providerId="LiveId" clId="{9D83CBAB-B41C-466D-A6D0-450CCE1659BD}" dt="2025-03-13T21:51:22.329" v="167" actId="20577"/>
          <ac:spMkLst>
            <pc:docMk/>
            <pc:sldMk cId="4062634896" sldId="260"/>
            <ac:spMk id="3" creationId="{8B1A3F0E-6691-8251-B0BB-7D9E25814882}"/>
          </ac:spMkLst>
        </pc:spChg>
        <pc:picChg chg="del">
          <ac:chgData name="Thomas Hoerger" userId="802d37494b1a8a6e" providerId="LiveId" clId="{9D83CBAB-B41C-466D-A6D0-450CCE1659BD}" dt="2025-03-13T21:51:25.880" v="168" actId="478"/>
          <ac:picMkLst>
            <pc:docMk/>
            <pc:sldMk cId="4062634896" sldId="260"/>
            <ac:picMk id="4" creationId="{DD7E4CBD-AA97-8A1E-F5EC-F41B899F5909}"/>
          </ac:picMkLst>
        </pc:picChg>
        <pc:picChg chg="add mod">
          <ac:chgData name="Thomas Hoerger" userId="802d37494b1a8a6e" providerId="LiveId" clId="{9D83CBAB-B41C-466D-A6D0-450CCE1659BD}" dt="2025-03-13T21:52:12.844" v="187" actId="1076"/>
          <ac:picMkLst>
            <pc:docMk/>
            <pc:sldMk cId="4062634896" sldId="260"/>
            <ac:picMk id="5" creationId="{470ADF37-B346-8AC4-2987-027DDA7915CD}"/>
          </ac:picMkLst>
        </pc:picChg>
        <pc:picChg chg="del">
          <ac:chgData name="Thomas Hoerger" userId="802d37494b1a8a6e" providerId="LiveId" clId="{9D83CBAB-B41C-466D-A6D0-450CCE1659BD}" dt="2025-03-13T21:51:26.439" v="169" actId="478"/>
          <ac:picMkLst>
            <pc:docMk/>
            <pc:sldMk cId="4062634896" sldId="260"/>
            <ac:picMk id="7" creationId="{CA89EFFA-5608-1211-55B3-A532A9887F95}"/>
          </ac:picMkLst>
        </pc:picChg>
        <pc:picChg chg="add del mod">
          <ac:chgData name="Thomas Hoerger" userId="802d37494b1a8a6e" providerId="LiveId" clId="{9D83CBAB-B41C-466D-A6D0-450CCE1659BD}" dt="2025-03-13T21:51:47.349" v="179" actId="478"/>
          <ac:picMkLst>
            <pc:docMk/>
            <pc:sldMk cId="4062634896" sldId="260"/>
            <ac:picMk id="8" creationId="{8800EE6E-C054-81F6-67CB-5DA81DDB3A32}"/>
          </ac:picMkLst>
        </pc:picChg>
      </pc:sldChg>
      <pc:sldChg chg="addSp delSp modSp add mod">
        <pc:chgData name="Thomas Hoerger" userId="802d37494b1a8a6e" providerId="LiveId" clId="{9D83CBAB-B41C-466D-A6D0-450CCE1659BD}" dt="2025-03-13T21:52:03.339" v="186" actId="1076"/>
        <pc:sldMkLst>
          <pc:docMk/>
          <pc:sldMk cId="2676170568" sldId="261"/>
        </pc:sldMkLst>
        <pc:picChg chg="add mod">
          <ac:chgData name="Thomas Hoerger" userId="802d37494b1a8a6e" providerId="LiveId" clId="{9D83CBAB-B41C-466D-A6D0-450CCE1659BD}" dt="2025-03-13T21:52:03.339" v="186" actId="1076"/>
          <ac:picMkLst>
            <pc:docMk/>
            <pc:sldMk cId="2676170568" sldId="261"/>
            <ac:picMk id="4" creationId="{E1B725D8-631E-1308-D8D5-771271EDACEB}"/>
          </ac:picMkLst>
        </pc:picChg>
        <pc:picChg chg="del">
          <ac:chgData name="Thomas Hoerger" userId="802d37494b1a8a6e" providerId="LiveId" clId="{9D83CBAB-B41C-466D-A6D0-450CCE1659BD}" dt="2025-03-13T21:51:56.389" v="182" actId="478"/>
          <ac:picMkLst>
            <pc:docMk/>
            <pc:sldMk cId="2676170568" sldId="261"/>
            <ac:picMk id="5" creationId="{45B212A9-2922-1781-C9DF-DFB6F4DA2705}"/>
          </ac:picMkLst>
        </pc:picChg>
      </pc:sldChg>
      <pc:sldChg chg="new del">
        <pc:chgData name="Thomas Hoerger" userId="802d37494b1a8a6e" providerId="LiveId" clId="{9D83CBAB-B41C-466D-A6D0-450CCE1659BD}" dt="2025-03-13T21:52:27.869" v="189" actId="2696"/>
        <pc:sldMkLst>
          <pc:docMk/>
          <pc:sldMk cId="241880556" sldId="262"/>
        </pc:sldMkLst>
      </pc:sldChg>
      <pc:sldChg chg="addSp delSp modSp add mod ord">
        <pc:chgData name="Thomas Hoerger" userId="802d37494b1a8a6e" providerId="LiveId" clId="{9D83CBAB-B41C-466D-A6D0-450CCE1659BD}" dt="2025-03-13T21:53:14.079" v="213" actId="1076"/>
        <pc:sldMkLst>
          <pc:docMk/>
          <pc:sldMk cId="359022743" sldId="262"/>
        </pc:sldMkLst>
        <pc:spChg chg="mod">
          <ac:chgData name="Thomas Hoerger" userId="802d37494b1a8a6e" providerId="LiveId" clId="{9D83CBAB-B41C-466D-A6D0-450CCE1659BD}" dt="2025-03-13T21:52:55.044" v="207"/>
          <ac:spMkLst>
            <pc:docMk/>
            <pc:sldMk cId="359022743" sldId="262"/>
            <ac:spMk id="3" creationId="{2FB8512B-717D-3DD8-0659-4CF242F922DB}"/>
          </ac:spMkLst>
        </pc:spChg>
        <pc:picChg chg="add mod">
          <ac:chgData name="Thomas Hoerger" userId="802d37494b1a8a6e" providerId="LiveId" clId="{9D83CBAB-B41C-466D-A6D0-450CCE1659BD}" dt="2025-03-13T21:53:14.079" v="213" actId="1076"/>
          <ac:picMkLst>
            <pc:docMk/>
            <pc:sldMk cId="359022743" sldId="262"/>
            <ac:picMk id="4" creationId="{0B4B7EB6-C346-542F-F91B-F86B67FB5D65}"/>
          </ac:picMkLst>
        </pc:picChg>
        <pc:picChg chg="del">
          <ac:chgData name="Thomas Hoerger" userId="802d37494b1a8a6e" providerId="LiveId" clId="{9D83CBAB-B41C-466D-A6D0-450CCE1659BD}" dt="2025-03-13T21:52:59.759" v="208" actId="478"/>
          <ac:picMkLst>
            <pc:docMk/>
            <pc:sldMk cId="359022743" sldId="262"/>
            <ac:picMk id="5" creationId="{D65EDB8E-2090-6247-E110-C574BE1D721D}"/>
          </ac:picMkLst>
        </pc:picChg>
      </pc:sldChg>
      <pc:sldChg chg="addSp delSp modSp add mod">
        <pc:chgData name="Thomas Hoerger" userId="802d37494b1a8a6e" providerId="LiveId" clId="{9D83CBAB-B41C-466D-A6D0-450CCE1659BD}" dt="2025-03-13T21:54:55.879" v="242" actId="1076"/>
        <pc:sldMkLst>
          <pc:docMk/>
          <pc:sldMk cId="2340169098" sldId="263"/>
        </pc:sldMkLst>
        <pc:spChg chg="mod">
          <ac:chgData name="Thomas Hoerger" userId="802d37494b1a8a6e" providerId="LiveId" clId="{9D83CBAB-B41C-466D-A6D0-450CCE1659BD}" dt="2025-03-13T21:54:30.824" v="231" actId="1076"/>
          <ac:spMkLst>
            <pc:docMk/>
            <pc:sldMk cId="2340169098" sldId="263"/>
            <ac:spMk id="3" creationId="{CD52DAB7-0CEF-3E16-12CF-9B1B81193618}"/>
          </ac:spMkLst>
        </pc:spChg>
        <pc:picChg chg="del">
          <ac:chgData name="Thomas Hoerger" userId="802d37494b1a8a6e" providerId="LiveId" clId="{9D83CBAB-B41C-466D-A6D0-450CCE1659BD}" dt="2025-03-13T21:54:34.956" v="232" actId="478"/>
          <ac:picMkLst>
            <pc:docMk/>
            <pc:sldMk cId="2340169098" sldId="263"/>
            <ac:picMk id="4" creationId="{E7CEF4FD-26E9-24AF-8FDF-C0811012EE4C}"/>
          </ac:picMkLst>
        </pc:picChg>
        <pc:picChg chg="add mod">
          <ac:chgData name="Thomas Hoerger" userId="802d37494b1a8a6e" providerId="LiveId" clId="{9D83CBAB-B41C-466D-A6D0-450CCE1659BD}" dt="2025-03-13T21:54:55.879" v="242" actId="1076"/>
          <ac:picMkLst>
            <pc:docMk/>
            <pc:sldMk cId="2340169098" sldId="263"/>
            <ac:picMk id="5" creationId="{6F97F68B-1678-51D3-79AF-D962FC39ACBA}"/>
          </ac:picMkLst>
        </pc:picChg>
        <pc:picChg chg="add del mod">
          <ac:chgData name="Thomas Hoerger" userId="802d37494b1a8a6e" providerId="LiveId" clId="{9D83CBAB-B41C-466D-A6D0-450CCE1659BD}" dt="2025-03-13T21:54:52.689" v="241" actId="478"/>
          <ac:picMkLst>
            <pc:docMk/>
            <pc:sldMk cId="2340169098" sldId="263"/>
            <ac:picMk id="7" creationId="{67F9B8F1-99CE-CCB0-45FB-13128C6FCFC0}"/>
          </ac:picMkLst>
        </pc:picChg>
      </pc:sldChg>
      <pc:sldChg chg="addSp delSp modSp add mod">
        <pc:chgData name="Thomas Hoerger" userId="802d37494b1a8a6e" providerId="LiveId" clId="{9D83CBAB-B41C-466D-A6D0-450CCE1659BD}" dt="2025-03-13T21:55:31.099" v="268" actId="1076"/>
        <pc:sldMkLst>
          <pc:docMk/>
          <pc:sldMk cId="418610963" sldId="264"/>
        </pc:sldMkLst>
        <pc:spChg chg="mod">
          <ac:chgData name="Thomas Hoerger" userId="802d37494b1a8a6e" providerId="LiveId" clId="{9D83CBAB-B41C-466D-A6D0-450CCE1659BD}" dt="2025-03-13T21:55:29.419" v="267" actId="1076"/>
          <ac:spMkLst>
            <pc:docMk/>
            <pc:sldMk cId="418610963" sldId="264"/>
            <ac:spMk id="3" creationId="{D4649F24-575C-85ED-23F9-625CBFB79C54}"/>
          </ac:spMkLst>
        </pc:spChg>
        <pc:picChg chg="add mod">
          <ac:chgData name="Thomas Hoerger" userId="802d37494b1a8a6e" providerId="LiveId" clId="{9D83CBAB-B41C-466D-A6D0-450CCE1659BD}" dt="2025-03-13T21:55:31.099" v="268" actId="1076"/>
          <ac:picMkLst>
            <pc:docMk/>
            <pc:sldMk cId="418610963" sldId="264"/>
            <ac:picMk id="4" creationId="{51F4454A-D9E8-67A3-FA4A-D1AF41A51F66}"/>
          </ac:picMkLst>
        </pc:picChg>
        <pc:picChg chg="del">
          <ac:chgData name="Thomas Hoerger" userId="802d37494b1a8a6e" providerId="LiveId" clId="{9D83CBAB-B41C-466D-A6D0-450CCE1659BD}" dt="2025-03-13T21:55:17.009" v="259" actId="478"/>
          <ac:picMkLst>
            <pc:docMk/>
            <pc:sldMk cId="418610963" sldId="264"/>
            <ac:picMk id="5" creationId="{D57D3206-53F7-0663-1D1D-FFD026EF0120}"/>
          </ac:picMkLst>
        </pc:picChg>
      </pc:sldChg>
      <pc:sldChg chg="new del">
        <pc:chgData name="Thomas Hoerger" userId="802d37494b1a8a6e" providerId="LiveId" clId="{9D83CBAB-B41C-466D-A6D0-450CCE1659BD}" dt="2025-03-13T21:55:43.217" v="270" actId="2696"/>
        <pc:sldMkLst>
          <pc:docMk/>
          <pc:sldMk cId="2325063420" sldId="265"/>
        </pc:sldMkLst>
      </pc:sldChg>
      <pc:sldChg chg="addSp delSp modSp add mod">
        <pc:chgData name="Thomas Hoerger" userId="802d37494b1a8a6e" providerId="LiveId" clId="{9D83CBAB-B41C-466D-A6D0-450CCE1659BD}" dt="2025-03-13T21:56:00.889" v="278" actId="1076"/>
        <pc:sldMkLst>
          <pc:docMk/>
          <pc:sldMk cId="3065903969" sldId="265"/>
        </pc:sldMkLst>
        <pc:picChg chg="del">
          <ac:chgData name="Thomas Hoerger" userId="802d37494b1a8a6e" providerId="LiveId" clId="{9D83CBAB-B41C-466D-A6D0-450CCE1659BD}" dt="2025-03-13T21:55:46.539" v="272" actId="478"/>
          <ac:picMkLst>
            <pc:docMk/>
            <pc:sldMk cId="3065903969" sldId="265"/>
            <ac:picMk id="4" creationId="{F8F752A1-92BE-08C6-D94F-FED1C693A5CC}"/>
          </ac:picMkLst>
        </pc:picChg>
        <pc:picChg chg="add mod">
          <ac:chgData name="Thomas Hoerger" userId="802d37494b1a8a6e" providerId="LiveId" clId="{9D83CBAB-B41C-466D-A6D0-450CCE1659BD}" dt="2025-03-13T21:56:00.889" v="278" actId="1076"/>
          <ac:picMkLst>
            <pc:docMk/>
            <pc:sldMk cId="3065903969" sldId="265"/>
            <ac:picMk id="5" creationId="{39878C59-1F42-4FEA-3D4F-CFFFB8DF88B2}"/>
          </ac:picMkLst>
        </pc:picChg>
      </pc:sldChg>
      <pc:sldChg chg="addSp delSp modSp add mod">
        <pc:chgData name="Thomas Hoerger" userId="802d37494b1a8a6e" providerId="LiveId" clId="{9D83CBAB-B41C-466D-A6D0-450CCE1659BD}" dt="2025-03-13T21:56:47.569" v="288" actId="1076"/>
        <pc:sldMkLst>
          <pc:docMk/>
          <pc:sldMk cId="1539249647" sldId="266"/>
        </pc:sldMkLst>
        <pc:picChg chg="add mod">
          <ac:chgData name="Thomas Hoerger" userId="802d37494b1a8a6e" providerId="LiveId" clId="{9D83CBAB-B41C-466D-A6D0-450CCE1659BD}" dt="2025-03-13T21:56:47.569" v="288" actId="1076"/>
          <ac:picMkLst>
            <pc:docMk/>
            <pc:sldMk cId="1539249647" sldId="266"/>
            <ac:picMk id="4" creationId="{80B624AF-2D63-9954-BEF2-5B177718622E}"/>
          </ac:picMkLst>
        </pc:picChg>
        <pc:picChg chg="del">
          <ac:chgData name="Thomas Hoerger" userId="802d37494b1a8a6e" providerId="LiveId" clId="{9D83CBAB-B41C-466D-A6D0-450CCE1659BD}" dt="2025-03-13T21:56:08.407" v="280" actId="478"/>
          <ac:picMkLst>
            <pc:docMk/>
            <pc:sldMk cId="1539249647" sldId="266"/>
            <ac:picMk id="5" creationId="{9122C1ED-692F-0FA6-F601-1636D5CFFA4D}"/>
          </ac:picMkLst>
        </pc:picChg>
      </pc:sldChg>
      <pc:sldChg chg="addSp delSp modSp add mod">
        <pc:chgData name="Thomas Hoerger" userId="802d37494b1a8a6e" providerId="LiveId" clId="{9D83CBAB-B41C-466D-A6D0-450CCE1659BD}" dt="2025-03-13T21:57:46.349" v="334" actId="20577"/>
        <pc:sldMkLst>
          <pc:docMk/>
          <pc:sldMk cId="3192095577" sldId="267"/>
        </pc:sldMkLst>
        <pc:spChg chg="mod">
          <ac:chgData name="Thomas Hoerger" userId="802d37494b1a8a6e" providerId="LiveId" clId="{9D83CBAB-B41C-466D-A6D0-450CCE1659BD}" dt="2025-03-13T21:57:46.349" v="334" actId="20577"/>
          <ac:spMkLst>
            <pc:docMk/>
            <pc:sldMk cId="3192095577" sldId="267"/>
            <ac:spMk id="3" creationId="{18047A59-93AA-5B78-DBD1-4F49A29D4D7E}"/>
          </ac:spMkLst>
        </pc:spChg>
        <pc:picChg chg="del mod">
          <ac:chgData name="Thomas Hoerger" userId="802d37494b1a8a6e" providerId="LiveId" clId="{9D83CBAB-B41C-466D-A6D0-450CCE1659BD}" dt="2025-03-13T21:56:57.079" v="291" actId="478"/>
          <ac:picMkLst>
            <pc:docMk/>
            <pc:sldMk cId="3192095577" sldId="267"/>
            <ac:picMk id="4" creationId="{78B62A67-E015-02F6-B6AD-5C16748E6560}"/>
          </ac:picMkLst>
        </pc:picChg>
        <pc:picChg chg="add del mod">
          <ac:chgData name="Thomas Hoerger" userId="802d37494b1a8a6e" providerId="LiveId" clId="{9D83CBAB-B41C-466D-A6D0-450CCE1659BD}" dt="2025-03-13T21:57:06.669" v="295" actId="478"/>
          <ac:picMkLst>
            <pc:docMk/>
            <pc:sldMk cId="3192095577" sldId="267"/>
            <ac:picMk id="5" creationId="{95035D2D-E630-D625-7CF5-A92BB3FFF30B}"/>
          </ac:picMkLst>
        </pc:picChg>
        <pc:picChg chg="add mod">
          <ac:chgData name="Thomas Hoerger" userId="802d37494b1a8a6e" providerId="LiveId" clId="{9D83CBAB-B41C-466D-A6D0-450CCE1659BD}" dt="2025-03-13T21:57:17.369" v="301" actId="1076"/>
          <ac:picMkLst>
            <pc:docMk/>
            <pc:sldMk cId="3192095577" sldId="267"/>
            <ac:picMk id="7" creationId="{0817EFF3-214B-1B85-3742-87787E71E54A}"/>
          </ac:picMkLst>
        </pc:picChg>
      </pc:sldChg>
      <pc:sldChg chg="addSp delSp modSp add mod ord">
        <pc:chgData name="Thomas Hoerger" userId="802d37494b1a8a6e" providerId="LiveId" clId="{9D83CBAB-B41C-466D-A6D0-450CCE1659BD}" dt="2025-03-13T21:58:38.089" v="348" actId="1076"/>
        <pc:sldMkLst>
          <pc:docMk/>
          <pc:sldMk cId="2364195748" sldId="268"/>
        </pc:sldMkLst>
        <pc:spChg chg="mod">
          <ac:chgData name="Thomas Hoerger" userId="802d37494b1a8a6e" providerId="LiveId" clId="{9D83CBAB-B41C-466D-A6D0-450CCE1659BD}" dt="2025-03-13T21:58:21.319" v="341"/>
          <ac:spMkLst>
            <pc:docMk/>
            <pc:sldMk cId="2364195748" sldId="268"/>
            <ac:spMk id="3" creationId="{5013C78F-DD51-B3BB-B690-1F2AB84185F8}"/>
          </ac:spMkLst>
        </pc:spChg>
        <pc:picChg chg="add mod">
          <ac:chgData name="Thomas Hoerger" userId="802d37494b1a8a6e" providerId="LiveId" clId="{9D83CBAB-B41C-466D-A6D0-450CCE1659BD}" dt="2025-03-13T21:58:38.089" v="348" actId="1076"/>
          <ac:picMkLst>
            <pc:docMk/>
            <pc:sldMk cId="2364195748" sldId="268"/>
            <ac:picMk id="4" creationId="{F1398ABE-D43C-1493-1B46-6F922F6EA029}"/>
          </ac:picMkLst>
        </pc:picChg>
        <pc:picChg chg="del">
          <ac:chgData name="Thomas Hoerger" userId="802d37494b1a8a6e" providerId="LiveId" clId="{9D83CBAB-B41C-466D-A6D0-450CCE1659BD}" dt="2025-03-13T21:58:10.401" v="340" actId="478"/>
          <ac:picMkLst>
            <pc:docMk/>
            <pc:sldMk cId="2364195748" sldId="268"/>
            <ac:picMk id="5" creationId="{3A8AE5CD-EAA2-F9CE-8721-5D0A95E3E061}"/>
          </ac:picMkLst>
        </pc:picChg>
      </pc:sldChg>
      <pc:sldChg chg="addSp delSp modSp add mod">
        <pc:chgData name="Thomas Hoerger" userId="802d37494b1a8a6e" providerId="LiveId" clId="{9D83CBAB-B41C-466D-A6D0-450CCE1659BD}" dt="2025-03-13T22:00:20.691" v="379" actId="1076"/>
        <pc:sldMkLst>
          <pc:docMk/>
          <pc:sldMk cId="1959342796" sldId="269"/>
        </pc:sldMkLst>
        <pc:spChg chg="mod">
          <ac:chgData name="Thomas Hoerger" userId="802d37494b1a8a6e" providerId="LiveId" clId="{9D83CBAB-B41C-466D-A6D0-450CCE1659BD}" dt="2025-03-13T21:59:58.803" v="373"/>
          <ac:spMkLst>
            <pc:docMk/>
            <pc:sldMk cId="1959342796" sldId="269"/>
            <ac:spMk id="3" creationId="{F2C0E119-6946-088D-8A35-B07D89021C76}"/>
          </ac:spMkLst>
        </pc:spChg>
        <pc:picChg chg="del">
          <ac:chgData name="Thomas Hoerger" userId="802d37494b1a8a6e" providerId="LiveId" clId="{9D83CBAB-B41C-466D-A6D0-450CCE1659BD}" dt="2025-03-13T21:59:50.129" v="372" actId="478"/>
          <ac:picMkLst>
            <pc:docMk/>
            <pc:sldMk cId="1959342796" sldId="269"/>
            <ac:picMk id="4" creationId="{E5AC6FCC-ADC1-DDDF-9E3B-68DFC232B8C2}"/>
          </ac:picMkLst>
        </pc:picChg>
        <pc:picChg chg="add mod">
          <ac:chgData name="Thomas Hoerger" userId="802d37494b1a8a6e" providerId="LiveId" clId="{9D83CBAB-B41C-466D-A6D0-450CCE1659BD}" dt="2025-03-13T22:00:20.691" v="379" actId="1076"/>
          <ac:picMkLst>
            <pc:docMk/>
            <pc:sldMk cId="1959342796" sldId="269"/>
            <ac:picMk id="5" creationId="{8DA40499-88F4-4DC7-D58F-CE9AF5D7A4A2}"/>
          </ac:picMkLst>
        </pc:picChg>
      </pc:sldChg>
      <pc:sldChg chg="modSp new del mod">
        <pc:chgData name="Thomas Hoerger" userId="802d37494b1a8a6e" providerId="LiveId" clId="{9D83CBAB-B41C-466D-A6D0-450CCE1659BD}" dt="2025-03-13T21:59:42.271" v="369" actId="2696"/>
        <pc:sldMkLst>
          <pc:docMk/>
          <pc:sldMk cId="2345714709" sldId="269"/>
        </pc:sldMkLst>
        <pc:spChg chg="mod">
          <ac:chgData name="Thomas Hoerger" userId="802d37494b1a8a6e" providerId="LiveId" clId="{9D83CBAB-B41C-466D-A6D0-450CCE1659BD}" dt="2025-03-13T21:58:45.627" v="350" actId="5793"/>
          <ac:spMkLst>
            <pc:docMk/>
            <pc:sldMk cId="2345714709" sldId="269"/>
            <ac:spMk id="3" creationId="{774D270D-50E4-8B53-273C-5FF38AC35C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12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0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47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6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8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5497-BD0F-528F-E7EF-496FB5C9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Midterm Presentation</a:t>
            </a:r>
            <a:br>
              <a:rPr lang="en-US" dirty="0"/>
            </a:br>
            <a:r>
              <a:rPr lang="en-US" dirty="0"/>
              <a:t>Skyview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C5EF1-C7A0-8C4C-2CC5-6237BBF71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294528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By: Thomas </a:t>
            </a:r>
            <a:r>
              <a:rPr lang="en-US" sz="2800"/>
              <a:t>Hoerger – Group </a:t>
            </a:r>
            <a:r>
              <a:rPr lang="en-US" sz="2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1498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7F08B-29E1-4DB7-E133-A7A737A7E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DAAA-8898-273B-1E75-CA962297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60" y="246408"/>
            <a:ext cx="9825879" cy="648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4 continued: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B624AF-2D63-9954-BEF2-5B177718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5" y="895150"/>
            <a:ext cx="10681787" cy="550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BAC0-6ED7-B1AB-87D4-AF77A0D99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7A59-93AA-5B78-DBD1-4F49A29D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60" y="246408"/>
            <a:ext cx="9825879" cy="648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4 continued showing at least 30 rows:</a:t>
            </a:r>
          </a:p>
        </p:txBody>
      </p:sp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0817EFF3-214B-1B85-3742-87787E71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3" y="2350339"/>
            <a:ext cx="11412354" cy="21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FE3DE-9284-6593-96E5-C19DFFF9A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C78F-DD51-B3BB-B690-1F2AB841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59" y="438913"/>
            <a:ext cx="9825879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5 show MySQL is running:</a:t>
            </a:r>
          </a:p>
        </p:txBody>
      </p:sp>
      <p:pic>
        <p:nvPicPr>
          <p:cNvPr id="4" name="Picture 3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F1398ABE-D43C-1493-1B46-6F922F6EA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47" y="1964449"/>
            <a:ext cx="9634102" cy="292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C2AA6-3AD1-08C3-9338-7AF3053A6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E119-6946-088D-8A35-B07D8902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59" y="438913"/>
            <a:ext cx="9825879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6 show Apache is running:</a:t>
            </a:r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8DA40499-88F4-4DC7-D58F-CE9AF5D7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74" y="1629379"/>
            <a:ext cx="9249247" cy="412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4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989F-1BF2-4490-A5BA-4B6359BB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29769"/>
            <a:ext cx="8534400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1 create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23019-3615-6DC3-0608-A7E041CC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6" y="3187377"/>
            <a:ext cx="10570987" cy="4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6BB09-B24C-36FB-9D8D-5B2FBD5AC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2838-4B15-8E4D-9303-916F86AA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0690"/>
            <a:ext cx="8534400" cy="717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2 write code: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7E3874B-1932-C65E-64CA-0285CD1A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" y="1043351"/>
            <a:ext cx="7563671" cy="5619737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E15B6C-9757-D8F2-652E-790B744F1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909" y="194911"/>
            <a:ext cx="3522194" cy="64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0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2C297-B06D-C5F2-3BE6-732077E5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3F0E-6691-8251-B0BB-7D9E2581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0690"/>
            <a:ext cx="8534400" cy="717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2 continued: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70ADF37-B346-8AC4-2987-027DDA79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57" y="679298"/>
            <a:ext cx="6971285" cy="608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3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5A68-331D-1529-EE3E-DC610A1C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72BF-15D8-7D22-2307-A58AC2A7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90690"/>
            <a:ext cx="8534400" cy="717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2 continued: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1B725D8-631E-1308-D8D5-771271ED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21" y="689512"/>
            <a:ext cx="776395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6CEFC-D835-20A5-6AE2-17A2F8DF7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512B-717D-3DD8-0659-4CF242F9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29769"/>
            <a:ext cx="8534400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3 restart Apache to apply changes: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B7EB6-C346-542F-F91B-F86B67FB5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1" y="3182112"/>
            <a:ext cx="10627937" cy="4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CF3E8-DFC2-C0B9-DAE0-0913C975A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DAB7-0CEF-3E16-12CF-9B1B8119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59" y="438913"/>
            <a:ext cx="9825879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4 go to http://(External IP)/</a:t>
            </a:r>
            <a:r>
              <a:rPr lang="en-US" sz="3200" dirty="0" err="1"/>
              <a:t>weather_ui.php</a:t>
            </a:r>
            <a:r>
              <a:rPr lang="en-US" sz="3200" dirty="0"/>
              <a:t>: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97F68B-1678-51D3-79AF-D962FC39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5" y="2533179"/>
            <a:ext cx="10738585" cy="17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6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AE49-0711-8338-48DC-B498B0A6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9F24-575C-85ED-23F9-625CBFB7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60" y="246408"/>
            <a:ext cx="9825879" cy="648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4 continued: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F4454A-D9E8-67A3-FA4A-D1AF41A51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" y="1012338"/>
            <a:ext cx="11287225" cy="569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C5FF-BD77-A60C-A759-C08032B5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E928-9349-32BD-4142-0B31C8D6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60" y="246408"/>
            <a:ext cx="9825879" cy="648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4 continued: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878C59-1F42-4FEA-3D4F-CFFFB8DF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1176769"/>
            <a:ext cx="11729987" cy="45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039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</TotalTime>
  <Words>87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Midterm Presentation Skyview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Hoerger</dc:creator>
  <cp:lastModifiedBy>Thomas Hoerger</cp:lastModifiedBy>
  <cp:revision>3</cp:revision>
  <dcterms:created xsi:type="dcterms:W3CDTF">2025-03-13T21:43:30Z</dcterms:created>
  <dcterms:modified xsi:type="dcterms:W3CDTF">2025-08-23T04:51:33Z</dcterms:modified>
</cp:coreProperties>
</file>