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58" r:id="rId4"/>
    <p:sldId id="259" r:id="rId5"/>
    <p:sldId id="264" r:id="rId6"/>
    <p:sldId id="266" r:id="rId7"/>
    <p:sldId id="265" r:id="rId8"/>
    <p:sldId id="267" r:id="rId9"/>
    <p:sldId id="271" r:id="rId10"/>
    <p:sldId id="268" r:id="rId11"/>
    <p:sldId id="270" r:id="rId12"/>
    <p:sldId id="260" r:id="rId13"/>
    <p:sldId id="273" r:id="rId14"/>
    <p:sldId id="261" r:id="rId15"/>
    <p:sldId id="262" r:id="rId16"/>
    <p:sldId id="269" r:id="rId17"/>
    <p:sldId id="263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9"/>
  </p:normalViewPr>
  <p:slideViewPr>
    <p:cSldViewPr snapToGrid="0">
      <p:cViewPr varScale="1">
        <p:scale>
          <a:sx n="68" d="100"/>
          <a:sy n="68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D973-CEBB-314F-A1EF-7BC3EC28D53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BB596-5CD5-1841-8514-7D7CFF8BD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32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D973-CEBB-314F-A1EF-7BC3EC28D53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BB596-5CD5-1841-8514-7D7CFF8BD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93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D973-CEBB-314F-A1EF-7BC3EC28D53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BB596-5CD5-1841-8514-7D7CFF8BD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4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D973-CEBB-314F-A1EF-7BC3EC28D53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BB596-5CD5-1841-8514-7D7CFF8BD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01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D973-CEBB-314F-A1EF-7BC3EC28D53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BB596-5CD5-1841-8514-7D7CFF8BD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945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D973-CEBB-314F-A1EF-7BC3EC28D53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BB596-5CD5-1841-8514-7D7CFF8BD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D973-CEBB-314F-A1EF-7BC3EC28D53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BB596-5CD5-1841-8514-7D7CFF8BD30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134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D973-CEBB-314F-A1EF-7BC3EC28D53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BB596-5CD5-1841-8514-7D7CFF8BD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267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D973-CEBB-314F-A1EF-7BC3EC28D53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BB596-5CD5-1841-8514-7D7CFF8BD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01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D973-CEBB-314F-A1EF-7BC3EC28D53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BB596-5CD5-1841-8514-7D7CFF8BD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24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637D973-CEBB-314F-A1EF-7BC3EC28D53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BB596-5CD5-1841-8514-7D7CFF8BD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79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637D973-CEBB-314F-A1EF-7BC3EC28D53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E0BB596-5CD5-1841-8514-7D7CFF8BD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36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BBFDA-C8AD-ACF7-3C74-283CC6FCDD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Group </a:t>
            </a:r>
            <a:r>
              <a:rPr lang="en-US" dirty="0"/>
              <a:t>Docker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CD52AE-401B-998A-BA41-434DE39B89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Brady Theisen, Thomas </a:t>
            </a:r>
            <a:r>
              <a:rPr lang="en-US" dirty="0" err="1"/>
              <a:t>Hoerger</a:t>
            </a:r>
            <a:r>
              <a:rPr lang="en-US" dirty="0"/>
              <a:t>, Jake Cronk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048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295AE1-E55A-DB99-F137-0557F51E4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Rust main.rs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6AEFD4E-D3F1-F05B-34DF-6290591BF2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6269" y="640078"/>
            <a:ext cx="9299461" cy="330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614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3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53307BA-8720-1298-9A06-0BE355F166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406" r="30042" b="3"/>
          <a:stretch/>
        </p:blipFill>
        <p:spPr>
          <a:xfrm>
            <a:off x="4650909" y="10"/>
            <a:ext cx="3770541" cy="3428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B0DBDA-59CE-61AF-727B-9D7F434A4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Testing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BD1FEBA-E321-3E52-590D-C63FDF632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Curl commands were used to test interconnectivity between spark and nginx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10DAB8-6DD5-CF1D-1878-4C60DEEE135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444" r="30453" b="1"/>
          <a:stretch/>
        </p:blipFill>
        <p:spPr>
          <a:xfrm>
            <a:off x="8421459" y="10"/>
            <a:ext cx="3770541" cy="34289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DE827D-7483-10FE-E7B6-0381BC18465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29077" b="2"/>
          <a:stretch/>
        </p:blipFill>
        <p:spPr>
          <a:xfrm>
            <a:off x="8421441" y="3429000"/>
            <a:ext cx="3770541" cy="3429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A52B05-549A-EA3E-73DE-FEF898CDE7A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26050" b="-2"/>
          <a:stretch/>
        </p:blipFill>
        <p:spPr>
          <a:xfrm>
            <a:off x="4650900" y="3429000"/>
            <a:ext cx="377054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545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525B3-C86A-3A4E-3A52-6D4934D35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Delta lake connectivity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34765-1A25-0674-C56A-061FB31366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71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4C203B-5A7C-8A5C-32C9-C205DFB1D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CREATE GOOGLE CLOUD BUCKET WITH Sample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0C1776-E3B8-78ED-2D85-B6FF016C74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267" y="1048415"/>
            <a:ext cx="10921466" cy="248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5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FDDAB-D927-8A24-A696-D34489BB5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009" y="2286000"/>
            <a:ext cx="2286000" cy="228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1700">
                <a:solidFill>
                  <a:srgbClr val="FFFFFF"/>
                </a:solidFill>
              </a:rPr>
              <a:t>Install required packages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D7B0778-03F9-43B3-80DD-DDF646F0D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1417" y="2121408"/>
            <a:ext cx="2615184" cy="2615184"/>
          </a:xfrm>
          <a:prstGeom prst="ellipse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1415DC-841D-4284-8488-42FAEEB31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8017" y="640080"/>
            <a:ext cx="7662672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E06871-264F-4FAC-8BC5-4DAAE2257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7181" y="802767"/>
            <a:ext cx="7324344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160376-3587-1488-43EF-B3D1ACECFB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1406" y="1338208"/>
            <a:ext cx="6695895" cy="386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070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6F1845-F0E3-5C38-DFD0-F904F91F3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Create spark session with gcs and delta lake support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70CCB7-146B-90DD-9BAA-33818BA9F4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267" y="720771"/>
            <a:ext cx="10921466" cy="313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406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B4D6A3-AD9B-AD11-49BF-FAC3377B4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UPLOAD KEY / LOGIN TO GOOGLE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04D9115-1DF6-FCFA-EC6B-F16513D5D7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267" y="1266844"/>
            <a:ext cx="10921466" cy="20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421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F41791-4F32-30D2-131A-8E62D2596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Showing connectivity with nginx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EF8DD2-9D46-A5AC-E6BD-36A45556CA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1559" y="640078"/>
            <a:ext cx="6228881" cy="330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509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DB614-EB6F-7585-25D4-BC0A9DAE5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SAMPLE DATA FROM BUCKET ON THE CLOUD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32C5D5-28EC-233F-466F-922BBDAA8F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6889" y="2898595"/>
            <a:ext cx="7678222" cy="2581635"/>
          </a:xfrm>
        </p:spPr>
      </p:pic>
    </p:spTree>
    <p:extLst>
      <p:ext uri="{BB962C8B-B14F-4D97-AF65-F5344CB8AC3E}">
        <p14:creationId xmlns:p14="http://schemas.microsoft.com/office/powerpoint/2010/main" val="2966199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D72BF-86E6-0118-5DE5-1800AAB4B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278C9-64CC-F47D-6BF5-1C89E3FDAF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4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4B044-4FBE-D859-7ECB-6C0413158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docker network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18CAE2-B9BB-E362-4A5A-9C8AA2ED04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3927240"/>
            <a:ext cx="12192000" cy="67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260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C2F12-AF7D-C1A9-C7CB-A2B151368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386744"/>
            <a:ext cx="4486656" cy="16459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700"/>
              <a:t>Building/running containers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F0F143B-3981-4FC2-BB15-0C5867633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25D16FB-CE48-EDBC-5372-BF390E00DE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6039" y="879539"/>
            <a:ext cx="5315919" cy="31363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5D797B-133F-7F21-749B-45AE968C3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95" y="4895469"/>
            <a:ext cx="11247112" cy="84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256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DED847-34F1-4353-AA83-1525E9E40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54767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BDFF9C-4AC3-73DB-BEA0-9E42A0888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7599" y="4928136"/>
            <a:ext cx="7729728" cy="1134402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NGINx</a:t>
            </a:r>
            <a:r>
              <a:rPr lang="en-US" dirty="0"/>
              <a:t> configuration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E5419B-3302-1520-EED6-9C17593D15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7945" y="960118"/>
            <a:ext cx="8836109" cy="355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301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CB51AF-9A10-0217-3C48-894548967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Nginx dockerfile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8EB4FCE-876A-8723-5A1D-2BA17AC92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267" y="1335103"/>
            <a:ext cx="10921466" cy="191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107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EF190A-1798-E57F-F7E7-D5F7D2970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Spark dockerfile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BA9848-9837-BE15-97DE-F6A7308803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1134" y="640078"/>
            <a:ext cx="9709732" cy="330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879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A32CC0-6B1A-E1BA-DA52-D0DC2D19B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Rust dockerfile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885546-9B3B-888A-4BA8-89DEDCBDA7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8404" y="640078"/>
            <a:ext cx="5895192" cy="330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259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F343E4-DC3B-33E7-8084-C2BB5B219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Rust cargo.toml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C90BCE-8DA9-FE60-FFBB-A26739F8B4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7693" y="640078"/>
            <a:ext cx="10236613" cy="330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32651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</TotalTime>
  <Words>89</Words>
  <Application>Microsoft Office PowerPoint</Application>
  <PresentationFormat>Widescreen</PresentationFormat>
  <Paragraphs>20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Gill Sans MT</vt:lpstr>
      <vt:lpstr>Parcel</vt:lpstr>
      <vt:lpstr>Group Docker project</vt:lpstr>
      <vt:lpstr>STEPS FOR IMPLEMENTATION</vt:lpstr>
      <vt:lpstr>Create docker network</vt:lpstr>
      <vt:lpstr>Building/running containers</vt:lpstr>
      <vt:lpstr>NGINx configuration</vt:lpstr>
      <vt:lpstr>Nginx dockerfile</vt:lpstr>
      <vt:lpstr>Spark dockerfile</vt:lpstr>
      <vt:lpstr>Rust dockerfile</vt:lpstr>
      <vt:lpstr>Rust cargo.toml</vt:lpstr>
      <vt:lpstr>Rust main.rs</vt:lpstr>
      <vt:lpstr>Testing</vt:lpstr>
      <vt:lpstr>Delta lake connectivity</vt:lpstr>
      <vt:lpstr>CREATE GOOGLE CLOUD BUCKET WITH Sample data</vt:lpstr>
      <vt:lpstr>Install required packages</vt:lpstr>
      <vt:lpstr>Create spark session with gcs and delta lake support</vt:lpstr>
      <vt:lpstr>UPLOAD KEY / LOGIN TO GOOGLE</vt:lpstr>
      <vt:lpstr>Showing connectivity with nginx</vt:lpstr>
      <vt:lpstr>ACCESS SAMPLE DATA FROM BUCKET ON THE CLOUD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Docker project</dc:title>
  <dc:creator>Theisen, Brady</dc:creator>
  <cp:lastModifiedBy>Thomas Hoerger</cp:lastModifiedBy>
  <cp:revision>4</cp:revision>
  <dcterms:created xsi:type="dcterms:W3CDTF">2024-10-24T17:51:11Z</dcterms:created>
  <dcterms:modified xsi:type="dcterms:W3CDTF">2025-08-23T04:01:31Z</dcterms:modified>
</cp:coreProperties>
</file>