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9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2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46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759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7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56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02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1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8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1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70DA7-D17D-47A4-8F78-D2BC88BB9AE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47D485-096C-4D4A-BDD1-BC9925177C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53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holding a pen shading number on a sheet">
            <a:extLst>
              <a:ext uri="{FF2B5EF4-FFF2-40B4-BE49-F238E27FC236}">
                <a16:creationId xmlns:a16="http://schemas.microsoft.com/office/drawing/2014/main" id="{44AEBF3F-1B3F-483C-141D-6C508B4C97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15728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1B9FB-738E-0C6F-FC73-2A6FA9D8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en-US" dirty="0"/>
              <a:t>Replacement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4244-8769-F204-0E00-5E9063F5F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en-US"/>
              <a:t>Thomas Hoerger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9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E1E9-4E16-1362-B7BE-1E22DA0A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Dependencies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B4D7031-6E7C-7EFD-0392-3ADB227B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43473"/>
            <a:ext cx="4960443" cy="1614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B5399-EEEF-5467-8B0F-B3F5E8E3B4E3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Import dependencies</a:t>
            </a:r>
          </a:p>
        </p:txBody>
      </p:sp>
    </p:spTree>
    <p:extLst>
      <p:ext uri="{BB962C8B-B14F-4D97-AF65-F5344CB8AC3E}">
        <p14:creationId xmlns:p14="http://schemas.microsoft.com/office/powerpoint/2010/main" val="25016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8767-47A5-1047-C6C5-A42BC7E1F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Main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036CAA-E9F1-7690-B68D-4F1C4D27AF19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Program class and main function.</a:t>
            </a:r>
            <a:endParaRPr lang="en-US"/>
          </a:p>
        </p:txBody>
      </p:sp>
      <p:pic>
        <p:nvPicPr>
          <p:cNvPr id="8" name="Content Placeholder 7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078CD1B0-D5F6-ACB8-EB4C-00B666B45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6709"/>
            <a:ext cx="4936761" cy="3449638"/>
          </a:xfrm>
        </p:spPr>
      </p:pic>
    </p:spTree>
    <p:extLst>
      <p:ext uri="{BB962C8B-B14F-4D97-AF65-F5344CB8AC3E}">
        <p14:creationId xmlns:p14="http://schemas.microsoft.com/office/powerpoint/2010/main" val="239121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5B2D-8919-5059-A25B-117FDB03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 Server Thread Function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3FF469E5-6E78-A8CE-0D2B-5AA17612C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04620"/>
            <a:ext cx="6308405" cy="34496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77549E-DE7A-5F9E-F7CC-AAFA36E1ACBF}"/>
              </a:ext>
            </a:extLst>
          </p:cNvPr>
          <p:cNvSpPr txBox="1"/>
          <p:nvPr/>
        </p:nvSpPr>
        <p:spPr>
          <a:xfrm>
            <a:off x="8341567" y="2565918"/>
            <a:ext cx="271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Logic for each main server thread.</a:t>
            </a:r>
          </a:p>
        </p:txBody>
      </p:sp>
    </p:spTree>
    <p:extLst>
      <p:ext uri="{BB962C8B-B14F-4D97-AF65-F5344CB8AC3E}">
        <p14:creationId xmlns:p14="http://schemas.microsoft.com/office/powerpoint/2010/main" val="180691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A7E5-C45D-07DB-7748-0DAD338A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Mirror Server Process and Send Message To Mirror Functions</a:t>
            </a:r>
          </a:p>
        </p:txBody>
      </p:sp>
      <p:pic>
        <p:nvPicPr>
          <p:cNvPr id="5" name="Content Placeholder 4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81BA0163-8AD9-0CE0-BFD9-C6CFB51E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4" y="2053764"/>
            <a:ext cx="4954953" cy="14988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E17EE3-1F8A-B619-7667-E929E3171097}"/>
              </a:ext>
            </a:extLst>
          </p:cNvPr>
          <p:cNvSpPr txBox="1"/>
          <p:nvPr/>
        </p:nvSpPr>
        <p:spPr>
          <a:xfrm>
            <a:off x="5118448" y="2015732"/>
            <a:ext cx="593640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Logic for mirror server to process incoming data. 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Logic to send data to mirror server using TCP.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FF669F4-27DF-0C7E-75B3-45030772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4" y="3752647"/>
            <a:ext cx="4911974" cy="16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1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3B67-9C1A-AC50-8303-4F7B7197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Start Mirror Server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CCFDA-EA0E-A010-126F-B3EF663F2003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Logic to start the mirror server and listen for incoming connections</a:t>
            </a:r>
            <a:endParaRPr lang="en-US"/>
          </a:p>
        </p:txBody>
      </p:sp>
      <p:pic>
        <p:nvPicPr>
          <p:cNvPr id="12" name="Content Placeholder 1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1CEF0D33-33B9-46E4-1491-F4BCEFFF7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15734"/>
            <a:ext cx="5440720" cy="3067405"/>
          </a:xfrm>
        </p:spPr>
      </p:pic>
    </p:spTree>
    <p:extLst>
      <p:ext uri="{BB962C8B-B14F-4D97-AF65-F5344CB8AC3E}">
        <p14:creationId xmlns:p14="http://schemas.microsoft.com/office/powerpoint/2010/main" val="95673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99C1-3937-D31C-E133-F3FB6D69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Handle Mirror Client Function</a:t>
            </a:r>
          </a:p>
        </p:txBody>
      </p:sp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0DA1399-77E1-FEF7-D552-FD0C41D3E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631141"/>
            <a:ext cx="4960443" cy="2219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42ACA-571A-EBD4-38A8-D371D421D22D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 to handle the mirror client connection.</a:t>
            </a:r>
          </a:p>
        </p:txBody>
      </p:sp>
    </p:spTree>
    <p:extLst>
      <p:ext uri="{BB962C8B-B14F-4D97-AF65-F5344CB8AC3E}">
        <p14:creationId xmlns:p14="http://schemas.microsoft.com/office/powerpoint/2010/main" val="205735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BBD2-A881-E9C6-D7B5-597FEA1D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Mirror Backup Function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6BB0DA5-BFC0-8676-C80E-63BF8A3BE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59" y="2015734"/>
            <a:ext cx="3791882" cy="3450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64F0D-093B-40D1-B769-C7A10CB2F9EA}"/>
              </a:ext>
            </a:extLst>
          </p:cNvPr>
          <p:cNvSpPr txBox="1"/>
          <p:nvPr/>
        </p:nvSpPr>
        <p:spPr>
          <a:xfrm>
            <a:off x="6892299" y="2015734"/>
            <a:ext cx="416255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 to backup the mirror server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 to generate events or data.</a:t>
            </a:r>
          </a:p>
        </p:txBody>
      </p:sp>
    </p:spTree>
    <p:extLst>
      <p:ext uri="{BB962C8B-B14F-4D97-AF65-F5344CB8AC3E}">
        <p14:creationId xmlns:p14="http://schemas.microsoft.com/office/powerpoint/2010/main" val="1775699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97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Replacement exam</vt:lpstr>
      <vt:lpstr>Dependencies</vt:lpstr>
      <vt:lpstr>Main Function</vt:lpstr>
      <vt:lpstr>Main Server Thread Function</vt:lpstr>
      <vt:lpstr>Mirror Server Process and Send Message To Mirror Functions</vt:lpstr>
      <vt:lpstr>Start Mirror Server Function</vt:lpstr>
      <vt:lpstr>Handle Mirror Client Function</vt:lpstr>
      <vt:lpstr>Mirror Backup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Replacement exam</dc:title>
  <dc:creator>Thomas Hoerger</dc:creator>
  <cp:lastModifiedBy>Thomas Hoerger</cp:lastModifiedBy>
  <cp:revision>8</cp:revision>
  <dcterms:created xsi:type="dcterms:W3CDTF">2023-12-13T17:36:39Z</dcterms:created>
  <dcterms:modified xsi:type="dcterms:W3CDTF">2025-08-22T09:07:36Z</dcterms:modified>
</cp:coreProperties>
</file>