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33"/>
    <p:restoredTop sz="95872"/>
  </p:normalViewPr>
  <p:slideViewPr>
    <p:cSldViewPr snapToGrid="0" snapToObjects="1">
      <p:cViewPr varScale="1">
        <p:scale>
          <a:sx n="98" d="100"/>
          <a:sy n="98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C717E-B737-0C4A-98F5-7EA3662A8D9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C717E-B737-0C4A-98F5-7EA3662A8D98}" type="datetimeFigureOut">
              <a:rPr lang="en-US" smtClean="0"/>
              <a:t>7/15/16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0F7C-E338-3D48-82E8-BECDC7EEC5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 Medium" charset="0"/>
          <a:ea typeface="Avenir Next Medium" charset="0"/>
          <a:cs typeface="Avenir Next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venir Next Ultra Light" charset="0"/>
          <a:ea typeface="Avenir Next Ultra Light" charset="0"/>
          <a:cs typeface="Avenir Next Ultra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Cpp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</a:p>
          <a:p>
            <a:r>
              <a:rPr lang="en-US" dirty="0" smtClean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2529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framework which target is to calculate:</a:t>
            </a:r>
          </a:p>
          <a:p>
            <a:pPr lvl="1"/>
            <a:r>
              <a:rPr lang="en-US" dirty="0" smtClean="0"/>
              <a:t>Speed after collision of two objects</a:t>
            </a:r>
          </a:p>
          <a:p>
            <a:pPr lvl="1"/>
            <a:r>
              <a:rPr lang="en-US" dirty="0" smtClean="0"/>
              <a:t>The potential energy of free falling object from certain height</a:t>
            </a:r>
          </a:p>
          <a:p>
            <a:pPr lvl="1"/>
            <a:r>
              <a:rPr lang="en-US" dirty="0" smtClean="0"/>
              <a:t>The kinetic energy of free falling object from certain height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Develop solution based on all the rules of quality code !</a:t>
            </a:r>
          </a:p>
          <a:p>
            <a:pPr lvl="1"/>
            <a:r>
              <a:rPr lang="en-US" dirty="0" smtClean="0"/>
              <a:t>You must have good combined classes.</a:t>
            </a:r>
          </a:p>
        </p:txBody>
      </p:sp>
    </p:spTree>
    <p:extLst>
      <p:ext uri="{BB962C8B-B14F-4D97-AF65-F5344CB8AC3E}">
        <p14:creationId xmlns:p14="http://schemas.microsoft.com/office/powerpoint/2010/main" val="95716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framework that is used to make geometric calculations </a:t>
            </a:r>
          </a:p>
          <a:p>
            <a:pPr lvl="1"/>
            <a:r>
              <a:rPr lang="en-US" dirty="0" smtClean="0"/>
              <a:t>Length of square, rectangle, circle</a:t>
            </a:r>
          </a:p>
          <a:p>
            <a:pPr lvl="1"/>
            <a:r>
              <a:rPr lang="en-US" dirty="0" smtClean="0"/>
              <a:t>Surface </a:t>
            </a:r>
            <a:r>
              <a:rPr lang="en-US" dirty="0"/>
              <a:t>of square, rectangle, circle, cube, </a:t>
            </a:r>
            <a:r>
              <a:rPr lang="en-US" dirty="0" smtClean="0"/>
              <a:t>parallelepiped</a:t>
            </a:r>
            <a:r>
              <a:rPr lang="bg-BG" dirty="0" smtClean="0"/>
              <a:t>, </a:t>
            </a:r>
            <a:r>
              <a:rPr lang="en-US" dirty="0" smtClean="0"/>
              <a:t>sphere</a:t>
            </a:r>
          </a:p>
          <a:p>
            <a:pPr lvl="1"/>
            <a:r>
              <a:rPr lang="en-US" dirty="0" smtClean="0"/>
              <a:t>Volume of cube, parallelepiped, sphere</a:t>
            </a:r>
          </a:p>
        </p:txBody>
      </p:sp>
    </p:spTree>
    <p:extLst>
      <p:ext uri="{BB962C8B-B14F-4D97-AF65-F5344CB8AC3E}">
        <p14:creationId xmlns:p14="http://schemas.microsoft.com/office/powerpoint/2010/main" val="187854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frameworks that is used to process numbers provided by the console. The framework must find if a given number is prime and if not what is the smallest divisor.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9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framework which target is to calculate:</a:t>
            </a:r>
          </a:p>
          <a:p>
            <a:pPr lvl="1"/>
            <a:r>
              <a:rPr lang="en-US" dirty="0" smtClean="0"/>
              <a:t>Speed after collision of two objects</a:t>
            </a:r>
          </a:p>
          <a:p>
            <a:pPr lvl="1"/>
            <a:r>
              <a:rPr lang="en-US" dirty="0" smtClean="0"/>
              <a:t>The potential energy of free falling object from certain height</a:t>
            </a:r>
          </a:p>
          <a:p>
            <a:pPr lvl="1"/>
            <a:r>
              <a:rPr lang="en-US" dirty="0" smtClean="0"/>
              <a:t>The kinetic energy of free falling object from certain height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Develop solution based on all the rules of quality code !</a:t>
            </a:r>
          </a:p>
          <a:p>
            <a:pPr lvl="1"/>
            <a:r>
              <a:rPr lang="en-US" dirty="0" smtClean="0"/>
              <a:t>You must have good combined classes.</a:t>
            </a:r>
          </a:p>
        </p:txBody>
      </p:sp>
    </p:spTree>
    <p:extLst>
      <p:ext uri="{BB962C8B-B14F-4D97-AF65-F5344CB8AC3E}">
        <p14:creationId xmlns:p14="http://schemas.microsoft.com/office/powerpoint/2010/main" val="124757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disco called ”Flirt” in Meden </a:t>
            </a:r>
            <a:r>
              <a:rPr lang="en-US" dirty="0" err="1" smtClean="0"/>
              <a:t>Rudnik</a:t>
            </a:r>
            <a:r>
              <a:rPr lang="en-US" dirty="0" smtClean="0"/>
              <a:t>, at 22’30h people are starting to enter inside. At the beginning there are 50 people outside, and they pass face control by 2 security employees. The average time for checking a person is 30 sec. and the time that a person needs to exit the disco is 10 sec. Each minute at the entrance of the disco arrive from 1 to 5 new persons and after 12’00” each minutes the disco is exited by 2 to 10 people. Calculate the time when the disco will become empty. Make sure that the disco has less than 100 people inside, else the security stops checking for new people. </a:t>
            </a:r>
          </a:p>
          <a:p>
            <a:r>
              <a:rPr lang="en-US" dirty="0" smtClean="0"/>
              <a:t>Optional : The persons inside must be represented as linked list objects.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8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4E15B19-78A6-B343-942A-B811808EDDC0}" vid="{5A47D9FF-AA53-124B-BEC4-72AC3AA53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63</TotalTime>
  <Words>334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Avenir Next Medium</vt:lpstr>
      <vt:lpstr>Avenir Next Ultra Light</vt:lpstr>
      <vt:lpstr>Calibri</vt:lpstr>
      <vt:lpstr>Arial</vt:lpstr>
      <vt:lpstr>Office Theme</vt:lpstr>
      <vt:lpstr>Cpp development</vt:lpstr>
      <vt:lpstr>Schedule</vt:lpstr>
      <vt:lpstr>Task 1</vt:lpstr>
      <vt:lpstr>Task 1</vt:lpstr>
      <vt:lpstr>Task 2</vt:lpstr>
      <vt:lpstr>Task 3</vt:lpstr>
      <vt:lpstr>Task 4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 development</dc:title>
  <dc:creator>Martin Kuvandzhiev</dc:creator>
  <cp:lastModifiedBy>Martin Kuvandzhiev</cp:lastModifiedBy>
  <cp:revision>7</cp:revision>
  <dcterms:created xsi:type="dcterms:W3CDTF">2016-07-15T14:25:24Z</dcterms:created>
  <dcterms:modified xsi:type="dcterms:W3CDTF">2016-07-15T15:29:24Z</dcterms:modified>
</cp:coreProperties>
</file>