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1" r:id="rId31"/>
    <p:sldId id="282" r:id="rId32"/>
    <p:sldId id="287" r:id="rId33"/>
    <p:sldId id="288" r:id="rId34"/>
    <p:sldId id="295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9"/>
    <p:restoredTop sz="94671"/>
  </p:normalViewPr>
  <p:slideViewPr>
    <p:cSldViewPr snapToGrid="0" snapToObjects="1">
      <p:cViewPr varScale="1">
        <p:scale>
          <a:sx n="109" d="100"/>
          <a:sy n="10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1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2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4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4B31-302B-5147-A825-834A64ECDC88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58D5-F36D-2646-8DED-0642E7CAD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Cpp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forget do deallocate an object</a:t>
            </a:r>
          </a:p>
          <a:p>
            <a:r>
              <a:rPr lang="en-US" dirty="0" smtClean="0"/>
              <a:t>Slowing performance</a:t>
            </a:r>
          </a:p>
          <a:p>
            <a:r>
              <a:rPr lang="en-US" dirty="0" smtClean="0"/>
              <a:t>May run out of memory</a:t>
            </a:r>
          </a:p>
        </p:txBody>
      </p:sp>
    </p:spTree>
    <p:extLst>
      <p:ext uri="{BB962C8B-B14F-4D97-AF65-F5344CB8AC3E}">
        <p14:creationId xmlns:p14="http://schemas.microsoft.com/office/powerpoint/2010/main" val="3504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counter that contain number of current uses of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create dynamically allocated objects and then don’t give a damn about the memory allocation you can use smart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2763044"/>
            <a:ext cx="8737600" cy="2476500"/>
          </a:xfrm>
        </p:spPr>
      </p:pic>
    </p:spTree>
    <p:extLst>
      <p:ext uri="{BB962C8B-B14F-4D97-AF65-F5344CB8AC3E}">
        <p14:creationId xmlns:p14="http://schemas.microsoft.com/office/powerpoint/2010/main" val="5197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</a:t>
            </a:r>
            <a:r>
              <a:rPr lang="bg-BG" dirty="0" smtClean="0"/>
              <a:t>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</a:p>
          <a:p>
            <a:r>
              <a:rPr lang="en-US" dirty="0" smtClean="0"/>
              <a:t>Shared</a:t>
            </a:r>
            <a:endParaRPr lang="en-US" dirty="0" smtClean="0"/>
          </a:p>
          <a:p>
            <a:r>
              <a:rPr lang="en-US" dirty="0" smtClean="0"/>
              <a:t>Strong</a:t>
            </a:r>
          </a:p>
          <a:p>
            <a:r>
              <a:rPr lang="en-US" dirty="0" smtClean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18873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Ok! Let’s code!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game with the following gameplay:</a:t>
            </a:r>
          </a:p>
          <a:p>
            <a:pPr lvl="1"/>
            <a:r>
              <a:rPr lang="en-US" dirty="0" smtClean="0"/>
              <a:t>A man is at Mars</a:t>
            </a:r>
          </a:p>
          <a:p>
            <a:pPr lvl="1"/>
            <a:r>
              <a:rPr lang="en-US" dirty="0" smtClean="0"/>
              <a:t>His task is to collect 3 types of minerals.</a:t>
            </a:r>
          </a:p>
          <a:p>
            <a:pPr lvl="1"/>
            <a:r>
              <a:rPr lang="en-US" dirty="0" smtClean="0"/>
              <a:t>The third type of mineral is very slippery, so a Man cannot hold it with hand (use weak pointer) without losing it.</a:t>
            </a:r>
          </a:p>
          <a:p>
            <a:pPr lvl="1"/>
            <a:r>
              <a:rPr lang="en-US" dirty="0" smtClean="0"/>
              <a:t>The minerals initially are in 3 bags for each different mineral type. The man should find a way to transfer all the minerals from the bags to a cart.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r>
              <a:rPr lang="en-US" dirty="0" smtClean="0"/>
              <a:t>Smart pointers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 and Map</a:t>
            </a:r>
          </a:p>
          <a:p>
            <a:r>
              <a:rPr lang="en-US" dirty="0" smtClean="0"/>
              <a:t>Vector</a:t>
            </a:r>
          </a:p>
          <a:p>
            <a:r>
              <a:rPr lang="en-US" dirty="0" smtClean="0"/>
              <a:t>Templates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lists are allocating dynamically memory for items. </a:t>
            </a:r>
          </a:p>
          <a:p>
            <a:r>
              <a:rPr lang="en-US" dirty="0" smtClean="0"/>
              <a:t>In order to reach certain element you should search it.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8712" y="4157663"/>
            <a:ext cx="1657350" cy="132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38574" y="4157661"/>
            <a:ext cx="1657350" cy="132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8437" y="4157662"/>
            <a:ext cx="1657350" cy="132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58299" y="4157660"/>
            <a:ext cx="1657350" cy="132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2786062" y="4822030"/>
            <a:ext cx="10525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5495924" y="4822030"/>
            <a:ext cx="1052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8205787" y="4822029"/>
            <a:ext cx="10525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8" idx="0"/>
          </p:cNvCxnSpPr>
          <p:nvPr/>
        </p:nvCxnSpPr>
        <p:spPr>
          <a:xfrm rot="16200000" flipH="1" flipV="1">
            <a:off x="8732042" y="2802730"/>
            <a:ext cx="2" cy="2709862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7" idx="2"/>
          </p:cNvCxnSpPr>
          <p:nvPr/>
        </p:nvCxnSpPr>
        <p:spPr>
          <a:xfrm rot="5400000" flipH="1">
            <a:off x="6022180" y="4131468"/>
            <a:ext cx="1" cy="270986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0"/>
            <a:endCxn id="6" idx="0"/>
          </p:cNvCxnSpPr>
          <p:nvPr/>
        </p:nvCxnSpPr>
        <p:spPr>
          <a:xfrm rot="16200000" flipH="1" flipV="1">
            <a:off x="3312317" y="2802731"/>
            <a:ext cx="2" cy="2709862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9956"/>
            <a:ext cx="9795918" cy="953294"/>
          </a:xfrm>
        </p:spPr>
      </p:pic>
    </p:spTree>
    <p:extLst>
      <p:ext uri="{BB962C8B-B14F-4D97-AF65-F5344CB8AC3E}">
        <p14:creationId xmlns:p14="http://schemas.microsoft.com/office/powerpoint/2010/main" val="14351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720013" cy="4476191"/>
          </a:xfrm>
        </p:spPr>
      </p:pic>
    </p:spTree>
    <p:extLst>
      <p:ext uri="{BB962C8B-B14F-4D97-AF65-F5344CB8AC3E}">
        <p14:creationId xmlns:p14="http://schemas.microsoft.com/office/powerpoint/2010/main" val="16344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6" y="1476374"/>
            <a:ext cx="5223115" cy="4810125"/>
          </a:xfrm>
        </p:spPr>
      </p:pic>
    </p:spTree>
    <p:extLst>
      <p:ext uri="{BB962C8B-B14F-4D97-AF65-F5344CB8AC3E}">
        <p14:creationId xmlns:p14="http://schemas.microsoft.com/office/powerpoint/2010/main" val="134582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shopping list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unique items. </a:t>
            </a:r>
          </a:p>
        </p:txBody>
      </p:sp>
    </p:spTree>
    <p:extLst>
      <p:ext uri="{BB962C8B-B14F-4D97-AF65-F5344CB8AC3E}">
        <p14:creationId xmlns:p14="http://schemas.microsoft.com/office/powerpoint/2010/main" val="3842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019"/>
            <a:ext cx="10369152" cy="2304256"/>
          </a:xfrm>
        </p:spPr>
      </p:pic>
    </p:spTree>
    <p:extLst>
      <p:ext uri="{BB962C8B-B14F-4D97-AF65-F5344CB8AC3E}">
        <p14:creationId xmlns:p14="http://schemas.microsoft.com/office/powerpoint/2010/main" val="6194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77219"/>
            <a:ext cx="9172015" cy="3080544"/>
          </a:xfrm>
        </p:spPr>
      </p:pic>
    </p:spTree>
    <p:extLst>
      <p:ext uri="{BB962C8B-B14F-4D97-AF65-F5344CB8AC3E}">
        <p14:creationId xmlns:p14="http://schemas.microsoft.com/office/powerpoint/2010/main" val="8909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105"/>
            <a:ext cx="9312790" cy="2736057"/>
          </a:xfrm>
        </p:spPr>
      </p:pic>
    </p:spTree>
    <p:extLst>
      <p:ext uri="{BB962C8B-B14F-4D97-AF65-F5344CB8AC3E}">
        <p14:creationId xmlns:p14="http://schemas.microsoft.com/office/powerpoint/2010/main" val="6031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key:value</a:t>
            </a:r>
            <a:r>
              <a:rPr lang="en-US" dirty="0" smtClean="0"/>
              <a:t>]</a:t>
            </a:r>
          </a:p>
          <a:p>
            <a:r>
              <a:rPr lang="en-US" dirty="0" smtClean="0"/>
              <a:t>Known as dictionary</a:t>
            </a:r>
          </a:p>
          <a:p>
            <a:r>
              <a:rPr lang="en-US" dirty="0" smtClean="0"/>
              <a:t>Each value is assigned to key, not to 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1043"/>
            <a:ext cx="10385051" cy="2942431"/>
          </a:xfrm>
        </p:spPr>
      </p:pic>
    </p:spTree>
    <p:extLst>
      <p:ext uri="{BB962C8B-B14F-4D97-AF65-F5344CB8AC3E}">
        <p14:creationId xmlns:p14="http://schemas.microsoft.com/office/powerpoint/2010/main" val="15882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3606"/>
            <a:ext cx="10161228" cy="1531144"/>
          </a:xfrm>
        </p:spPr>
      </p:pic>
    </p:spTree>
    <p:extLst>
      <p:ext uri="{BB962C8B-B14F-4D97-AF65-F5344CB8AC3E}">
        <p14:creationId xmlns:p14="http://schemas.microsoft.com/office/powerpoint/2010/main" val="2061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24855"/>
            <a:ext cx="8164489" cy="2247107"/>
          </a:xfrm>
        </p:spPr>
      </p:pic>
    </p:spTree>
    <p:extLst>
      <p:ext uri="{BB962C8B-B14F-4D97-AF65-F5344CB8AC3E}">
        <p14:creationId xmlns:p14="http://schemas.microsoft.com/office/powerpoint/2010/main" val="6139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Brexit</a:t>
            </a:r>
          </a:p>
          <a:p>
            <a:r>
              <a:rPr lang="en-US" dirty="0" smtClean="0"/>
              <a:t>2 possible answers – LEAVE (defined as 0) and STAY(defined as 1)</a:t>
            </a:r>
          </a:p>
          <a:p>
            <a:r>
              <a:rPr lang="en-US" dirty="0" smtClean="0"/>
              <a:t>Make statistics for people on different ages and their votes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name - mutable array</a:t>
            </a:r>
          </a:p>
          <a:p>
            <a:r>
              <a:rPr lang="en-US" dirty="0" smtClean="0"/>
              <a:t>Array with dynamic memory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5332"/>
            <a:ext cx="10515600" cy="2342584"/>
          </a:xfrm>
        </p:spPr>
      </p:pic>
    </p:spTree>
    <p:extLst>
      <p:ext uri="{BB962C8B-B14F-4D97-AF65-F5344CB8AC3E}">
        <p14:creationId xmlns:p14="http://schemas.microsoft.com/office/powerpoint/2010/main" val="14526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[];</a:t>
            </a:r>
          </a:p>
          <a:p>
            <a:r>
              <a:rPr lang="en-US" dirty="0" smtClean="0"/>
              <a:t>At();</a:t>
            </a:r>
          </a:p>
          <a:p>
            <a:r>
              <a:rPr lang="en-US" dirty="0" smtClean="0"/>
              <a:t>front();</a:t>
            </a:r>
          </a:p>
          <a:p>
            <a:r>
              <a:rPr lang="en-US" dirty="0" smtClean="0"/>
              <a:t>Back();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5593"/>
            <a:ext cx="8205788" cy="3850667"/>
          </a:xfrm>
        </p:spPr>
      </p:pic>
    </p:spTree>
    <p:extLst>
      <p:ext uri="{BB962C8B-B14F-4D97-AF65-F5344CB8AC3E}">
        <p14:creationId xmlns:p14="http://schemas.microsoft.com/office/powerpoint/2010/main" val="14444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1668"/>
            <a:ext cx="8157269" cy="3107531"/>
          </a:xfrm>
        </p:spPr>
      </p:pic>
    </p:spTree>
    <p:extLst>
      <p:ext uri="{BB962C8B-B14F-4D97-AF65-F5344CB8AC3E}">
        <p14:creationId xmlns:p14="http://schemas.microsoft.com/office/powerpoint/2010/main" val="5015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vs Heap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– fast memory using FILO sorted order to collect data</a:t>
            </a:r>
          </a:p>
          <a:p>
            <a:r>
              <a:rPr lang="en-US" dirty="0" smtClean="0"/>
              <a:t>Heap – fast memory used with tree based structure. The data is not ordered.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write a program that counts the people inside an office and gives information about their id numbers.</a:t>
            </a:r>
          </a:p>
          <a:p>
            <a:r>
              <a:rPr lang="en-US" dirty="0" smtClean="0"/>
              <a:t>When someone leaves the office his id number is removed from the vector, when someone enters the office his id number is added to the vector.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goes in the stack.</a:t>
            </a:r>
          </a:p>
          <a:p>
            <a:r>
              <a:rPr lang="en-US" dirty="0" smtClean="0"/>
              <a:t>The memory is deallocated when the data goes out of scope.</a:t>
            </a:r>
          </a:p>
          <a:p>
            <a:r>
              <a:rPr lang="en-US" dirty="0" smtClean="0"/>
              <a:t>Good for short life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goes into the heap.</a:t>
            </a:r>
          </a:p>
          <a:p>
            <a:r>
              <a:rPr lang="en-US" dirty="0" smtClean="0"/>
              <a:t>We use pointers to point and use objects</a:t>
            </a:r>
          </a:p>
          <a:p>
            <a:r>
              <a:rPr lang="en-US" dirty="0" smtClean="0"/>
              <a:t>Good for long life or dynamically changing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6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*</a:t>
            </a:r>
            <a:r>
              <a:rPr lang="en-US" dirty="0" err="1" smtClean="0"/>
              <a:t>anObject</a:t>
            </a:r>
            <a:r>
              <a:rPr lang="en-US" dirty="0" smtClean="0"/>
              <a:t> = new Class();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anObject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443</Words>
  <Application>Microsoft Macintosh PowerPoint</Application>
  <PresentationFormat>Widescreen</PresentationFormat>
  <Paragraphs>93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Arial</vt:lpstr>
      <vt:lpstr>Office Theme</vt:lpstr>
      <vt:lpstr>Cpp development</vt:lpstr>
      <vt:lpstr>Schedule</vt:lpstr>
      <vt:lpstr>Dynamic Memory Allocation</vt:lpstr>
      <vt:lpstr>Stack vs Heap</vt:lpstr>
      <vt:lpstr>Static memory allocation</vt:lpstr>
      <vt:lpstr>Demo</vt:lpstr>
      <vt:lpstr>Dynamic memory allocation</vt:lpstr>
      <vt:lpstr>Dynamic Memory allocation</vt:lpstr>
      <vt:lpstr>Demo</vt:lpstr>
      <vt:lpstr>Pros and cons</vt:lpstr>
      <vt:lpstr>Memory leak</vt:lpstr>
      <vt:lpstr>Smart pointers</vt:lpstr>
      <vt:lpstr>Reference counting</vt:lpstr>
      <vt:lpstr>Smart pointer</vt:lpstr>
      <vt:lpstr>Implementation</vt:lpstr>
      <vt:lpstr>Smart pointer types</vt:lpstr>
      <vt:lpstr>Ok! Let’s code!</vt:lpstr>
      <vt:lpstr>Questions</vt:lpstr>
      <vt:lpstr>Task</vt:lpstr>
      <vt:lpstr>Lists</vt:lpstr>
      <vt:lpstr>Lists</vt:lpstr>
      <vt:lpstr>Initialization</vt:lpstr>
      <vt:lpstr>Add elements</vt:lpstr>
      <vt:lpstr>Remove elements</vt:lpstr>
      <vt:lpstr>Task</vt:lpstr>
      <vt:lpstr>Set</vt:lpstr>
      <vt:lpstr>Initialization</vt:lpstr>
      <vt:lpstr>Insert</vt:lpstr>
      <vt:lpstr>Remove</vt:lpstr>
      <vt:lpstr>Map</vt:lpstr>
      <vt:lpstr>Initialization</vt:lpstr>
      <vt:lpstr>Insert</vt:lpstr>
      <vt:lpstr>Erase</vt:lpstr>
      <vt:lpstr>Task</vt:lpstr>
      <vt:lpstr>Vector</vt:lpstr>
      <vt:lpstr>Initialization</vt:lpstr>
      <vt:lpstr>Accessing elements</vt:lpstr>
      <vt:lpstr>Insert</vt:lpstr>
      <vt:lpstr>Erase</vt:lpstr>
      <vt:lpstr>Task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development</dc:title>
  <dc:creator>Microsoft Office User</dc:creator>
  <cp:lastModifiedBy>Microsoft Office User</cp:lastModifiedBy>
  <cp:revision>13</cp:revision>
  <dcterms:created xsi:type="dcterms:W3CDTF">2016-07-01T12:49:22Z</dcterms:created>
  <dcterms:modified xsi:type="dcterms:W3CDTF">2016-07-01T20:42:50Z</dcterms:modified>
</cp:coreProperties>
</file>