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73"/>
    <p:restoredTop sz="77038"/>
  </p:normalViewPr>
  <p:slideViewPr>
    <p:cSldViewPr snapToGrid="0" snapToObjects="1">
      <p:cViewPr varScale="1">
        <p:scale>
          <a:sx n="83" d="100"/>
          <a:sy n="83" d="100"/>
        </p:scale>
        <p:origin x="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7/29/16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7/29/16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78336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C717E-B737-0C4A-98F5-7EA3662A8D98}" type="datetimeFigureOut">
              <a:rPr lang="en-US" smtClean="0"/>
              <a:t>7/29/16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1025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6C717E-B737-0C4A-98F5-7EA3662A8D98}" type="datetimeFigureOut">
              <a:rPr lang="en-US" smtClean="0"/>
              <a:t>7/29/16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6C717E-B737-0C4A-98F5-7EA3662A8D98}" type="datetimeFigureOut">
              <a:rPr lang="en-US" smtClean="0"/>
              <a:t>7/29/16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4242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6C717E-B737-0C4A-98F5-7EA3662A8D98}" type="datetimeFigureOut">
              <a:rPr lang="en-US" smtClean="0"/>
              <a:t>7/29/16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71988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6C717E-B737-0C4A-98F5-7EA3662A8D98}" type="datetimeFigureOut">
              <a:rPr lang="en-US" smtClean="0"/>
              <a:t>7/29/16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6497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6C717E-B737-0C4A-98F5-7EA3662A8D98}" type="datetimeFigureOut">
              <a:rPr lang="en-US" smtClean="0"/>
              <a:t>7/29/16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59651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C717E-B737-0C4A-98F5-7EA3662A8D98}" type="datetimeFigureOut">
              <a:rPr lang="en-US" smtClean="0"/>
              <a:t>7/29/16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18964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C717E-B737-0C4A-98F5-7EA3662A8D98}" type="datetimeFigureOut">
              <a:rPr lang="en-US" smtClean="0"/>
              <a:t>7/29/16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02520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6C717E-B737-0C4A-98F5-7EA3662A8D98}" type="datetimeFigureOut">
              <a:rPr lang="en-US" smtClean="0"/>
              <a:t>7/29/16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1BD0F7C-E338-3D48-82E8-BECDC7EEC54F}"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717E-B737-0C4A-98F5-7EA3662A8D98}" type="datetimeFigureOut">
              <a:rPr lang="en-US" smtClean="0"/>
              <a:t>7/29/16</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D0F7C-E338-3D48-82E8-BECDC7EEC54F}" type="slidenum">
              <a:rPr lang="en-US" smtClean="0"/>
              <a:t>‹#›</a:t>
            </a:fld>
            <a:endParaRPr lang="en-US"/>
          </a:p>
        </p:txBody>
      </p:sp>
      <p:sp>
        <p:nvSpPr>
          <p:cNvPr id="7" name="Footer Placeholder 6"/>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venir Next Medium" charset="0"/>
          <a:ea typeface="Avenir Next Medium" charset="0"/>
          <a:cs typeface="Avenir Next Medium"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venir Next Ultra Light" charset="0"/>
          <a:ea typeface="Avenir Next Ultra Light" charset="0"/>
          <a:cs typeface="Avenir Next Ultra Light"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venir Next Ultra Light" charset="0"/>
          <a:ea typeface="Avenir Next Ultra Light" charset="0"/>
          <a:cs typeface="Avenir Next Ultra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venir Next Ultra Light" charset="0"/>
          <a:ea typeface="Avenir Next Ultra Light" charset="0"/>
          <a:cs typeface="Avenir Next Ultra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venir Next Ultra Light" charset="0"/>
          <a:ea typeface="Avenir Next Ultra Light" charset="0"/>
          <a:cs typeface="Avenir Next Ultra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venir Next Ultra Light" charset="0"/>
          <a:ea typeface="Avenir Next Ultra Light" charset="0"/>
          <a:cs typeface="Avenir Next Ultra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Cpp</a:t>
            </a:r>
            <a:r>
              <a:rPr lang="en-US" dirty="0" smtClean="0"/>
              <a:t> Development</a:t>
            </a:r>
            <a:endParaRPr lang="en-US" dirty="0"/>
          </a:p>
        </p:txBody>
      </p:sp>
      <p:sp>
        <p:nvSpPr>
          <p:cNvPr id="3" name="Subtitle 2"/>
          <p:cNvSpPr>
            <a:spLocks noGrp="1"/>
          </p:cNvSpPr>
          <p:nvPr>
            <p:ph type="subTitle" idx="1"/>
          </p:nvPr>
        </p:nvSpPr>
        <p:spPr/>
        <p:txBody>
          <a:bodyPr/>
          <a:lstStyle/>
          <a:p>
            <a:r>
              <a:rPr lang="en-US" dirty="0" smtClean="0"/>
              <a:t>Lecture 9</a:t>
            </a:r>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nameless function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61" y="2244079"/>
            <a:ext cx="10865239" cy="1308100"/>
          </a:xfrm>
          <a:prstGeom prst="rect">
            <a:avLst/>
          </a:prstGeom>
        </p:spPr>
      </p:pic>
    </p:spTree>
    <p:extLst>
      <p:ext uri="{BB962C8B-B14F-4D97-AF65-F5344CB8AC3E}">
        <p14:creationId xmlns:p14="http://schemas.microsoft.com/office/powerpoint/2010/main" val="1608922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syntax</a:t>
            </a:r>
            <a:endParaRPr lang="en-US" dirty="0"/>
          </a:p>
        </p:txBody>
      </p:sp>
      <p:sp>
        <p:nvSpPr>
          <p:cNvPr id="3" name="Content Placeholder 2"/>
          <p:cNvSpPr>
            <a:spLocks noGrp="1"/>
          </p:cNvSpPr>
          <p:nvPr>
            <p:ph idx="1"/>
          </p:nvPr>
        </p:nvSpPr>
        <p:spPr/>
        <p:txBody>
          <a:bodyPr/>
          <a:lstStyle/>
          <a:p>
            <a:r>
              <a:rPr lang="en-US" dirty="0" smtClean="0"/>
              <a:t>[] </a:t>
            </a:r>
            <a:r>
              <a:rPr lang="mr-IN" dirty="0" smtClean="0"/>
              <a:t>–</a:t>
            </a:r>
            <a:r>
              <a:rPr lang="en-US" dirty="0" smtClean="0"/>
              <a:t> capture list</a:t>
            </a:r>
          </a:p>
          <a:p>
            <a:r>
              <a:rPr lang="en-US" dirty="0" smtClean="0"/>
              <a:t>() </a:t>
            </a:r>
            <a:r>
              <a:rPr lang="mr-IN" dirty="0" smtClean="0"/>
              <a:t>–</a:t>
            </a:r>
            <a:r>
              <a:rPr lang="en-US" dirty="0" smtClean="0"/>
              <a:t> parameter list</a:t>
            </a:r>
          </a:p>
          <a:p>
            <a:r>
              <a:rPr lang="en-US" dirty="0" smtClean="0"/>
              <a:t>{} - function body</a:t>
            </a:r>
          </a:p>
          <a:p>
            <a:endParaRPr lang="en-US" dirty="0"/>
          </a:p>
        </p:txBody>
      </p:sp>
    </p:spTree>
    <p:extLst>
      <p:ext uri="{BB962C8B-B14F-4D97-AF65-F5344CB8AC3E}">
        <p14:creationId xmlns:p14="http://schemas.microsoft.com/office/powerpoint/2010/main" val="1852706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return value specifier</a:t>
            </a:r>
            <a:endParaRPr lang="en-US" dirty="0"/>
          </a:p>
        </p:txBody>
      </p:sp>
      <p:sp>
        <p:nvSpPr>
          <p:cNvPr id="3" name="Content Placeholder 2"/>
          <p:cNvSpPr>
            <a:spLocks noGrp="1"/>
          </p:cNvSpPr>
          <p:nvPr>
            <p:ph idx="1"/>
          </p:nvPr>
        </p:nvSpPr>
        <p:spPr/>
        <p:txBody>
          <a:bodyPr/>
          <a:lstStyle/>
          <a:p>
            <a:r>
              <a:rPr lang="en-US" dirty="0" smtClean="0"/>
              <a:t>The lambda expression can have a return value specifier.</a:t>
            </a:r>
          </a:p>
          <a:p>
            <a:endParaRPr lang="en-US" dirty="0"/>
          </a:p>
          <a:p>
            <a:r>
              <a:rPr lang="en-US" dirty="0" smtClean="0"/>
              <a:t>Add -&gt; &lt;type&gt; after the parameter list and that way you specify what is the return value</a:t>
            </a:r>
          </a:p>
        </p:txBody>
      </p:sp>
    </p:spTree>
    <p:extLst>
      <p:ext uri="{BB962C8B-B14F-4D97-AF65-F5344CB8AC3E}">
        <p14:creationId xmlns:p14="http://schemas.microsoft.com/office/powerpoint/2010/main" val="114944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C++ 11 </a:t>
            </a:r>
            <a:endParaRPr lang="en-US" dirty="0"/>
          </a:p>
        </p:txBody>
      </p:sp>
      <p:sp>
        <p:nvSpPr>
          <p:cNvPr id="3" name="Content Placeholder 2"/>
          <p:cNvSpPr>
            <a:spLocks noGrp="1"/>
          </p:cNvSpPr>
          <p:nvPr>
            <p:ph idx="1"/>
          </p:nvPr>
        </p:nvSpPr>
        <p:spPr/>
        <p:txBody>
          <a:bodyPr/>
          <a:lstStyle/>
          <a:p>
            <a:r>
              <a:rPr lang="en-US" dirty="0" smtClean="0"/>
              <a:t>Lambda expressions are used a lot when adding delegated functions, some function implementations and in the </a:t>
            </a:r>
            <a:r>
              <a:rPr lang="en-US" dirty="0" err="1" smtClean="0"/>
              <a:t>for_each</a:t>
            </a:r>
            <a:r>
              <a:rPr lang="en-US" dirty="0" smtClean="0"/>
              <a:t> functions (which is available in </a:t>
            </a:r>
            <a:r>
              <a:rPr lang="en-US" dirty="0" err="1" smtClean="0"/>
              <a:t>Cpp</a:t>
            </a:r>
            <a:r>
              <a:rPr lang="en-US" dirty="0" smtClean="0"/>
              <a:t> 11)</a:t>
            </a:r>
          </a:p>
          <a:p>
            <a:endParaRPr lang="en-US" dirty="0"/>
          </a:p>
        </p:txBody>
      </p:sp>
    </p:spTree>
    <p:extLst>
      <p:ext uri="{BB962C8B-B14F-4D97-AF65-F5344CB8AC3E}">
        <p14:creationId xmlns:p14="http://schemas.microsoft.com/office/powerpoint/2010/main" val="1182636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outer values in the lambda</a:t>
            </a:r>
            <a:endParaRPr lang="en-US" dirty="0"/>
          </a:p>
        </p:txBody>
      </p:sp>
      <p:sp>
        <p:nvSpPr>
          <p:cNvPr id="3" name="Content Placeholder 2"/>
          <p:cNvSpPr>
            <a:spLocks noGrp="1"/>
          </p:cNvSpPr>
          <p:nvPr>
            <p:ph idx="1"/>
          </p:nvPr>
        </p:nvSpPr>
        <p:spPr/>
        <p:txBody>
          <a:bodyPr/>
          <a:lstStyle/>
          <a:p>
            <a:r>
              <a:rPr lang="en-US" dirty="0" smtClean="0"/>
              <a:t>In the capture list you should specify the access to the outer variables</a:t>
            </a:r>
          </a:p>
          <a:p>
            <a:r>
              <a:rPr lang="en-US" dirty="0" smtClean="0"/>
              <a:t>= - takes value</a:t>
            </a:r>
          </a:p>
          <a:p>
            <a:r>
              <a:rPr lang="en-US" dirty="0" smtClean="0"/>
              <a:t>&amp; - takes reference</a:t>
            </a:r>
          </a:p>
          <a:p>
            <a:r>
              <a:rPr lang="en-US" dirty="0" smtClean="0"/>
              <a:t>This </a:t>
            </a:r>
            <a:r>
              <a:rPr lang="mr-IN" dirty="0" smtClean="0"/>
              <a:t>–</a:t>
            </a:r>
            <a:r>
              <a:rPr lang="en-US" dirty="0" smtClean="0"/>
              <a:t> accesses everything in the current class</a:t>
            </a:r>
            <a:endParaRPr lang="en-US" dirty="0"/>
          </a:p>
        </p:txBody>
      </p:sp>
    </p:spTree>
    <p:extLst>
      <p:ext uri="{BB962C8B-B14F-4D97-AF65-F5344CB8AC3E}">
        <p14:creationId xmlns:p14="http://schemas.microsoft.com/office/powerpoint/2010/main" val="2106571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Implement </a:t>
            </a:r>
            <a:r>
              <a:rPr lang="en-US" dirty="0" err="1" smtClean="0"/>
              <a:t>for_each</a:t>
            </a:r>
            <a:r>
              <a:rPr lang="en-US" dirty="0" smtClean="0"/>
              <a:t> function for C++</a:t>
            </a:r>
          </a:p>
          <a:p>
            <a:r>
              <a:rPr lang="en-US" dirty="0" smtClean="0"/>
              <a:t>Create example</a:t>
            </a:r>
          </a:p>
        </p:txBody>
      </p:sp>
    </p:spTree>
    <p:extLst>
      <p:ext uri="{BB962C8B-B14F-4D97-AF65-F5344CB8AC3E}">
        <p14:creationId xmlns:p14="http://schemas.microsoft.com/office/powerpoint/2010/main" val="1684297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Templates</a:t>
            </a:r>
          </a:p>
          <a:p>
            <a:r>
              <a:rPr lang="en-US" dirty="0" smtClean="0"/>
              <a:t>Lambda Expression</a:t>
            </a:r>
          </a:p>
          <a:p>
            <a:endParaRPr lang="en-US" dirty="0"/>
          </a:p>
        </p:txBody>
      </p:sp>
    </p:spTree>
    <p:extLst>
      <p:ext uri="{BB962C8B-B14F-4D97-AF65-F5344CB8AC3E}">
        <p14:creationId xmlns:p14="http://schemas.microsoft.com/office/powerpoint/2010/main" val="123894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67745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case</a:t>
            </a:r>
            <a:endParaRPr lang="en-US" dirty="0"/>
          </a:p>
        </p:txBody>
      </p:sp>
      <p:sp>
        <p:nvSpPr>
          <p:cNvPr id="5" name="Content Placeholder 4"/>
          <p:cNvSpPr>
            <a:spLocks noGrp="1"/>
          </p:cNvSpPr>
          <p:nvPr>
            <p:ph idx="1"/>
          </p:nvPr>
        </p:nvSpPr>
        <p:spPr/>
        <p:txBody>
          <a:bodyPr/>
          <a:lstStyle/>
          <a:p>
            <a:r>
              <a:rPr lang="en-US" dirty="0" smtClean="0"/>
              <a:t>Execute similar actions for different types of data.</a:t>
            </a:r>
            <a:endParaRPr lang="en-US" dirty="0"/>
          </a:p>
        </p:txBody>
      </p:sp>
    </p:spTree>
    <p:extLst>
      <p:ext uri="{BB962C8B-B14F-4D97-AF65-F5344CB8AC3E}">
        <p14:creationId xmlns:p14="http://schemas.microsoft.com/office/powerpoint/2010/main" val="641661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a:t>
            </a:r>
            <a:endParaRPr lang="en-US" dirty="0"/>
          </a:p>
        </p:txBody>
      </p:sp>
      <p:sp>
        <p:nvSpPr>
          <p:cNvPr id="3" name="Content Placeholder 2"/>
          <p:cNvSpPr>
            <a:spLocks noGrp="1"/>
          </p:cNvSpPr>
          <p:nvPr>
            <p:ph idx="1"/>
          </p:nvPr>
        </p:nvSpPr>
        <p:spPr/>
        <p:txBody>
          <a:bodyPr/>
          <a:lstStyle/>
          <a:p>
            <a:r>
              <a:rPr lang="en-US" dirty="0"/>
              <a:t>A template is a cookie-cutter that specifies how to cut cookies that all look pretty much the same (although the cookies can be made of various kinds of dough, they’ll all have the same basic shape). In the same way, a class template is a cookie cutter for a description of how to build a family of classes that all look basically the same, and a function template describes how to build a family of similar looking functions.</a:t>
            </a:r>
          </a:p>
        </p:txBody>
      </p:sp>
    </p:spTree>
    <p:extLst>
      <p:ext uri="{BB962C8B-B14F-4D97-AF65-F5344CB8AC3E}">
        <p14:creationId xmlns:p14="http://schemas.microsoft.com/office/powerpoint/2010/main" val="838564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programming case</a:t>
            </a:r>
            <a:endParaRPr lang="en-US" dirty="0"/>
          </a:p>
        </p:txBody>
      </p:sp>
      <p:sp>
        <p:nvSpPr>
          <p:cNvPr id="3" name="Content Placeholder 2"/>
          <p:cNvSpPr>
            <a:spLocks noGrp="1"/>
          </p:cNvSpPr>
          <p:nvPr>
            <p:ph idx="1"/>
          </p:nvPr>
        </p:nvSpPr>
        <p:spPr/>
        <p:txBody>
          <a:bodyPr/>
          <a:lstStyle/>
          <a:p>
            <a:r>
              <a:rPr lang="en-US" dirty="0" smtClean="0"/>
              <a:t>For example you have a universal class that is used for container for numbers and you can implement executing different actions with numbers, e.g. check for smallest, largest number, sort and return the values, etc.</a:t>
            </a:r>
            <a:endParaRPr lang="en-US" dirty="0"/>
          </a:p>
        </p:txBody>
      </p:sp>
    </p:spTree>
    <p:extLst>
      <p:ext uri="{BB962C8B-B14F-4D97-AF65-F5344CB8AC3E}">
        <p14:creationId xmlns:p14="http://schemas.microsoft.com/office/powerpoint/2010/main" val="1572475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implement it</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9155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Task</a:t>
            </a:r>
            <a:endParaRPr lang="en-US" dirty="0"/>
          </a:p>
        </p:txBody>
      </p:sp>
      <p:sp>
        <p:nvSpPr>
          <p:cNvPr id="5" name="Content Placeholder 4"/>
          <p:cNvSpPr>
            <a:spLocks noGrp="1"/>
          </p:cNvSpPr>
          <p:nvPr>
            <p:ph idx="1"/>
          </p:nvPr>
        </p:nvSpPr>
        <p:spPr/>
        <p:txBody>
          <a:bodyPr/>
          <a:lstStyle/>
          <a:p>
            <a:r>
              <a:rPr lang="en-US" dirty="0" smtClean="0"/>
              <a:t>Extend this template with functions about sorting returning set</a:t>
            </a:r>
            <a:endParaRPr lang="en-US" dirty="0"/>
          </a:p>
        </p:txBody>
      </p:sp>
    </p:spTree>
    <p:extLst>
      <p:ext uri="{BB962C8B-B14F-4D97-AF65-F5344CB8AC3E}">
        <p14:creationId xmlns:p14="http://schemas.microsoft.com/office/powerpoint/2010/main" val="565088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76118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4E15B19-78A6-B343-942A-B811808EDDC0}" vid="{5A47D9FF-AA53-124B-BEC4-72AC3AA5311F}"/>
    </a:ext>
  </a:extLst>
</a:theme>
</file>

<file path=docProps/app.xml><?xml version="1.0" encoding="utf-8"?>
<Properties xmlns="http://schemas.openxmlformats.org/officeDocument/2006/extended-properties" xmlns:vt="http://schemas.openxmlformats.org/officeDocument/2006/docPropsVTypes">
  <Template>PresentationTemplate</Template>
  <TotalTime>2458</TotalTime>
  <Words>289</Words>
  <Application>Microsoft Macintosh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 Next Medium</vt:lpstr>
      <vt:lpstr>Avenir Next Ultra Light</vt:lpstr>
      <vt:lpstr>Calibri</vt:lpstr>
      <vt:lpstr>Arial</vt:lpstr>
      <vt:lpstr>Office Theme</vt:lpstr>
      <vt:lpstr>Cpp Development</vt:lpstr>
      <vt:lpstr>Schedule</vt:lpstr>
      <vt:lpstr>Templates</vt:lpstr>
      <vt:lpstr>The case</vt:lpstr>
      <vt:lpstr>The case</vt:lpstr>
      <vt:lpstr>The programming case</vt:lpstr>
      <vt:lpstr>Let’s implement it</vt:lpstr>
      <vt:lpstr>Task</vt:lpstr>
      <vt:lpstr>Lambda expressions</vt:lpstr>
      <vt:lpstr>A nameless function</vt:lpstr>
      <vt:lpstr>The syntax</vt:lpstr>
      <vt:lpstr>The return value specifier</vt:lpstr>
      <vt:lpstr>C++ 11 </vt:lpstr>
      <vt:lpstr>Accessing outer values in the lambda</vt:lpstr>
      <vt:lpstr>Task</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Development</dc:title>
  <dc:creator>Microsoft Office User</dc:creator>
  <cp:lastModifiedBy>Microsoft Office User</cp:lastModifiedBy>
  <cp:revision>9</cp:revision>
  <dcterms:created xsi:type="dcterms:W3CDTF">2016-07-28T20:21:21Z</dcterms:created>
  <dcterms:modified xsi:type="dcterms:W3CDTF">2016-07-30T13:49:09Z</dcterms:modified>
</cp:coreProperties>
</file>