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541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8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75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1A9F1-83F6-92DC-63C1-8A1BDA557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CS 4850 Final Project</a:t>
            </a:r>
            <a:br>
              <a:rPr lang="en-US" dirty="0"/>
            </a:br>
            <a:r>
              <a:rPr lang="en-US" dirty="0"/>
              <a:t>The Elevators of Russ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D84F7-3115-DF57-5B8F-7E2A6C981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By Matthew Slusser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454C6B5B-3D65-BD68-4A16-3F1DB1033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75" r="2840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8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2E31-25B6-42F1-5488-D24068E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15B1-8F72-9BCA-08BD-055C4F4E9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the elevators in the Russ Engineering building so awful?</a:t>
            </a:r>
          </a:p>
          <a:p>
            <a:r>
              <a:rPr lang="en-US" dirty="0"/>
              <a:t>Could the elevators use to a different scheduling strategy and reduce the average wait time?</a:t>
            </a:r>
          </a:p>
        </p:txBody>
      </p:sp>
    </p:spTree>
    <p:extLst>
      <p:ext uri="{BB962C8B-B14F-4D97-AF65-F5344CB8AC3E}">
        <p14:creationId xmlns:p14="http://schemas.microsoft.com/office/powerpoint/2010/main" val="89186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44E0-454F-6988-FE07-0061A17F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5251-3967-26FB-DB2B-6407E058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0517-AA6A-3264-7678-8CEB05D5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FD76-7F83-43E0-29F5-29E97944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23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Rockwell Nova Light</vt:lpstr>
      <vt:lpstr>Wingdings</vt:lpstr>
      <vt:lpstr>LeafVTI</vt:lpstr>
      <vt:lpstr>CS 4850 Final Project The Elevators of Russ</vt:lpstr>
      <vt:lpstr>Question</vt:lpstr>
      <vt:lpstr>System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4850 Final Project The Elevators of Russ</dc:title>
  <dc:creator>Matthew Slusser</dc:creator>
  <cp:lastModifiedBy>Matthew Slusser</cp:lastModifiedBy>
  <cp:revision>2</cp:revision>
  <dcterms:created xsi:type="dcterms:W3CDTF">2022-12-06T13:47:46Z</dcterms:created>
  <dcterms:modified xsi:type="dcterms:W3CDTF">2022-12-06T18:11:18Z</dcterms:modified>
</cp:coreProperties>
</file>