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5"/>
  </p:sldMasterIdLst>
  <p:notesMasterIdLst>
    <p:notesMasterId r:id="rId10"/>
  </p:notesMasterIdLst>
  <p:handoutMasterIdLst>
    <p:handoutMasterId r:id="rId11"/>
  </p:handoutMasterIdLst>
  <p:sldIdLst>
    <p:sldId id="567" r:id="rId6"/>
    <p:sldId id="568" r:id="rId7"/>
    <p:sldId id="569" r:id="rId8"/>
    <p:sldId id="570" r:id="rId9"/>
  </p:sldIdLst>
  <p:sldSz cx="12192000" cy="6858000"/>
  <p:notesSz cx="6808788" cy="9940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9B002"/>
    <a:srgbClr val="00FFCC"/>
    <a:srgbClr val="D02C27"/>
    <a:srgbClr val="9DAFB5"/>
    <a:srgbClr val="3A3A3A"/>
    <a:srgbClr val="5EC1E8"/>
    <a:srgbClr val="E7D0A4"/>
    <a:srgbClr val="A97700"/>
    <a:srgbClr val="2525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807" autoAdjust="0"/>
    <p:restoredTop sz="61912" autoAdjust="0"/>
  </p:normalViewPr>
  <p:slideViewPr>
    <p:cSldViewPr snapToGrid="0" snapToObjects="1">
      <p:cViewPr varScale="1">
        <p:scale>
          <a:sx n="70" d="100"/>
          <a:sy n="70" d="100"/>
        </p:scale>
        <p:origin x="1416" y="72"/>
      </p:cViewPr>
      <p:guideLst/>
    </p:cSldViewPr>
  </p:slideViewPr>
  <p:notesTextViewPr>
    <p:cViewPr>
      <p:scale>
        <a:sx n="1" d="1"/>
        <a:sy n="1" d="1"/>
      </p:scale>
      <p:origin x="0" y="0"/>
    </p:cViewPr>
  </p:notesTextViewPr>
  <p:notesViewPr>
    <p:cSldViewPr snapToGrid="0" snapToObjects="1" showGuides="1">
      <p:cViewPr varScale="1">
        <p:scale>
          <a:sx n="173" d="100"/>
          <a:sy n="173" d="100"/>
        </p:scale>
        <p:origin x="3216"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80238F6-4B31-8D47-AF4C-C55DDA54338F}"/>
              </a:ext>
            </a:extLst>
          </p:cNvPr>
          <p:cNvSpPr>
            <a:spLocks noGrp="1"/>
          </p:cNvSpPr>
          <p:nvPr>
            <p:ph type="hdr" sz="quarter"/>
          </p:nvPr>
        </p:nvSpPr>
        <p:spPr>
          <a:xfrm>
            <a:off x="0" y="0"/>
            <a:ext cx="2950475" cy="498773"/>
          </a:xfrm>
          <a:prstGeom prst="rect">
            <a:avLst/>
          </a:prstGeom>
        </p:spPr>
        <p:txBody>
          <a:bodyPr vert="horz" lIns="91440" tIns="45720" rIns="91440" bIns="45720" rtlCol="0"/>
          <a:lstStyle>
            <a:lvl1pPr algn="l">
              <a:defRPr sz="1200"/>
            </a:lvl1pPr>
          </a:lstStyle>
          <a:p>
            <a:endParaRPr lang="en-US" b="1" dirty="0">
              <a:latin typeface="+mj-lt"/>
            </a:endParaRPr>
          </a:p>
        </p:txBody>
      </p:sp>
      <p:sp>
        <p:nvSpPr>
          <p:cNvPr id="3" name="Date Placeholder 2">
            <a:extLst>
              <a:ext uri="{FF2B5EF4-FFF2-40B4-BE49-F238E27FC236}">
                <a16:creationId xmlns:a16="http://schemas.microsoft.com/office/drawing/2014/main" id="{3F1A1317-B945-6343-A72C-5C8D0AFB9F14}"/>
              </a:ext>
            </a:extLst>
          </p:cNvPr>
          <p:cNvSpPr>
            <a:spLocks noGrp="1"/>
          </p:cNvSpPr>
          <p:nvPr>
            <p:ph type="dt" sz="quarter" idx="1"/>
          </p:nvPr>
        </p:nvSpPr>
        <p:spPr>
          <a:xfrm>
            <a:off x="3856738" y="0"/>
            <a:ext cx="2950475" cy="498773"/>
          </a:xfrm>
          <a:prstGeom prst="rect">
            <a:avLst/>
          </a:prstGeom>
        </p:spPr>
        <p:txBody>
          <a:bodyPr vert="horz" lIns="91440" tIns="45720" rIns="91440" bIns="45720" rtlCol="0"/>
          <a:lstStyle>
            <a:lvl1pPr algn="r">
              <a:defRPr sz="1200"/>
            </a:lvl1pPr>
          </a:lstStyle>
          <a:p>
            <a:fld id="{464483AF-EE19-D740-B85B-ECC3273A2FC4}" type="datetimeFigureOut">
              <a:rPr lang="en-US" smtClean="0"/>
              <a:t>1/26/2021</a:t>
            </a:fld>
            <a:endParaRPr lang="en-US"/>
          </a:p>
        </p:txBody>
      </p:sp>
      <p:sp>
        <p:nvSpPr>
          <p:cNvPr id="4" name="Footer Placeholder 3">
            <a:extLst>
              <a:ext uri="{FF2B5EF4-FFF2-40B4-BE49-F238E27FC236}">
                <a16:creationId xmlns:a16="http://schemas.microsoft.com/office/drawing/2014/main" id="{3873068F-4DE7-6742-A803-784BD186FD64}"/>
              </a:ext>
            </a:extLst>
          </p:cNvPr>
          <p:cNvSpPr>
            <a:spLocks noGrp="1"/>
          </p:cNvSpPr>
          <p:nvPr>
            <p:ph type="ftr" sz="quarter" idx="2"/>
          </p:nvPr>
        </p:nvSpPr>
        <p:spPr>
          <a:xfrm>
            <a:off x="0" y="9442155"/>
            <a:ext cx="2950475" cy="49877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D61C3D8-F2BE-C449-84E6-362E3C7153F7}"/>
              </a:ext>
            </a:extLst>
          </p:cNvPr>
          <p:cNvSpPr>
            <a:spLocks noGrp="1"/>
          </p:cNvSpPr>
          <p:nvPr>
            <p:ph type="sldNum" sz="quarter" idx="3"/>
          </p:nvPr>
        </p:nvSpPr>
        <p:spPr>
          <a:xfrm>
            <a:off x="3856738" y="9442155"/>
            <a:ext cx="2950475" cy="498771"/>
          </a:xfrm>
          <a:prstGeom prst="rect">
            <a:avLst/>
          </a:prstGeom>
        </p:spPr>
        <p:txBody>
          <a:bodyPr vert="horz" lIns="91440" tIns="45720" rIns="91440" bIns="45720" rtlCol="0" anchor="b"/>
          <a:lstStyle>
            <a:lvl1pPr algn="r">
              <a:defRPr sz="1200"/>
            </a:lvl1pPr>
          </a:lstStyle>
          <a:p>
            <a:fld id="{77D42DB6-2B11-D643-A517-4332A5155458}" type="slidenum">
              <a:rPr lang="en-US" smtClean="0"/>
              <a:t>‹#›</a:t>
            </a:fld>
            <a:endParaRPr lang="en-US"/>
          </a:p>
        </p:txBody>
      </p:sp>
    </p:spTree>
    <p:extLst>
      <p:ext uri="{BB962C8B-B14F-4D97-AF65-F5344CB8AC3E}">
        <p14:creationId xmlns:p14="http://schemas.microsoft.com/office/powerpoint/2010/main" val="7298261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475" cy="498773"/>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56738" y="0"/>
            <a:ext cx="2950475" cy="498773"/>
          </a:xfrm>
          <a:prstGeom prst="rect">
            <a:avLst/>
          </a:prstGeom>
        </p:spPr>
        <p:txBody>
          <a:bodyPr vert="horz" lIns="91440" tIns="45720" rIns="91440" bIns="45720" rtlCol="0"/>
          <a:lstStyle>
            <a:lvl1pPr algn="r">
              <a:defRPr sz="1200" b="0" i="0">
                <a:latin typeface="Arial Regular"/>
              </a:defRPr>
            </a:lvl1pPr>
          </a:lstStyle>
          <a:p>
            <a:fld id="{2A85EF60-C73A-944A-B61E-7CEC8FBBB1E3}" type="datetimeFigureOut">
              <a:rPr lang="en-US" smtClean="0"/>
              <a:pPr/>
              <a:t>1/26/2021</a:t>
            </a:fld>
            <a:endParaRPr lang="en-US" dirty="0"/>
          </a:p>
        </p:txBody>
      </p:sp>
      <p:sp>
        <p:nvSpPr>
          <p:cNvPr id="4" name="Slide Image Placeholder 3"/>
          <p:cNvSpPr>
            <a:spLocks noGrp="1" noRot="1" noChangeAspect="1"/>
          </p:cNvSpPr>
          <p:nvPr>
            <p:ph type="sldImg" idx="2"/>
          </p:nvPr>
        </p:nvSpPr>
        <p:spPr>
          <a:xfrm>
            <a:off x="422275" y="1243013"/>
            <a:ext cx="5964238" cy="33559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0879" y="4784071"/>
            <a:ext cx="5447030" cy="391424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442155"/>
            <a:ext cx="2950475" cy="498771"/>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56738" y="9442155"/>
            <a:ext cx="2950475" cy="498771"/>
          </a:xfrm>
          <a:prstGeom prst="rect">
            <a:avLst/>
          </a:prstGeom>
        </p:spPr>
        <p:txBody>
          <a:bodyPr vert="horz" lIns="91440" tIns="45720" rIns="91440" bIns="45720" rtlCol="0" anchor="b"/>
          <a:lstStyle>
            <a:lvl1pPr algn="r">
              <a:defRPr sz="1200" b="0" i="0">
                <a:latin typeface="Arial Regular"/>
              </a:defRPr>
            </a:lvl1pPr>
          </a:lstStyle>
          <a:p>
            <a:fld id="{27D59322-A0F9-C34C-96A5-6A4FB0854131}" type="slidenum">
              <a:rPr lang="en-US" smtClean="0"/>
              <a:pPr/>
              <a:t>‹#›</a:t>
            </a:fld>
            <a:endParaRPr lang="en-US" dirty="0"/>
          </a:p>
        </p:txBody>
      </p:sp>
    </p:spTree>
    <p:extLst>
      <p:ext uri="{BB962C8B-B14F-4D97-AF65-F5344CB8AC3E}">
        <p14:creationId xmlns:p14="http://schemas.microsoft.com/office/powerpoint/2010/main" val="1091359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Create Your Team Profile</a:t>
            </a:r>
          </a:p>
          <a:p>
            <a:endParaRPr lang="en-GB" dirty="0"/>
          </a:p>
          <a:p>
            <a:r>
              <a:rPr lang="en-GB" dirty="0"/>
              <a:t>Using right click on your mouse you can copy and pasts as many boxes as you need, both solid line and dotted line.</a:t>
            </a:r>
          </a:p>
          <a:p>
            <a:endParaRPr lang="en-GB" dirty="0"/>
          </a:p>
          <a:p>
            <a:r>
              <a:rPr lang="en-GB" dirty="0"/>
              <a:t>Also, if you right click and select ‘Format Shape’, this will give you an option to change the colour of the boxes.</a:t>
            </a:r>
          </a:p>
          <a:p>
            <a:endParaRPr lang="en-GB" dirty="0"/>
          </a:p>
          <a:p>
            <a:r>
              <a:rPr lang="en-GB" dirty="0"/>
              <a:t>For consistence please use the order of Red, Yellow, Green, Blue.</a:t>
            </a:r>
          </a:p>
        </p:txBody>
      </p:sp>
      <p:sp>
        <p:nvSpPr>
          <p:cNvPr id="4" name="Slide Number Placeholder 3"/>
          <p:cNvSpPr>
            <a:spLocks noGrp="1"/>
          </p:cNvSpPr>
          <p:nvPr>
            <p:ph type="sldNum" sz="quarter" idx="5"/>
          </p:nvPr>
        </p:nvSpPr>
        <p:spPr/>
        <p:txBody>
          <a:bodyPr/>
          <a:lstStyle/>
          <a:p>
            <a:fld id="{27D59322-A0F9-C34C-96A5-6A4FB0854131}" type="slidenum">
              <a:rPr lang="en-US" smtClean="0"/>
              <a:pPr/>
              <a:t>1</a:t>
            </a:fld>
            <a:endParaRPr lang="en-US" dirty="0"/>
          </a:p>
        </p:txBody>
      </p:sp>
    </p:spTree>
    <p:extLst>
      <p:ext uri="{BB962C8B-B14F-4D97-AF65-F5344CB8AC3E}">
        <p14:creationId xmlns:p14="http://schemas.microsoft.com/office/powerpoint/2010/main" val="4033386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Analyse your group profile and list the strengths you have.</a:t>
            </a:r>
          </a:p>
        </p:txBody>
      </p:sp>
      <p:sp>
        <p:nvSpPr>
          <p:cNvPr id="4" name="Slide Number Placeholder 3"/>
          <p:cNvSpPr>
            <a:spLocks noGrp="1"/>
          </p:cNvSpPr>
          <p:nvPr>
            <p:ph type="sldNum" sz="quarter" idx="5"/>
          </p:nvPr>
        </p:nvSpPr>
        <p:spPr/>
        <p:txBody>
          <a:bodyPr/>
          <a:lstStyle/>
          <a:p>
            <a:fld id="{27D59322-A0F9-C34C-96A5-6A4FB0854131}" type="slidenum">
              <a:rPr lang="en-US" smtClean="0"/>
              <a:pPr/>
              <a:t>2</a:t>
            </a:fld>
            <a:endParaRPr lang="en-US" dirty="0"/>
          </a:p>
        </p:txBody>
      </p:sp>
    </p:spTree>
    <p:extLst>
      <p:ext uri="{BB962C8B-B14F-4D97-AF65-F5344CB8AC3E}">
        <p14:creationId xmlns:p14="http://schemas.microsoft.com/office/powerpoint/2010/main" val="1628882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Having identified your strengths, now identify your challenges and potential weaknesses as a group.</a:t>
            </a:r>
          </a:p>
        </p:txBody>
      </p:sp>
      <p:sp>
        <p:nvSpPr>
          <p:cNvPr id="4" name="Slide Number Placeholder 3"/>
          <p:cNvSpPr>
            <a:spLocks noGrp="1"/>
          </p:cNvSpPr>
          <p:nvPr>
            <p:ph type="sldNum" sz="quarter" idx="5"/>
          </p:nvPr>
        </p:nvSpPr>
        <p:spPr/>
        <p:txBody>
          <a:bodyPr/>
          <a:lstStyle/>
          <a:p>
            <a:fld id="{27D59322-A0F9-C34C-96A5-6A4FB0854131}" type="slidenum">
              <a:rPr lang="en-US" smtClean="0"/>
              <a:pPr/>
              <a:t>3</a:t>
            </a:fld>
            <a:endParaRPr lang="en-US" dirty="0"/>
          </a:p>
        </p:txBody>
      </p:sp>
    </p:spTree>
    <p:extLst>
      <p:ext uri="{BB962C8B-B14F-4D97-AF65-F5344CB8AC3E}">
        <p14:creationId xmlns:p14="http://schemas.microsoft.com/office/powerpoint/2010/main" val="2436327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Create ground rules for your group that will amplify and build on your strengths.</a:t>
            </a:r>
          </a:p>
          <a:p>
            <a:endParaRPr lang="en-GB" dirty="0"/>
          </a:p>
          <a:p>
            <a:r>
              <a:rPr lang="en-GB" dirty="0"/>
              <a:t>Also identify ground rules that will mitigate your weaknesses and address your challenges.  </a:t>
            </a:r>
          </a:p>
        </p:txBody>
      </p:sp>
      <p:sp>
        <p:nvSpPr>
          <p:cNvPr id="4" name="Slide Number Placeholder 3"/>
          <p:cNvSpPr>
            <a:spLocks noGrp="1"/>
          </p:cNvSpPr>
          <p:nvPr>
            <p:ph type="sldNum" sz="quarter" idx="5"/>
          </p:nvPr>
        </p:nvSpPr>
        <p:spPr/>
        <p:txBody>
          <a:bodyPr/>
          <a:lstStyle/>
          <a:p>
            <a:fld id="{27D59322-A0F9-C34C-96A5-6A4FB0854131}" type="slidenum">
              <a:rPr lang="en-US" smtClean="0"/>
              <a:pPr/>
              <a:t>4</a:t>
            </a:fld>
            <a:endParaRPr lang="en-US" dirty="0"/>
          </a:p>
        </p:txBody>
      </p:sp>
    </p:spTree>
    <p:extLst>
      <p:ext uri="{BB962C8B-B14F-4D97-AF65-F5344CB8AC3E}">
        <p14:creationId xmlns:p14="http://schemas.microsoft.com/office/powerpoint/2010/main" val="584668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1F697-14F6-7047-9F08-B022F7433D59}"/>
              </a:ext>
            </a:extLst>
          </p:cNvPr>
          <p:cNvSpPr>
            <a:spLocks noGrp="1"/>
          </p:cNvSpPr>
          <p:nvPr>
            <p:ph type="ctrTitle"/>
          </p:nvPr>
        </p:nvSpPr>
        <p:spPr>
          <a:xfrm>
            <a:off x="1671782" y="1122363"/>
            <a:ext cx="8996218"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986B83-8E92-A247-BEE4-05B8A7033FC0}"/>
              </a:ext>
            </a:extLst>
          </p:cNvPr>
          <p:cNvSpPr>
            <a:spLocks noGrp="1"/>
          </p:cNvSpPr>
          <p:nvPr>
            <p:ph type="subTitle" idx="1"/>
          </p:nvPr>
        </p:nvSpPr>
        <p:spPr>
          <a:xfrm>
            <a:off x="1671782" y="3602038"/>
            <a:ext cx="899621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43979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702A-16AB-6349-B343-36D26B101D26}"/>
              </a:ext>
            </a:extLst>
          </p:cNvPr>
          <p:cNvSpPr>
            <a:spLocks noGrp="1"/>
          </p:cNvSpPr>
          <p:nvPr>
            <p:ph type="title"/>
          </p:nvPr>
        </p:nvSpPr>
        <p:spPr>
          <a:xfrm>
            <a:off x="1736436" y="1154545"/>
            <a:ext cx="9617363" cy="536143"/>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A89B78-4E50-E245-ABE2-21CC99507C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ADCDCD-8683-9F45-9E26-B73447DFF8AE}"/>
              </a:ext>
            </a:extLst>
          </p:cNvPr>
          <p:cNvSpPr>
            <a:spLocks noGrp="1"/>
          </p:cNvSpPr>
          <p:nvPr>
            <p:ph type="dt" sz="half" idx="10"/>
          </p:nvPr>
        </p:nvSpPr>
        <p:spPr>
          <a:xfrm>
            <a:off x="10512056" y="6311900"/>
            <a:ext cx="841744" cy="365125"/>
          </a:xfrm>
          <a:prstGeom prst="rect">
            <a:avLst/>
          </a:prstGeom>
        </p:spPr>
        <p:txBody>
          <a:bodyPr/>
          <a:lstStyle/>
          <a:p>
            <a:fld id="{E733F547-3E62-DC4A-A97F-376384D3274D}" type="datetimeFigureOut">
              <a:rPr lang="en-US" smtClean="0"/>
              <a:t>1/26/2021</a:t>
            </a:fld>
            <a:endParaRPr lang="en-US"/>
          </a:p>
        </p:txBody>
      </p:sp>
    </p:spTree>
    <p:extLst>
      <p:ext uri="{BB962C8B-B14F-4D97-AF65-F5344CB8AC3E}">
        <p14:creationId xmlns:p14="http://schemas.microsoft.com/office/powerpoint/2010/main" val="2931895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9A9609-F002-D449-8190-0AAA89251B76}"/>
              </a:ext>
            </a:extLst>
          </p:cNvPr>
          <p:cNvSpPr>
            <a:spLocks noGrp="1"/>
          </p:cNvSpPr>
          <p:nvPr>
            <p:ph type="title" orient="vert"/>
          </p:nvPr>
        </p:nvSpPr>
        <p:spPr>
          <a:xfrm>
            <a:off x="8724900" y="1690255"/>
            <a:ext cx="2628900" cy="448670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42DE4F-626B-C34C-B5B7-55BEEC55C765}"/>
              </a:ext>
            </a:extLst>
          </p:cNvPr>
          <p:cNvSpPr>
            <a:spLocks noGrp="1"/>
          </p:cNvSpPr>
          <p:nvPr>
            <p:ph type="body" orient="vert" idx="1"/>
          </p:nvPr>
        </p:nvSpPr>
        <p:spPr>
          <a:xfrm>
            <a:off x="1671782" y="365125"/>
            <a:ext cx="6900718"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AD5E006-1C48-C44F-908B-F13859C13AEE}"/>
              </a:ext>
            </a:extLst>
          </p:cNvPr>
          <p:cNvSpPr>
            <a:spLocks noGrp="1"/>
          </p:cNvSpPr>
          <p:nvPr>
            <p:ph type="ftr" sz="quarter" idx="11"/>
          </p:nvPr>
        </p:nvSpPr>
        <p:spPr>
          <a:xfrm>
            <a:off x="1671782" y="6356350"/>
            <a:ext cx="6481618"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6AD8A38D-EABB-BB40-B770-6998566E36D0}"/>
              </a:ext>
            </a:extLst>
          </p:cNvPr>
          <p:cNvSpPr>
            <a:spLocks noGrp="1"/>
          </p:cNvSpPr>
          <p:nvPr>
            <p:ph type="sldNum" sz="quarter" idx="12"/>
          </p:nvPr>
        </p:nvSpPr>
        <p:spPr>
          <a:xfrm>
            <a:off x="8610600" y="6356350"/>
            <a:ext cx="2743200" cy="365125"/>
          </a:xfrm>
          <a:prstGeom prst="rect">
            <a:avLst/>
          </a:prstGeom>
        </p:spPr>
        <p:txBody>
          <a:bodyPr/>
          <a:lstStyle/>
          <a:p>
            <a:fld id="{D8C43F7E-7BF6-8D43-A74E-5A009D36F25E}" type="slidenum">
              <a:rPr lang="en-US" smtClean="0"/>
              <a:t>‹#›</a:t>
            </a:fld>
            <a:endParaRPr lang="en-US"/>
          </a:p>
        </p:txBody>
      </p:sp>
    </p:spTree>
    <p:extLst>
      <p:ext uri="{BB962C8B-B14F-4D97-AF65-F5344CB8AC3E}">
        <p14:creationId xmlns:p14="http://schemas.microsoft.com/office/powerpoint/2010/main" val="1280089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0895-2E44-4746-96AE-8E97AD5D21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46E5C7-4E6F-E746-A92C-EC3BB4BAEB1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82ECE3-D448-8846-AA70-BFB28946EFF8}"/>
              </a:ext>
            </a:extLst>
          </p:cNvPr>
          <p:cNvSpPr>
            <a:spLocks noGrp="1"/>
          </p:cNvSpPr>
          <p:nvPr>
            <p:ph type="dt" sz="half" idx="10"/>
          </p:nvPr>
        </p:nvSpPr>
        <p:spPr>
          <a:xfrm>
            <a:off x="838200" y="6356350"/>
            <a:ext cx="2743200" cy="365125"/>
          </a:xfrm>
          <a:prstGeom prst="rect">
            <a:avLst/>
          </a:prstGeom>
        </p:spPr>
        <p:txBody>
          <a:bodyPr/>
          <a:lstStyle/>
          <a:p>
            <a:fld id="{E733F547-3E62-DC4A-A97F-376384D3274D}" type="datetimeFigureOut">
              <a:rPr lang="en-US" smtClean="0"/>
              <a:t>1/26/2021</a:t>
            </a:fld>
            <a:endParaRPr lang="en-US"/>
          </a:p>
        </p:txBody>
      </p:sp>
      <p:sp>
        <p:nvSpPr>
          <p:cNvPr id="5" name="Footer Placeholder 4">
            <a:extLst>
              <a:ext uri="{FF2B5EF4-FFF2-40B4-BE49-F238E27FC236}">
                <a16:creationId xmlns:a16="http://schemas.microsoft.com/office/drawing/2014/main" id="{5ADFC972-5BAA-7B4B-8467-7F83F11D317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EB2820B-B64B-C34B-A3F7-412F5EDFE12D}"/>
              </a:ext>
            </a:extLst>
          </p:cNvPr>
          <p:cNvSpPr>
            <a:spLocks noGrp="1"/>
          </p:cNvSpPr>
          <p:nvPr>
            <p:ph type="sldNum" sz="quarter" idx="12"/>
          </p:nvPr>
        </p:nvSpPr>
        <p:spPr>
          <a:xfrm>
            <a:off x="8610600" y="6356350"/>
            <a:ext cx="2743200" cy="365125"/>
          </a:xfrm>
          <a:prstGeom prst="rect">
            <a:avLst/>
          </a:prstGeom>
        </p:spPr>
        <p:txBody>
          <a:bodyPr/>
          <a:lstStyle/>
          <a:p>
            <a:fld id="{D8C43F7E-7BF6-8D43-A74E-5A009D36F25E}" type="slidenum">
              <a:rPr lang="en-US" smtClean="0"/>
              <a:t>‹#›</a:t>
            </a:fld>
            <a:endParaRPr lang="en-US"/>
          </a:p>
        </p:txBody>
      </p:sp>
    </p:spTree>
    <p:extLst>
      <p:ext uri="{BB962C8B-B14F-4D97-AF65-F5344CB8AC3E}">
        <p14:creationId xmlns:p14="http://schemas.microsoft.com/office/powerpoint/2010/main" val="292916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F8EE3-7D45-1545-A500-952EA8A4AC5B}"/>
              </a:ext>
            </a:extLst>
          </p:cNvPr>
          <p:cNvSpPr>
            <a:spLocks noGrp="1"/>
          </p:cNvSpPr>
          <p:nvPr>
            <p:ph type="title"/>
          </p:nvPr>
        </p:nvSpPr>
        <p:spPr>
          <a:xfrm>
            <a:off x="1671782" y="1930585"/>
            <a:ext cx="9675668" cy="553998"/>
          </a:xfrm>
        </p:spPr>
        <p:txBody>
          <a:bodyPr anchor="b"/>
          <a:lstStyle>
            <a:lvl1pPr>
              <a:defRPr sz="40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9C7224-9324-2046-B2AA-B0ED645653EB}"/>
              </a:ext>
            </a:extLst>
          </p:cNvPr>
          <p:cNvSpPr>
            <a:spLocks noGrp="1"/>
          </p:cNvSpPr>
          <p:nvPr>
            <p:ph type="body" idx="1"/>
          </p:nvPr>
        </p:nvSpPr>
        <p:spPr>
          <a:xfrm>
            <a:off x="1671782" y="2632365"/>
            <a:ext cx="9675668" cy="345728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651543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968A8-36FB-AF42-8C9A-B238D09E4268}"/>
              </a:ext>
            </a:extLst>
          </p:cNvPr>
          <p:cNvSpPr>
            <a:spLocks noGrp="1"/>
          </p:cNvSpPr>
          <p:nvPr>
            <p:ph type="title"/>
          </p:nvPr>
        </p:nvSpPr>
        <p:spPr>
          <a:xfrm>
            <a:off x="1736436" y="1108456"/>
            <a:ext cx="9617364" cy="55399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F2535B3-D077-9541-A161-DA8894929424}"/>
              </a:ext>
            </a:extLst>
          </p:cNvPr>
          <p:cNvSpPr>
            <a:spLocks noGrp="1"/>
          </p:cNvSpPr>
          <p:nvPr>
            <p:ph sz="half" idx="1"/>
          </p:nvPr>
        </p:nvSpPr>
        <p:spPr>
          <a:xfrm>
            <a:off x="1736436" y="1825625"/>
            <a:ext cx="4283364"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D4FAC2-332C-E44A-A587-47224E09378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7877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60772-47F3-574F-94F7-43C417ABBDC5}"/>
              </a:ext>
            </a:extLst>
          </p:cNvPr>
          <p:cNvSpPr>
            <a:spLocks noGrp="1"/>
          </p:cNvSpPr>
          <p:nvPr>
            <p:ph type="title"/>
          </p:nvPr>
        </p:nvSpPr>
        <p:spPr>
          <a:xfrm>
            <a:off x="1671782" y="365125"/>
            <a:ext cx="9683606"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E78963-2EA3-CB41-A650-898092C0198A}"/>
              </a:ext>
            </a:extLst>
          </p:cNvPr>
          <p:cNvSpPr>
            <a:spLocks noGrp="1"/>
          </p:cNvSpPr>
          <p:nvPr>
            <p:ph type="body" idx="1"/>
          </p:nvPr>
        </p:nvSpPr>
        <p:spPr>
          <a:xfrm>
            <a:off x="1671782" y="1681163"/>
            <a:ext cx="432579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C58D009-4475-C84D-AFFE-F0B4CF6A14DF}"/>
              </a:ext>
            </a:extLst>
          </p:cNvPr>
          <p:cNvSpPr>
            <a:spLocks noGrp="1"/>
          </p:cNvSpPr>
          <p:nvPr>
            <p:ph sz="half" idx="2"/>
          </p:nvPr>
        </p:nvSpPr>
        <p:spPr>
          <a:xfrm>
            <a:off x="1671782" y="2505075"/>
            <a:ext cx="4325793"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5062FB-B868-6345-AE5D-77DF01C9C2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B4214B9-0B24-3541-8F2D-D6D6DD09176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4649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564D-BC8D-A743-B993-BC141B170B9D}"/>
              </a:ext>
            </a:extLst>
          </p:cNvPr>
          <p:cNvSpPr>
            <a:spLocks noGrp="1"/>
          </p:cNvSpPr>
          <p:nvPr>
            <p:ph type="title"/>
          </p:nvPr>
        </p:nvSpPr>
        <p:spPr>
          <a:xfrm>
            <a:off x="1736436" y="1108456"/>
            <a:ext cx="9617364" cy="553998"/>
          </a:xfrm>
        </p:spPr>
        <p:txBody>
          <a:bodyPr/>
          <a:lstStyle/>
          <a:p>
            <a:r>
              <a:rPr lang="en-US"/>
              <a:t>Click to edit Master title style</a:t>
            </a:r>
          </a:p>
        </p:txBody>
      </p:sp>
      <p:sp>
        <p:nvSpPr>
          <p:cNvPr id="4" name="Footer Placeholder 3">
            <a:extLst>
              <a:ext uri="{FF2B5EF4-FFF2-40B4-BE49-F238E27FC236}">
                <a16:creationId xmlns:a16="http://schemas.microsoft.com/office/drawing/2014/main" id="{69C7682A-DDAB-304B-AB58-30CB00DAE3F7}"/>
              </a:ext>
            </a:extLst>
          </p:cNvPr>
          <p:cNvSpPr>
            <a:spLocks noGrp="1"/>
          </p:cNvSpPr>
          <p:nvPr>
            <p:ph type="ftr" sz="quarter" idx="11"/>
          </p:nvPr>
        </p:nvSpPr>
        <p:spPr>
          <a:xfrm>
            <a:off x="1736436" y="6356350"/>
            <a:ext cx="6416964" cy="365125"/>
          </a:xfrm>
          <a:prstGeom prst="rect">
            <a:avLst/>
          </a:prstGeom>
        </p:spPr>
        <p:txBody>
          <a:bodyPr/>
          <a:lstStyle/>
          <a:p>
            <a:endParaRPr lang="en-US" dirty="0"/>
          </a:p>
        </p:txBody>
      </p:sp>
    </p:spTree>
    <p:extLst>
      <p:ext uri="{BB962C8B-B14F-4D97-AF65-F5344CB8AC3E}">
        <p14:creationId xmlns:p14="http://schemas.microsoft.com/office/powerpoint/2010/main" val="1548106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6D8FE64-EB4F-3E4A-8F97-1BBCCB70FEFC}"/>
              </a:ext>
            </a:extLst>
          </p:cNvPr>
          <p:cNvSpPr>
            <a:spLocks noGrp="1"/>
          </p:cNvSpPr>
          <p:nvPr>
            <p:ph type="ftr" sz="quarter" idx="11"/>
          </p:nvPr>
        </p:nvSpPr>
        <p:spPr>
          <a:xfrm>
            <a:off x="1671782" y="6356350"/>
            <a:ext cx="6481618" cy="365125"/>
          </a:xfrm>
          <a:prstGeom prst="rect">
            <a:avLst/>
          </a:prstGeom>
        </p:spPr>
        <p:txBody>
          <a:bodyPr/>
          <a:lstStyle/>
          <a:p>
            <a:endParaRPr lang="en-US" dirty="0"/>
          </a:p>
        </p:txBody>
      </p:sp>
    </p:spTree>
    <p:extLst>
      <p:ext uri="{BB962C8B-B14F-4D97-AF65-F5344CB8AC3E}">
        <p14:creationId xmlns:p14="http://schemas.microsoft.com/office/powerpoint/2010/main" val="3132550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B3376-5F3B-194A-9D14-307C8157E32A}"/>
              </a:ext>
            </a:extLst>
          </p:cNvPr>
          <p:cNvSpPr>
            <a:spLocks noGrp="1"/>
          </p:cNvSpPr>
          <p:nvPr>
            <p:ph type="title"/>
          </p:nvPr>
        </p:nvSpPr>
        <p:spPr>
          <a:xfrm>
            <a:off x="1579418" y="457200"/>
            <a:ext cx="319260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D6A365-AA04-4F48-B41F-2184B0C1B9C7}"/>
              </a:ext>
            </a:extLst>
          </p:cNvPr>
          <p:cNvSpPr>
            <a:spLocks noGrp="1"/>
          </p:cNvSpPr>
          <p:nvPr>
            <p:ph idx="1"/>
          </p:nvPr>
        </p:nvSpPr>
        <p:spPr>
          <a:xfrm>
            <a:off x="5183188" y="1256145"/>
            <a:ext cx="6172200" cy="460490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ED4943-183A-3A4A-92A1-EAF5C6BBC55C}"/>
              </a:ext>
            </a:extLst>
          </p:cNvPr>
          <p:cNvSpPr>
            <a:spLocks noGrp="1"/>
          </p:cNvSpPr>
          <p:nvPr>
            <p:ph type="body" sz="half" idx="2"/>
          </p:nvPr>
        </p:nvSpPr>
        <p:spPr>
          <a:xfrm>
            <a:off x="1579418" y="2057400"/>
            <a:ext cx="319260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a:extLst>
              <a:ext uri="{FF2B5EF4-FFF2-40B4-BE49-F238E27FC236}">
                <a16:creationId xmlns:a16="http://schemas.microsoft.com/office/drawing/2014/main" id="{15067EF9-E848-0648-BA85-2084BE80055D}"/>
              </a:ext>
            </a:extLst>
          </p:cNvPr>
          <p:cNvSpPr>
            <a:spLocks noGrp="1"/>
          </p:cNvSpPr>
          <p:nvPr>
            <p:ph type="ftr" sz="quarter" idx="11"/>
          </p:nvPr>
        </p:nvSpPr>
        <p:spPr>
          <a:xfrm>
            <a:off x="1579418" y="6356350"/>
            <a:ext cx="6573982" cy="365125"/>
          </a:xfrm>
          <a:prstGeom prst="rect">
            <a:avLst/>
          </a:prstGeom>
        </p:spPr>
        <p:txBody>
          <a:bodyPr/>
          <a:lstStyle/>
          <a:p>
            <a:endParaRPr lang="en-US"/>
          </a:p>
        </p:txBody>
      </p:sp>
    </p:spTree>
    <p:extLst>
      <p:ext uri="{BB962C8B-B14F-4D97-AF65-F5344CB8AC3E}">
        <p14:creationId xmlns:p14="http://schemas.microsoft.com/office/powerpoint/2010/main" val="775732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EA7F-6297-5848-BD38-4575782E2301}"/>
              </a:ext>
            </a:extLst>
          </p:cNvPr>
          <p:cNvSpPr>
            <a:spLocks noGrp="1"/>
          </p:cNvSpPr>
          <p:nvPr>
            <p:ph type="title"/>
          </p:nvPr>
        </p:nvSpPr>
        <p:spPr>
          <a:xfrm>
            <a:off x="1579418" y="457200"/>
            <a:ext cx="319260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6CDDD9-0BA2-9B43-BEE0-886756375B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B1A4B49-1511-ED42-8FB7-9898F75BAC26}"/>
              </a:ext>
            </a:extLst>
          </p:cNvPr>
          <p:cNvSpPr>
            <a:spLocks noGrp="1"/>
          </p:cNvSpPr>
          <p:nvPr>
            <p:ph type="body" sz="half" idx="2"/>
          </p:nvPr>
        </p:nvSpPr>
        <p:spPr>
          <a:xfrm>
            <a:off x="1579418" y="2057400"/>
            <a:ext cx="319260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a:extLst>
              <a:ext uri="{FF2B5EF4-FFF2-40B4-BE49-F238E27FC236}">
                <a16:creationId xmlns:a16="http://schemas.microsoft.com/office/drawing/2014/main" id="{EBE39295-3B4E-1847-A5BF-9EDDA3063911}"/>
              </a:ext>
            </a:extLst>
          </p:cNvPr>
          <p:cNvSpPr>
            <a:spLocks noGrp="1"/>
          </p:cNvSpPr>
          <p:nvPr>
            <p:ph type="ftr" sz="quarter" idx="11"/>
          </p:nvPr>
        </p:nvSpPr>
        <p:spPr>
          <a:xfrm>
            <a:off x="1579418" y="6356350"/>
            <a:ext cx="6573982"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519ED4E5-857B-1040-9017-0BC2F08EA40F}"/>
              </a:ext>
            </a:extLst>
          </p:cNvPr>
          <p:cNvSpPr>
            <a:spLocks noGrp="1"/>
          </p:cNvSpPr>
          <p:nvPr>
            <p:ph type="sldNum" sz="quarter" idx="12"/>
          </p:nvPr>
        </p:nvSpPr>
        <p:spPr>
          <a:xfrm>
            <a:off x="8610600" y="6356350"/>
            <a:ext cx="2743200" cy="365125"/>
          </a:xfrm>
          <a:prstGeom prst="rect">
            <a:avLst/>
          </a:prstGeom>
        </p:spPr>
        <p:txBody>
          <a:bodyPr/>
          <a:lstStyle/>
          <a:p>
            <a:fld id="{D8C43F7E-7BF6-8D43-A74E-5A009D36F25E}" type="slidenum">
              <a:rPr lang="en-US" smtClean="0"/>
              <a:t>‹#›</a:t>
            </a:fld>
            <a:endParaRPr lang="en-US"/>
          </a:p>
        </p:txBody>
      </p:sp>
    </p:spTree>
    <p:extLst>
      <p:ext uri="{BB962C8B-B14F-4D97-AF65-F5344CB8AC3E}">
        <p14:creationId xmlns:p14="http://schemas.microsoft.com/office/powerpoint/2010/main" val="1185504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7727CE-E577-C34B-8AC6-2E17E1CE7456}"/>
              </a:ext>
            </a:extLst>
          </p:cNvPr>
          <p:cNvSpPr>
            <a:spLocks noGrp="1"/>
          </p:cNvSpPr>
          <p:nvPr>
            <p:ph type="title"/>
          </p:nvPr>
        </p:nvSpPr>
        <p:spPr>
          <a:xfrm>
            <a:off x="1736436" y="1108456"/>
            <a:ext cx="9617364" cy="553998"/>
          </a:xfrm>
          <a:prstGeom prst="rect">
            <a:avLst/>
          </a:prstGeom>
        </p:spPr>
        <p:txBody>
          <a:bodyPr vert="horz" wrap="square" lIns="144000" tIns="0" rIns="144000" bIns="0" rtlCol="0" anchor="ctr">
            <a:spAutoFit/>
          </a:bodyPr>
          <a:lstStyle/>
          <a:p>
            <a:r>
              <a:rPr lang="en-US" dirty="0"/>
              <a:t>Click to edit Master title style</a:t>
            </a:r>
          </a:p>
        </p:txBody>
      </p:sp>
      <p:sp>
        <p:nvSpPr>
          <p:cNvPr id="3" name="Text Placeholder 2">
            <a:extLst>
              <a:ext uri="{FF2B5EF4-FFF2-40B4-BE49-F238E27FC236}">
                <a16:creationId xmlns:a16="http://schemas.microsoft.com/office/drawing/2014/main" id="{D18AB3E8-B0D5-404A-A375-02744103FB8B}"/>
              </a:ext>
            </a:extLst>
          </p:cNvPr>
          <p:cNvSpPr>
            <a:spLocks noGrp="1"/>
          </p:cNvSpPr>
          <p:nvPr>
            <p:ph type="body" idx="1"/>
          </p:nvPr>
        </p:nvSpPr>
        <p:spPr>
          <a:xfrm>
            <a:off x="1736436" y="1825625"/>
            <a:ext cx="9617364" cy="414106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6925647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000" b="1" i="0" kern="1200" baseline="0">
          <a:solidFill>
            <a:schemeClr val="tx1"/>
          </a:solidFill>
          <a:latin typeface="Arial Bold"/>
          <a:ea typeface="+mj-ea"/>
          <a:cs typeface="+mj-cs"/>
        </a:defRPr>
      </a:lvl1pPr>
    </p:titleStyle>
    <p:bodyStyle>
      <a:lvl1pPr marL="228600" indent="-228600" algn="l" defTabSz="914400" rtl="0" eaLnBrk="1" latinLnBrk="0" hangingPunct="1">
        <a:lnSpc>
          <a:spcPct val="90000"/>
        </a:lnSpc>
        <a:spcBef>
          <a:spcPts val="1000"/>
        </a:spcBef>
        <a:buFont typeface="Wingdings" pitchFamily="2" charset="2"/>
        <a:buChar char="§"/>
        <a:defRPr sz="2800" b="0" i="0" kern="1200">
          <a:solidFill>
            <a:schemeClr val="tx1"/>
          </a:solidFill>
          <a:latin typeface="Arial Regular"/>
          <a:ea typeface="+mn-ea"/>
          <a:cs typeface="+mn-cs"/>
        </a:defRPr>
      </a:lvl1pPr>
      <a:lvl2pPr marL="685800" indent="-228600" algn="l" defTabSz="914400" rtl="0" eaLnBrk="1" latinLnBrk="0" hangingPunct="1">
        <a:lnSpc>
          <a:spcPct val="90000"/>
        </a:lnSpc>
        <a:spcBef>
          <a:spcPts val="500"/>
        </a:spcBef>
        <a:buFont typeface="Wingdings" pitchFamily="2" charset="2"/>
        <a:buChar char="§"/>
        <a:defRPr sz="2400" b="0" i="0" kern="1200">
          <a:solidFill>
            <a:schemeClr val="tx1"/>
          </a:solidFill>
          <a:latin typeface="Arial Regular"/>
          <a:ea typeface="+mn-ea"/>
          <a:cs typeface="+mn-cs"/>
        </a:defRPr>
      </a:lvl2pPr>
      <a:lvl3pPr marL="1143000" indent="-228600" algn="l" defTabSz="914400" rtl="0" eaLnBrk="1" latinLnBrk="0" hangingPunct="1">
        <a:lnSpc>
          <a:spcPct val="90000"/>
        </a:lnSpc>
        <a:spcBef>
          <a:spcPts val="500"/>
        </a:spcBef>
        <a:buFont typeface="Wingdings" pitchFamily="2" charset="2"/>
        <a:buChar char="§"/>
        <a:defRPr sz="2000" b="0" i="0" kern="1200">
          <a:solidFill>
            <a:schemeClr val="tx1"/>
          </a:solidFill>
          <a:latin typeface="Arial Regular"/>
          <a:ea typeface="+mn-ea"/>
          <a:cs typeface="+mn-cs"/>
        </a:defRPr>
      </a:lvl3pPr>
      <a:lvl4pPr marL="1600200" indent="-228600" algn="l" defTabSz="914400" rtl="0" eaLnBrk="1" latinLnBrk="0" hangingPunct="1">
        <a:lnSpc>
          <a:spcPct val="90000"/>
        </a:lnSpc>
        <a:spcBef>
          <a:spcPts val="500"/>
        </a:spcBef>
        <a:buFont typeface="Wingdings" pitchFamily="2" charset="2"/>
        <a:buChar char="§"/>
        <a:defRPr sz="1800" b="0" i="0" kern="1200">
          <a:solidFill>
            <a:schemeClr val="tx1"/>
          </a:solidFill>
          <a:latin typeface="Arial Regular"/>
          <a:ea typeface="+mn-ea"/>
          <a:cs typeface="+mn-cs"/>
        </a:defRPr>
      </a:lvl4pPr>
      <a:lvl5pPr marL="2057400" indent="-228600" algn="l" defTabSz="914400" rtl="0" eaLnBrk="1" latinLnBrk="0" hangingPunct="1">
        <a:lnSpc>
          <a:spcPct val="90000"/>
        </a:lnSpc>
        <a:spcBef>
          <a:spcPts val="500"/>
        </a:spcBef>
        <a:buFont typeface="Wingdings" pitchFamily="2" charset="2"/>
        <a:buChar char="§"/>
        <a:defRPr sz="1800" b="0" i="0" kern="1200">
          <a:solidFill>
            <a:schemeClr val="tx1"/>
          </a:solidFill>
          <a:latin typeface="Arial Regular"/>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B6530-349E-4A3C-B8D7-C7C813F82011}"/>
              </a:ext>
            </a:extLst>
          </p:cNvPr>
          <p:cNvSpPr>
            <a:spLocks noGrp="1"/>
          </p:cNvSpPr>
          <p:nvPr>
            <p:ph type="title"/>
          </p:nvPr>
        </p:nvSpPr>
        <p:spPr>
          <a:xfrm>
            <a:off x="1326861" y="379012"/>
            <a:ext cx="9617364" cy="553998"/>
          </a:xfrm>
        </p:spPr>
        <p:txBody>
          <a:bodyPr/>
          <a:lstStyle/>
          <a:p>
            <a:r>
              <a:rPr lang="en-GB" dirty="0"/>
              <a:t>Group Profile</a:t>
            </a:r>
          </a:p>
        </p:txBody>
      </p:sp>
      <p:cxnSp>
        <p:nvCxnSpPr>
          <p:cNvPr id="6" name="Straight Connector 5">
            <a:extLst>
              <a:ext uri="{FF2B5EF4-FFF2-40B4-BE49-F238E27FC236}">
                <a16:creationId xmlns:a16="http://schemas.microsoft.com/office/drawing/2014/main" id="{6E4A84D6-2258-4327-A61C-B9AA79C310BD}"/>
              </a:ext>
            </a:extLst>
          </p:cNvPr>
          <p:cNvCxnSpPr/>
          <p:nvPr/>
        </p:nvCxnSpPr>
        <p:spPr>
          <a:xfrm>
            <a:off x="2071688" y="6372225"/>
            <a:ext cx="8872537"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A0D9A6F6-A629-49CC-8D3D-FEEDFE2BE11A}"/>
              </a:ext>
            </a:extLst>
          </p:cNvPr>
          <p:cNvSpPr/>
          <p:nvPr/>
        </p:nvSpPr>
        <p:spPr>
          <a:xfrm>
            <a:off x="5062541" y="255963"/>
            <a:ext cx="1914525" cy="800096"/>
          </a:xfrm>
          <a:prstGeom prst="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5"/>
                </a:solidFill>
              </a:rPr>
              <a:t>Name</a:t>
            </a:r>
          </a:p>
        </p:txBody>
      </p:sp>
      <p:sp>
        <p:nvSpPr>
          <p:cNvPr id="13" name="Rectangle 12">
            <a:extLst>
              <a:ext uri="{FF2B5EF4-FFF2-40B4-BE49-F238E27FC236}">
                <a16:creationId xmlns:a16="http://schemas.microsoft.com/office/drawing/2014/main" id="{B1A58316-735C-4547-805E-179269E79992}"/>
              </a:ext>
            </a:extLst>
          </p:cNvPr>
          <p:cNvSpPr/>
          <p:nvPr/>
        </p:nvSpPr>
        <p:spPr>
          <a:xfrm>
            <a:off x="7129460" y="255963"/>
            <a:ext cx="1914525" cy="800096"/>
          </a:xfrm>
          <a:prstGeom prst="rect">
            <a:avLst/>
          </a:prstGeom>
          <a:solidFill>
            <a:schemeClr val="bg1"/>
          </a:solid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5"/>
                </a:solidFill>
              </a:rPr>
              <a:t>Name</a:t>
            </a:r>
          </a:p>
        </p:txBody>
      </p:sp>
      <p:sp>
        <p:nvSpPr>
          <p:cNvPr id="14" name="Rectangle 13">
            <a:extLst>
              <a:ext uri="{FF2B5EF4-FFF2-40B4-BE49-F238E27FC236}">
                <a16:creationId xmlns:a16="http://schemas.microsoft.com/office/drawing/2014/main" id="{D92C1FA8-9EC3-4213-A174-D74C841A4365}"/>
              </a:ext>
            </a:extLst>
          </p:cNvPr>
          <p:cNvSpPr/>
          <p:nvPr/>
        </p:nvSpPr>
        <p:spPr>
          <a:xfrm>
            <a:off x="4393404" y="5467335"/>
            <a:ext cx="1914525" cy="800096"/>
          </a:xfrm>
          <a:prstGeom prst="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5"/>
                </a:solidFill>
              </a:rPr>
              <a:t>Luis</a:t>
            </a:r>
          </a:p>
        </p:txBody>
      </p:sp>
      <p:sp>
        <p:nvSpPr>
          <p:cNvPr id="18" name="Rectangle 17">
            <a:extLst>
              <a:ext uri="{FF2B5EF4-FFF2-40B4-BE49-F238E27FC236}">
                <a16:creationId xmlns:a16="http://schemas.microsoft.com/office/drawing/2014/main" id="{C893C1D1-2492-49C9-A700-143E920CCCA1}"/>
              </a:ext>
            </a:extLst>
          </p:cNvPr>
          <p:cNvSpPr/>
          <p:nvPr/>
        </p:nvSpPr>
        <p:spPr>
          <a:xfrm>
            <a:off x="8622508" y="5467335"/>
            <a:ext cx="1914525" cy="800096"/>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5"/>
                </a:solidFill>
              </a:rPr>
              <a:t>Connor</a:t>
            </a:r>
          </a:p>
        </p:txBody>
      </p:sp>
      <p:sp>
        <p:nvSpPr>
          <p:cNvPr id="16" name="Rectangle 15">
            <a:extLst>
              <a:ext uri="{FF2B5EF4-FFF2-40B4-BE49-F238E27FC236}">
                <a16:creationId xmlns:a16="http://schemas.microsoft.com/office/drawing/2014/main" id="{424E9C4A-3DE6-4362-8003-0EA9CDC9291D}"/>
              </a:ext>
            </a:extLst>
          </p:cNvPr>
          <p:cNvSpPr/>
          <p:nvPr/>
        </p:nvSpPr>
        <p:spPr>
          <a:xfrm>
            <a:off x="6483718" y="2575522"/>
            <a:ext cx="1914525" cy="800096"/>
          </a:xfrm>
          <a:prstGeom prst="rect">
            <a:avLst/>
          </a:prstGeom>
          <a:solidFill>
            <a:schemeClr val="bg1"/>
          </a:solid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5"/>
                </a:solidFill>
              </a:rPr>
              <a:t>Connor</a:t>
            </a:r>
          </a:p>
        </p:txBody>
      </p:sp>
      <p:sp>
        <p:nvSpPr>
          <p:cNvPr id="17" name="Rectangle 16">
            <a:extLst>
              <a:ext uri="{FF2B5EF4-FFF2-40B4-BE49-F238E27FC236}">
                <a16:creationId xmlns:a16="http://schemas.microsoft.com/office/drawing/2014/main" id="{82BB1016-69A1-4338-A4FE-0D2C64FD114B}"/>
              </a:ext>
            </a:extLst>
          </p:cNvPr>
          <p:cNvSpPr/>
          <p:nvPr/>
        </p:nvSpPr>
        <p:spPr>
          <a:xfrm>
            <a:off x="8624429" y="3559197"/>
            <a:ext cx="1914525" cy="800096"/>
          </a:xfrm>
          <a:prstGeom prst="rect">
            <a:avLst/>
          </a:prstGeom>
          <a:solidFill>
            <a:schemeClr val="bg1"/>
          </a:solid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5"/>
                </a:solidFill>
              </a:rPr>
              <a:t>Luis</a:t>
            </a:r>
          </a:p>
        </p:txBody>
      </p:sp>
      <p:sp>
        <p:nvSpPr>
          <p:cNvPr id="22" name="Rectangle 21">
            <a:extLst>
              <a:ext uri="{FF2B5EF4-FFF2-40B4-BE49-F238E27FC236}">
                <a16:creationId xmlns:a16="http://schemas.microsoft.com/office/drawing/2014/main" id="{BC93192C-646A-43A5-8484-5BD8E8F26AB4}"/>
              </a:ext>
            </a:extLst>
          </p:cNvPr>
          <p:cNvSpPr/>
          <p:nvPr/>
        </p:nvSpPr>
        <p:spPr>
          <a:xfrm>
            <a:off x="8622507" y="4532777"/>
            <a:ext cx="1914525" cy="800096"/>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5"/>
                </a:solidFill>
              </a:rPr>
              <a:t>Jake</a:t>
            </a:r>
          </a:p>
        </p:txBody>
      </p:sp>
      <p:sp>
        <p:nvSpPr>
          <p:cNvPr id="23" name="Rectangle 22">
            <a:extLst>
              <a:ext uri="{FF2B5EF4-FFF2-40B4-BE49-F238E27FC236}">
                <a16:creationId xmlns:a16="http://schemas.microsoft.com/office/drawing/2014/main" id="{6214BC37-6371-43AD-8B25-5617F8DD5A18}"/>
              </a:ext>
            </a:extLst>
          </p:cNvPr>
          <p:cNvSpPr/>
          <p:nvPr/>
        </p:nvSpPr>
        <p:spPr>
          <a:xfrm>
            <a:off x="6507955" y="4525935"/>
            <a:ext cx="1914525" cy="800096"/>
          </a:xfrm>
          <a:prstGeom prst="rect">
            <a:avLst/>
          </a:prstGeom>
          <a:solidFill>
            <a:schemeClr val="bg1"/>
          </a:solid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5"/>
                </a:solidFill>
              </a:rPr>
              <a:t>Jake</a:t>
            </a:r>
          </a:p>
        </p:txBody>
      </p:sp>
      <p:sp>
        <p:nvSpPr>
          <p:cNvPr id="24" name="Rectangle 23">
            <a:extLst>
              <a:ext uri="{FF2B5EF4-FFF2-40B4-BE49-F238E27FC236}">
                <a16:creationId xmlns:a16="http://schemas.microsoft.com/office/drawing/2014/main" id="{920F1D96-5224-4794-92FD-70C671D5198D}"/>
              </a:ext>
            </a:extLst>
          </p:cNvPr>
          <p:cNvSpPr/>
          <p:nvPr/>
        </p:nvSpPr>
        <p:spPr>
          <a:xfrm>
            <a:off x="2278850" y="5467335"/>
            <a:ext cx="1914525" cy="80009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5"/>
                </a:solidFill>
              </a:rPr>
              <a:t>Davide</a:t>
            </a:r>
          </a:p>
        </p:txBody>
      </p:sp>
      <p:sp>
        <p:nvSpPr>
          <p:cNvPr id="25" name="Rectangle 24">
            <a:extLst>
              <a:ext uri="{FF2B5EF4-FFF2-40B4-BE49-F238E27FC236}">
                <a16:creationId xmlns:a16="http://schemas.microsoft.com/office/drawing/2014/main" id="{9CF94A8A-AC2F-4A42-A65C-201DA6A4E4C8}"/>
              </a:ext>
            </a:extLst>
          </p:cNvPr>
          <p:cNvSpPr/>
          <p:nvPr/>
        </p:nvSpPr>
        <p:spPr>
          <a:xfrm>
            <a:off x="4393404" y="4525935"/>
            <a:ext cx="1914525" cy="800096"/>
          </a:xfrm>
          <a:prstGeom prst="rect">
            <a:avLst/>
          </a:prstGeom>
          <a:solidFill>
            <a:schemeClr val="bg1"/>
          </a:solid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5"/>
                </a:solidFill>
              </a:rPr>
              <a:t>Davide</a:t>
            </a:r>
          </a:p>
        </p:txBody>
      </p:sp>
      <p:sp>
        <p:nvSpPr>
          <p:cNvPr id="26" name="Rectangle 25">
            <a:extLst>
              <a:ext uri="{FF2B5EF4-FFF2-40B4-BE49-F238E27FC236}">
                <a16:creationId xmlns:a16="http://schemas.microsoft.com/office/drawing/2014/main" id="{94726AB5-904D-49F4-A8CC-789447384542}"/>
              </a:ext>
            </a:extLst>
          </p:cNvPr>
          <p:cNvSpPr/>
          <p:nvPr/>
        </p:nvSpPr>
        <p:spPr>
          <a:xfrm>
            <a:off x="2278850" y="4525935"/>
            <a:ext cx="1914525" cy="800096"/>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5"/>
                </a:solidFill>
              </a:rPr>
              <a:t>Neil</a:t>
            </a:r>
          </a:p>
        </p:txBody>
      </p:sp>
      <p:sp>
        <p:nvSpPr>
          <p:cNvPr id="27" name="Rectangle 26">
            <a:extLst>
              <a:ext uri="{FF2B5EF4-FFF2-40B4-BE49-F238E27FC236}">
                <a16:creationId xmlns:a16="http://schemas.microsoft.com/office/drawing/2014/main" id="{CCD7AF11-6D28-4026-BF43-181ACEBC6348}"/>
              </a:ext>
            </a:extLst>
          </p:cNvPr>
          <p:cNvSpPr/>
          <p:nvPr/>
        </p:nvSpPr>
        <p:spPr>
          <a:xfrm>
            <a:off x="6483719" y="3559197"/>
            <a:ext cx="1914525" cy="800096"/>
          </a:xfrm>
          <a:prstGeom prst="rect">
            <a:avLst/>
          </a:prstGeom>
          <a:solidFill>
            <a:schemeClr val="bg1"/>
          </a:solid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5"/>
                </a:solidFill>
              </a:rPr>
              <a:t>Neil</a:t>
            </a:r>
          </a:p>
        </p:txBody>
      </p:sp>
      <p:sp>
        <p:nvSpPr>
          <p:cNvPr id="28" name="Rectangle 27">
            <a:extLst>
              <a:ext uri="{FF2B5EF4-FFF2-40B4-BE49-F238E27FC236}">
                <a16:creationId xmlns:a16="http://schemas.microsoft.com/office/drawing/2014/main" id="{5BF3FC34-7147-446E-BEF5-AD07FC5CD9A7}"/>
              </a:ext>
            </a:extLst>
          </p:cNvPr>
          <p:cNvSpPr/>
          <p:nvPr/>
        </p:nvSpPr>
        <p:spPr>
          <a:xfrm>
            <a:off x="6507955" y="5463380"/>
            <a:ext cx="1914525" cy="8000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5"/>
                </a:solidFill>
              </a:rPr>
              <a:t>Kenneth</a:t>
            </a:r>
          </a:p>
        </p:txBody>
      </p:sp>
      <p:sp>
        <p:nvSpPr>
          <p:cNvPr id="29" name="Rectangle 28">
            <a:extLst>
              <a:ext uri="{FF2B5EF4-FFF2-40B4-BE49-F238E27FC236}">
                <a16:creationId xmlns:a16="http://schemas.microsoft.com/office/drawing/2014/main" id="{697AE670-2AD5-4227-8D7C-AC377AED22CF}"/>
              </a:ext>
            </a:extLst>
          </p:cNvPr>
          <p:cNvSpPr/>
          <p:nvPr/>
        </p:nvSpPr>
        <p:spPr>
          <a:xfrm>
            <a:off x="2278850" y="3559197"/>
            <a:ext cx="1914525" cy="800096"/>
          </a:xfrm>
          <a:prstGeom prst="rect">
            <a:avLst/>
          </a:prstGeom>
          <a:solidFill>
            <a:schemeClr val="bg1"/>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5"/>
                </a:solidFill>
              </a:rPr>
              <a:t>Kenneth</a:t>
            </a:r>
          </a:p>
        </p:txBody>
      </p:sp>
    </p:spTree>
    <p:extLst>
      <p:ext uri="{BB962C8B-B14F-4D97-AF65-F5344CB8AC3E}">
        <p14:creationId xmlns:p14="http://schemas.microsoft.com/office/powerpoint/2010/main" val="1244147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B6530-349E-4A3C-B8D7-C7C813F82011}"/>
              </a:ext>
            </a:extLst>
          </p:cNvPr>
          <p:cNvSpPr>
            <a:spLocks noGrp="1"/>
          </p:cNvSpPr>
          <p:nvPr>
            <p:ph type="title"/>
          </p:nvPr>
        </p:nvSpPr>
        <p:spPr>
          <a:xfrm>
            <a:off x="1736436" y="591351"/>
            <a:ext cx="9617364" cy="553998"/>
          </a:xfrm>
        </p:spPr>
        <p:txBody>
          <a:bodyPr/>
          <a:lstStyle/>
          <a:p>
            <a:r>
              <a:rPr lang="en-GB" dirty="0"/>
              <a:t>Strengths</a:t>
            </a:r>
          </a:p>
        </p:txBody>
      </p:sp>
      <p:sp>
        <p:nvSpPr>
          <p:cNvPr id="3" name="Content Placeholder 2">
            <a:extLst>
              <a:ext uri="{FF2B5EF4-FFF2-40B4-BE49-F238E27FC236}">
                <a16:creationId xmlns:a16="http://schemas.microsoft.com/office/drawing/2014/main" id="{CD930C20-BE13-44A5-AA78-A2D5B0AB503E}"/>
              </a:ext>
            </a:extLst>
          </p:cNvPr>
          <p:cNvSpPr>
            <a:spLocks noGrp="1"/>
          </p:cNvSpPr>
          <p:nvPr>
            <p:ph idx="1"/>
          </p:nvPr>
        </p:nvSpPr>
        <p:spPr/>
        <p:txBody>
          <a:bodyPr>
            <a:normAutofit lnSpcReduction="10000"/>
          </a:bodyPr>
          <a:lstStyle/>
          <a:p>
            <a:r>
              <a:rPr lang="en-GB" dirty="0"/>
              <a:t>A good balance of traits across the board with Red, Green and Blue all having ratings of 2.5 whilst yellow has a rating of 1.5.</a:t>
            </a:r>
          </a:p>
          <a:p>
            <a:r>
              <a:rPr lang="en-GB" dirty="0"/>
              <a:t> This means that our group has a good blend of positive traits such as being able to take immediate action when needed (red), maintaining stability (green &amp; blue), challenging assumptions (blue) and providing support (green).</a:t>
            </a:r>
          </a:p>
          <a:p>
            <a:r>
              <a:rPr lang="en-GB" dirty="0"/>
              <a:t>Yellow also has a significant presence and this provides us with traits like enthusiasm &amp; creativity which help to further the collaborative efforts of the group.</a:t>
            </a:r>
          </a:p>
          <a:p>
            <a:pPr marL="0" indent="0">
              <a:buNone/>
            </a:pPr>
            <a:endParaRPr lang="en-US" dirty="0"/>
          </a:p>
        </p:txBody>
      </p:sp>
    </p:spTree>
    <p:extLst>
      <p:ext uri="{BB962C8B-B14F-4D97-AF65-F5344CB8AC3E}">
        <p14:creationId xmlns:p14="http://schemas.microsoft.com/office/powerpoint/2010/main" val="2330383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B6530-349E-4A3C-B8D7-C7C813F82011}"/>
              </a:ext>
            </a:extLst>
          </p:cNvPr>
          <p:cNvSpPr>
            <a:spLocks noGrp="1"/>
          </p:cNvSpPr>
          <p:nvPr>
            <p:ph type="title"/>
          </p:nvPr>
        </p:nvSpPr>
        <p:spPr>
          <a:xfrm>
            <a:off x="1736436" y="614310"/>
            <a:ext cx="9617364" cy="553998"/>
          </a:xfrm>
        </p:spPr>
        <p:txBody>
          <a:bodyPr/>
          <a:lstStyle/>
          <a:p>
            <a:r>
              <a:rPr lang="en-GB" dirty="0"/>
              <a:t>Challenges</a:t>
            </a:r>
          </a:p>
        </p:txBody>
      </p:sp>
      <p:sp>
        <p:nvSpPr>
          <p:cNvPr id="3" name="Content Placeholder 2">
            <a:extLst>
              <a:ext uri="{FF2B5EF4-FFF2-40B4-BE49-F238E27FC236}">
                <a16:creationId xmlns:a16="http://schemas.microsoft.com/office/drawing/2014/main" id="{CD930C20-BE13-44A5-AA78-A2D5B0AB503E}"/>
              </a:ext>
            </a:extLst>
          </p:cNvPr>
          <p:cNvSpPr>
            <a:spLocks noGrp="1"/>
          </p:cNvSpPr>
          <p:nvPr>
            <p:ph idx="1"/>
          </p:nvPr>
        </p:nvSpPr>
        <p:spPr/>
        <p:txBody>
          <a:bodyPr>
            <a:normAutofit lnSpcReduction="10000"/>
          </a:bodyPr>
          <a:lstStyle/>
          <a:p>
            <a:r>
              <a:rPr lang="en-US" dirty="0"/>
              <a:t>Because the group is rated highly in Red, Green and Blue traits this means that there is an equally high opportunity for several different challenges to arise during the project.</a:t>
            </a:r>
          </a:p>
          <a:p>
            <a:r>
              <a:rPr lang="en-US" dirty="0"/>
              <a:t>These colors represent a greater likelihood for various irritations or fears in the team such as the loss of control, fear of failure or the loss of general group stability and harmony.</a:t>
            </a:r>
          </a:p>
          <a:p>
            <a:r>
              <a:rPr lang="en-GB" dirty="0"/>
              <a:t>To a lesser extent, a low yellow rating </a:t>
            </a:r>
            <a:r>
              <a:rPr lang="en-GB" b="1" i="1" dirty="0"/>
              <a:t>could</a:t>
            </a:r>
            <a:r>
              <a:rPr lang="en-GB" dirty="0"/>
              <a:t> also mean that group is lacking some positive group traits such as taking affirmative action, expressing enthusiasm or encouraging collaboration.</a:t>
            </a:r>
          </a:p>
        </p:txBody>
      </p:sp>
    </p:spTree>
    <p:extLst>
      <p:ext uri="{BB962C8B-B14F-4D97-AF65-F5344CB8AC3E}">
        <p14:creationId xmlns:p14="http://schemas.microsoft.com/office/powerpoint/2010/main" val="3083814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B6530-349E-4A3C-B8D7-C7C813F82011}"/>
              </a:ext>
            </a:extLst>
          </p:cNvPr>
          <p:cNvSpPr>
            <a:spLocks noGrp="1"/>
          </p:cNvSpPr>
          <p:nvPr>
            <p:ph type="title"/>
          </p:nvPr>
        </p:nvSpPr>
        <p:spPr>
          <a:xfrm>
            <a:off x="1736436" y="614310"/>
            <a:ext cx="9617364" cy="553998"/>
          </a:xfrm>
        </p:spPr>
        <p:txBody>
          <a:bodyPr/>
          <a:lstStyle/>
          <a:p>
            <a:r>
              <a:rPr lang="en-GB" dirty="0"/>
              <a:t>Ground Rules</a:t>
            </a:r>
          </a:p>
        </p:txBody>
      </p:sp>
      <p:sp>
        <p:nvSpPr>
          <p:cNvPr id="3" name="Content Placeholder 2">
            <a:extLst>
              <a:ext uri="{FF2B5EF4-FFF2-40B4-BE49-F238E27FC236}">
                <a16:creationId xmlns:a16="http://schemas.microsoft.com/office/drawing/2014/main" id="{CD930C20-BE13-44A5-AA78-A2D5B0AB503E}"/>
              </a:ext>
            </a:extLst>
          </p:cNvPr>
          <p:cNvSpPr>
            <a:spLocks noGrp="1"/>
          </p:cNvSpPr>
          <p:nvPr>
            <p:ph idx="1"/>
          </p:nvPr>
        </p:nvSpPr>
        <p:spPr/>
        <p:txBody>
          <a:bodyPr>
            <a:normAutofit fontScale="77500" lnSpcReduction="20000"/>
          </a:bodyPr>
          <a:lstStyle/>
          <a:p>
            <a:r>
              <a:rPr lang="en-GB" dirty="0"/>
              <a:t>Everyone needs to be given an equal opportunity to voice their ideas, opinions or concerns in an way that is comfortable to them, whether this is in a group discussion or through a private message to the PM/Client. Group discussions for ideas are encouraged.</a:t>
            </a:r>
          </a:p>
          <a:p>
            <a:r>
              <a:rPr lang="en-GB" dirty="0"/>
              <a:t>Deadlines for the various stages of the project need to be agreed upon in advance to ensure that all members know how long they have to complete assigned tasks</a:t>
            </a:r>
          </a:p>
          <a:p>
            <a:r>
              <a:rPr lang="en-GB" dirty="0"/>
              <a:t>This also means that anyone who is unable to complete work can make this known to the PM in advance so that the task can be re-allocated to another group member.</a:t>
            </a:r>
          </a:p>
          <a:p>
            <a:r>
              <a:rPr lang="en-GB" dirty="0"/>
              <a:t>Every member of the group is responsible for managing their own allocated tasks, if any member feels unsure or unclear on what is needed from them then this is the responsibility of the PM to resolve to ensure the project is completed effectively.</a:t>
            </a:r>
          </a:p>
          <a:p>
            <a:r>
              <a:rPr lang="en-GB" dirty="0"/>
              <a:t>Communicate regularly outside of the allocated group meetings  </a:t>
            </a:r>
          </a:p>
        </p:txBody>
      </p:sp>
    </p:spTree>
    <p:extLst>
      <p:ext uri="{BB962C8B-B14F-4D97-AF65-F5344CB8AC3E}">
        <p14:creationId xmlns:p14="http://schemas.microsoft.com/office/powerpoint/2010/main" val="968067066"/>
      </p:ext>
    </p:extLst>
  </p:cSld>
  <p:clrMapOvr>
    <a:masterClrMapping/>
  </p:clrMapOvr>
</p:sld>
</file>

<file path=ppt/theme/theme1.xml><?xml version="1.0" encoding="utf-8"?>
<a:theme xmlns:a="http://schemas.openxmlformats.org/drawingml/2006/main" name="ENU Corporate General">
  <a:themeElements>
    <a:clrScheme name="ENU Brand Colors">
      <a:dk1>
        <a:srgbClr val="272928"/>
      </a:dk1>
      <a:lt1>
        <a:srgbClr val="FFFFFF"/>
      </a:lt1>
      <a:dk2>
        <a:srgbClr val="E82340"/>
      </a:dk2>
      <a:lt2>
        <a:srgbClr val="E9E9E9"/>
      </a:lt2>
      <a:accent1>
        <a:srgbClr val="62B0DC"/>
      </a:accent1>
      <a:accent2>
        <a:srgbClr val="FFCD02"/>
      </a:accent2>
      <a:accent3>
        <a:srgbClr val="849FA4"/>
      </a:accent3>
      <a:accent4>
        <a:srgbClr val="E82340"/>
      </a:accent4>
      <a:accent5>
        <a:srgbClr val="1B1E1E"/>
      </a:accent5>
      <a:accent6>
        <a:srgbClr val="DBDDDB"/>
      </a:accent6>
      <a:hlink>
        <a:srgbClr val="FFCD02"/>
      </a:hlink>
      <a:folHlink>
        <a:srgbClr val="77929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NU Corporate General" id="{25FCF311-0B22-E04A-A4A6-A51C4A70EF06}" vid="{01C18600-6043-774D-8BB2-7162EE61456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rca:RCAuthoringProperties xmlns:rca="urn:sharePointPublishingRcaProperties">
  <rca:Converter rca:guid="6dfdc5b4-2a28-4a06-b0c6-ad3901e3a807">
    <rca:property rca:type="InheritParentSettings">False</rca:property>
    <rca:property rca:type="SelectedPageLayout">43</rca:property>
    <rca:property rca:type="SelectedPageField">f55c4d88-1f2e-4ad9-aaa8-819af4ee7ee8</rca:property>
    <rca:property rca:type="SelectedStylesField">00000000-0000-0000-0000-000000000000</rca:property>
    <rca:property rca:type="CreatePageWithSourceDocument">True</rca:property>
    <rca:property rca:type="AllowChangeLocationConfig">True</rca:property>
    <rca:property rca:type="ConfiguredPageLocation">https://isg-doc.napier.ac.uk/virtualisation</rca:property>
    <rca:property rca:type="CreateSynchronously">True</rca:property>
    <rca:property rca:type="AllowChangeProcessingConfig">True</rca:property>
    <rca:property rca:type="ConverterSpecificSettings"/>
  </rca:Converter>
</rca:RCAuthori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0AFC0226CA9384DB396C7340BC18069" ma:contentTypeVersion="0" ma:contentTypeDescription="Create a new document." ma:contentTypeScope="" ma:versionID="e2a22a0dd2234199d7458bbe09808589">
  <xsd:schema xmlns:xsd="http://www.w3.org/2001/XMLSchema" xmlns:xs="http://www.w3.org/2001/XMLSchema" xmlns:p="http://schemas.microsoft.com/office/2006/metadata/properties" targetNamespace="http://schemas.microsoft.com/office/2006/metadata/properties" ma:root="true" ma:fieldsID="aa1222beb234debe96d12a98d24ff8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D3FFD57-771D-4DDA-B0B7-1F12A2C75B8A}">
  <ds:schemaRefs>
    <ds:schemaRef ds:uri="urn:sharePointPublishingRcaProperties"/>
  </ds:schemaRefs>
</ds:datastoreItem>
</file>

<file path=customXml/itemProps2.xml><?xml version="1.0" encoding="utf-8"?>
<ds:datastoreItem xmlns:ds="http://schemas.openxmlformats.org/officeDocument/2006/customXml" ds:itemID="{33923529-7542-4D12-95D6-8F39B2C2E3C2}">
  <ds:schemaRefs>
    <ds:schemaRef ds:uri="http://schemas.microsoft.com/sharepoint/v3/contenttype/forms"/>
  </ds:schemaRefs>
</ds:datastoreItem>
</file>

<file path=customXml/itemProps3.xml><?xml version="1.0" encoding="utf-8"?>
<ds:datastoreItem xmlns:ds="http://schemas.openxmlformats.org/officeDocument/2006/customXml" ds:itemID="{12DDB290-077B-47B5-A47A-03EF9F0522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AC3C6A5C-9ED0-4152-8E58-A1760251F0EC}">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435</TotalTime>
  <Words>510</Words>
  <Application>Microsoft Office PowerPoint</Application>
  <PresentationFormat>Widescreen</PresentationFormat>
  <Paragraphs>45</Paragraphs>
  <Slides>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Arial Bold</vt:lpstr>
      <vt:lpstr>Arial Regular</vt:lpstr>
      <vt:lpstr>Calibri</vt:lpstr>
      <vt:lpstr>Calibri Light</vt:lpstr>
      <vt:lpstr>Wingdings</vt:lpstr>
      <vt:lpstr>ENU Corporate General</vt:lpstr>
      <vt:lpstr>Group Profile</vt:lpstr>
      <vt:lpstr>Strengths</vt:lpstr>
      <vt:lpstr>Challenges</vt:lpstr>
      <vt:lpstr>Ground Rules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 know who we are.</dc:title>
  <dc:creator>Podloch, Milena</dc:creator>
  <cp:lastModifiedBy>Kenneth Brown</cp:lastModifiedBy>
  <cp:revision>176</cp:revision>
  <cp:lastPrinted>2019-10-11T10:01:50Z</cp:lastPrinted>
  <dcterms:created xsi:type="dcterms:W3CDTF">2019-04-03T14:06:11Z</dcterms:created>
  <dcterms:modified xsi:type="dcterms:W3CDTF">2021-01-26T16:31:09Z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0x01010090AFC0226CA9384DB396C7340BC18069</vt:lpwstr>
  </property>
</Properties>
</file>