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993B06F-A579-4C5F-A9AF-30AAADA98B1F}" type="datetimeFigureOut">
              <a:rPr lang="pt-BR" smtClean="0"/>
              <a:t>28/04/2016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73A7499-598B-4F81-9F47-3BC589D889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06F-A579-4C5F-A9AF-30AAADA98B1F}" type="datetimeFigureOut">
              <a:rPr lang="pt-BR" smtClean="0"/>
              <a:t>28/04/2016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499-598B-4F81-9F47-3BC589D889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06F-A579-4C5F-A9AF-30AAADA98B1F}" type="datetimeFigureOut">
              <a:rPr lang="pt-BR" smtClean="0"/>
              <a:t>28/04/2016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499-598B-4F81-9F47-3BC589D889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06F-A579-4C5F-A9AF-30AAADA98B1F}" type="datetimeFigureOut">
              <a:rPr lang="pt-BR" smtClean="0"/>
              <a:t>28/04/2016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499-598B-4F81-9F47-3BC589D889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06F-A579-4C5F-A9AF-30AAADA98B1F}" type="datetimeFigureOut">
              <a:rPr lang="pt-BR" smtClean="0"/>
              <a:t>28/04/2016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499-598B-4F81-9F47-3BC589D889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06F-A579-4C5F-A9AF-30AAADA98B1F}" type="datetimeFigureOut">
              <a:rPr lang="pt-BR" smtClean="0"/>
              <a:t>28/04/2016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499-598B-4F81-9F47-3BC589D889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93B06F-A579-4C5F-A9AF-30AAADA98B1F}" type="datetimeFigureOut">
              <a:rPr lang="pt-BR" smtClean="0"/>
              <a:t>28/04/2016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3A7499-598B-4F81-9F47-3BC589D88956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993B06F-A579-4C5F-A9AF-30AAADA98B1F}" type="datetimeFigureOut">
              <a:rPr lang="pt-BR" smtClean="0"/>
              <a:t>28/04/2016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73A7499-598B-4F81-9F47-3BC589D889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06F-A579-4C5F-A9AF-30AAADA98B1F}" type="datetimeFigureOut">
              <a:rPr lang="pt-BR" smtClean="0"/>
              <a:t>28/04/2016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499-598B-4F81-9F47-3BC589D889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06F-A579-4C5F-A9AF-30AAADA98B1F}" type="datetimeFigureOut">
              <a:rPr lang="pt-BR" smtClean="0"/>
              <a:t>28/04/2016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499-598B-4F81-9F47-3BC589D889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06F-A579-4C5F-A9AF-30AAADA98B1F}" type="datetimeFigureOut">
              <a:rPr lang="pt-BR" smtClean="0"/>
              <a:t>28/04/2016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499-598B-4F81-9F47-3BC589D889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993B06F-A579-4C5F-A9AF-30AAADA98B1F}" type="datetimeFigureOut">
              <a:rPr lang="pt-BR" smtClean="0"/>
              <a:t>28/04/2016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73A7499-598B-4F81-9F47-3BC589D8895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yPc\Desktop\uer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589240"/>
            <a:ext cx="649436" cy="10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512168"/>
          </a:xfrm>
        </p:spPr>
        <p:txBody>
          <a:bodyPr>
            <a:noAutofit/>
          </a:bodyPr>
          <a:lstStyle/>
          <a:p>
            <a:pPr algn="ctr"/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Universidade do estado do Rio Grande do Norte - UERN</a:t>
            </a:r>
            <a:br>
              <a:rPr lang="pt-BR" sz="1600" dirty="0" smtClean="0"/>
            </a:br>
            <a:r>
              <a:rPr lang="pt-BR" sz="1600" dirty="0" smtClean="0"/>
              <a:t>Campus Avançado de Natal – CAN</a:t>
            </a:r>
            <a:br>
              <a:rPr lang="pt-BR" sz="1600" dirty="0" smtClean="0"/>
            </a:br>
            <a:r>
              <a:rPr lang="pt-BR" sz="1600" dirty="0" smtClean="0"/>
              <a:t>Departamento do Informática – DI</a:t>
            </a:r>
            <a:br>
              <a:rPr lang="pt-BR" sz="1600" dirty="0" smtClean="0"/>
            </a:br>
            <a:r>
              <a:rPr lang="pt-BR" sz="1600" dirty="0" smtClean="0"/>
              <a:t>Disciplina de Transmissão de Dados</a:t>
            </a:r>
            <a:br>
              <a:rPr lang="pt-BR" sz="1600" dirty="0" smtClean="0"/>
            </a:br>
            <a:r>
              <a:rPr lang="pt-BR" sz="1600" dirty="0" smtClean="0"/>
              <a:t>Discente: Tiago Gameleira</a:t>
            </a:r>
            <a:endParaRPr lang="pt-BR" sz="1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6400800" cy="108012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Modulação BPSK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31072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dirty="0"/>
              <a:t>Como exemplo, veja como é transmitida a sequência de bits 0110 usando modulação BPSK. Nota: Para efeitos de demonstração, usamos a frequência de 1 Hz, onde fica fácil de vermos as variações.</a:t>
            </a:r>
          </a:p>
        </p:txBody>
      </p:sp>
      <p:pic>
        <p:nvPicPr>
          <p:cNvPr id="6146" name="Picture 2" descr="C:\Users\MyPc\Desktop\TD\course_008_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36912"/>
            <a:ext cx="4403179" cy="296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9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548680"/>
            <a:ext cx="8229600" cy="1066800"/>
          </a:xfrm>
        </p:spPr>
        <p:txBody>
          <a:bodyPr/>
          <a:lstStyle/>
          <a:p>
            <a:r>
              <a:rPr lang="pt-BR" dirty="0" smtClean="0"/>
              <a:t>Código BPSK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79" y="1615480"/>
            <a:ext cx="4724840" cy="4958358"/>
          </a:xfrm>
        </p:spPr>
      </p:pic>
    </p:spTree>
    <p:extLst>
      <p:ext uri="{BB962C8B-B14F-4D97-AF65-F5344CB8AC3E}">
        <p14:creationId xmlns:p14="http://schemas.microsoft.com/office/powerpoint/2010/main" val="337212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9992" y="476672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Gráfico BPSK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39" y="1340768"/>
            <a:ext cx="6939506" cy="5233070"/>
          </a:xfrm>
        </p:spPr>
      </p:pic>
    </p:spTree>
    <p:extLst>
      <p:ext uri="{BB962C8B-B14F-4D97-AF65-F5344CB8AC3E}">
        <p14:creationId xmlns:p14="http://schemas.microsoft.com/office/powerpoint/2010/main" val="226973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4032448"/>
          </a:xfrm>
        </p:spPr>
        <p:txBody>
          <a:bodyPr/>
          <a:lstStyle/>
          <a:p>
            <a:pPr marL="109728" indent="0">
              <a:buNone/>
            </a:pPr>
            <a:r>
              <a:rPr lang="pt-BR" dirty="0"/>
              <a:t>Vamos começar pela função básica de qualquer sistema de comunicação: transmitir a informação de um local para outro.</a:t>
            </a:r>
          </a:p>
        </p:txBody>
      </p:sp>
    </p:spTree>
    <p:extLst>
      <p:ext uri="{BB962C8B-B14F-4D97-AF65-F5344CB8AC3E}">
        <p14:creationId xmlns:p14="http://schemas.microsoft.com/office/powerpoint/2010/main" val="206363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143000"/>
            <a:ext cx="8640960" cy="1066800"/>
          </a:xfrm>
        </p:spPr>
        <p:txBody>
          <a:bodyPr>
            <a:normAutofit/>
          </a:bodyPr>
          <a:lstStyle/>
          <a:p>
            <a:r>
              <a:rPr lang="pt-BR" sz="2500" dirty="0" smtClean="0"/>
              <a:t>Vamos </a:t>
            </a:r>
            <a:r>
              <a:rPr lang="pt-BR" sz="2500" dirty="0"/>
              <a:t>considerar uma comunicação entre duas pessoas.</a:t>
            </a:r>
          </a:p>
        </p:txBody>
      </p:sp>
      <p:pic>
        <p:nvPicPr>
          <p:cNvPr id="2050" name="Picture 2" descr="C:\Users\MyPc\Desktop\TD\course_008_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967"/>
            <a:ext cx="5794812" cy="18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8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Já podemos observar alguns conceitos básicos.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4009632"/>
          </a:xfrm>
        </p:spPr>
        <p:txBody>
          <a:bodyPr/>
          <a:lstStyle/>
          <a:p>
            <a:r>
              <a:rPr lang="pt-BR" dirty="0"/>
              <a:t>A </a:t>
            </a:r>
            <a:r>
              <a:rPr lang="pt-BR" b="1" dirty="0"/>
              <a:t>potência da informação</a:t>
            </a:r>
            <a:r>
              <a:rPr lang="pt-BR" dirty="0"/>
              <a:t>, no caso o som da voz, é dada pela capacidade dos pulmões de cada uma, que pode sussurrar, falar ou gritar.</a:t>
            </a:r>
          </a:p>
          <a:p>
            <a:r>
              <a:rPr lang="pt-BR" dirty="0"/>
              <a:t>O </a:t>
            </a:r>
            <a:r>
              <a:rPr lang="pt-BR" b="1" dirty="0"/>
              <a:t>meio de transmissão </a:t>
            </a:r>
            <a:r>
              <a:rPr lang="pt-BR" dirty="0"/>
              <a:t>dessa informação é o ar, ou espaço livre.</a:t>
            </a:r>
          </a:p>
          <a:p>
            <a:r>
              <a:rPr lang="pt-BR" dirty="0"/>
              <a:t>Quem fala é o </a:t>
            </a:r>
            <a:r>
              <a:rPr lang="pt-BR" b="1" dirty="0"/>
              <a:t>transmissor</a:t>
            </a:r>
            <a:r>
              <a:rPr lang="pt-BR" dirty="0"/>
              <a:t>, e quem escuta é o </a:t>
            </a:r>
            <a:r>
              <a:rPr lang="pt-BR" b="1" dirty="0"/>
              <a:t>receptor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45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Modulação</a:t>
            </a:r>
            <a:r>
              <a:rPr lang="pt-BR" sz="2000" dirty="0"/>
              <a:t>: alteração de características do sinal a ser transmitido.</a:t>
            </a:r>
            <a:br>
              <a:rPr lang="pt-BR" sz="2000" dirty="0"/>
            </a:br>
            <a:r>
              <a:rPr lang="pt-BR" sz="2000" b="1" dirty="0" err="1" smtClean="0"/>
              <a:t>Demodulação</a:t>
            </a:r>
            <a:r>
              <a:rPr lang="pt-BR" sz="2000" b="1" dirty="0" smtClean="0"/>
              <a:t>:</a:t>
            </a:r>
            <a:r>
              <a:rPr lang="pt-BR" sz="2000" dirty="0" smtClean="0"/>
              <a:t> </a:t>
            </a:r>
            <a:r>
              <a:rPr lang="pt-BR" sz="2000" dirty="0"/>
              <a:t>o processo inverso da modulação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3074" name="Picture 2" descr="C:\Users\MyPc\Desktop\TD\course_008_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4939432" cy="179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yPc\Desktop\TD\course_008_j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4864"/>
            <a:ext cx="385301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0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BPSK?</a:t>
            </a:r>
            <a:r>
              <a:rPr lang="pt-BR" b="1" dirty="0"/>
              <a:t/>
            </a:r>
            <a:br>
              <a:rPr lang="pt-BR" b="1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BPSK significa modulação 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Phase</a:t>
            </a:r>
            <a:r>
              <a:rPr lang="pt-BR" dirty="0"/>
              <a:t> Shift </a:t>
            </a:r>
            <a:r>
              <a:rPr lang="pt-BR" dirty="0" err="1"/>
              <a:t>Keying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Essa modulação utiliza um sinal senoidal, e varia a sua frequência para transmitir a informação. No nosso exemplo, acendendo a luz de cada janela.</a:t>
            </a:r>
          </a:p>
        </p:txBody>
      </p:sp>
    </p:spTree>
    <p:extLst>
      <p:ext uri="{BB962C8B-B14F-4D97-AF65-F5344CB8AC3E}">
        <p14:creationId xmlns:p14="http://schemas.microsoft.com/office/powerpoint/2010/main" val="145983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Trazendo para o eixo x-y, o sinal BPSK precisaria apenas do eixo x. Considerando o nosso sinal como um vetor, é como se ele alternasse de um lado para outro desse eixo.</a:t>
            </a:r>
          </a:p>
        </p:txBody>
      </p:sp>
    </p:spTree>
    <p:extLst>
      <p:ext uri="{BB962C8B-B14F-4D97-AF65-F5344CB8AC3E}">
        <p14:creationId xmlns:p14="http://schemas.microsoft.com/office/powerpoint/2010/main" val="194039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dirty="0"/>
              <a:t>Na verdade, o eixo aqui não é mais chamado x-y, e sim I-Q. A letra I significa uma portadora 'In </a:t>
            </a:r>
            <a:r>
              <a:rPr lang="pt-BR" sz="2000" dirty="0" err="1"/>
              <a:t>Phase</a:t>
            </a:r>
            <a:r>
              <a:rPr lang="pt-BR" sz="2000" dirty="0"/>
              <a:t>' com o sinal da portadora. E a letra Q significa em '</a:t>
            </a:r>
            <a:r>
              <a:rPr lang="pt-BR" sz="2000" dirty="0" err="1"/>
              <a:t>Quadrature</a:t>
            </a:r>
            <a:r>
              <a:rPr lang="pt-BR" sz="2000" dirty="0"/>
              <a:t>' (ou perpendicular).</a:t>
            </a:r>
          </a:p>
        </p:txBody>
      </p:sp>
      <p:pic>
        <p:nvPicPr>
          <p:cNvPr id="5122" name="Picture 2" descr="C:\Users\MyPc\Desktop\TD\course_008_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52936"/>
            <a:ext cx="4397648" cy="332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195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208</Words>
  <Application>Microsoft Office PowerPoint</Application>
  <PresentationFormat>Apresentação na tela (4:3)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Georgia</vt:lpstr>
      <vt:lpstr>Trebuchet MS</vt:lpstr>
      <vt:lpstr>Wingdings 2</vt:lpstr>
      <vt:lpstr>Urbano</vt:lpstr>
      <vt:lpstr> Universidade do estado do Rio Grande do Norte - UERN Campus Avançado de Natal – CAN Departamento do Informática – DI Disciplina de Transmissão de Dados Discente: Tiago Gameleira</vt:lpstr>
      <vt:lpstr>Apresentação do PowerPoint</vt:lpstr>
      <vt:lpstr>Vamos considerar uma comunicação entre duas pessoas.</vt:lpstr>
      <vt:lpstr>Já podemos observar alguns conceitos básicos.</vt:lpstr>
      <vt:lpstr>Modulação: alteração de características do sinal a ser transmitido. Demodulação: o processo inverso da modulação.</vt:lpstr>
      <vt:lpstr>Apresentação do PowerPoint</vt:lpstr>
      <vt:lpstr>BPSK?  </vt:lpstr>
      <vt:lpstr>Apresentação do PowerPoint</vt:lpstr>
      <vt:lpstr>Na verdade, o eixo aqui não é mais chamado x-y, e sim I-Q. A letra I significa uma portadora 'In Phase' com o sinal da portadora. E a letra Q significa em 'Quadrature' (ou perpendicular).</vt:lpstr>
      <vt:lpstr>Como exemplo, veja como é transmitida a sequência de bits 0110 usando modulação BPSK. Nota: Para efeitos de demonstração, usamos a frequência de 1 Hz, onde fica fácil de vermos as variações.</vt:lpstr>
      <vt:lpstr>Código BPSK</vt:lpstr>
      <vt:lpstr>Gráfico BPSK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estado do Rio Grande do Norte - UERN Campus Avançado de Natal – CAN Departamento do Informática – DI Disciplina de Transmissão de Dados Discente: Tiago Gameleira</dc:title>
  <dc:creator>MyPc</dc:creator>
  <cp:lastModifiedBy>Monique</cp:lastModifiedBy>
  <cp:revision>8</cp:revision>
  <dcterms:created xsi:type="dcterms:W3CDTF">2016-04-26T23:58:03Z</dcterms:created>
  <dcterms:modified xsi:type="dcterms:W3CDTF">2016-04-28T15:35:26Z</dcterms:modified>
</cp:coreProperties>
</file>