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sldIdLst>
    <p:sldId id="372" r:id="rId2"/>
    <p:sldId id="1583" r:id="rId3"/>
    <p:sldId id="1598" r:id="rId4"/>
    <p:sldId id="1633" r:id="rId5"/>
    <p:sldId id="1601" r:id="rId6"/>
    <p:sldId id="1634" r:id="rId7"/>
    <p:sldId id="1635" r:id="rId8"/>
    <p:sldId id="1641" r:id="rId9"/>
    <p:sldId id="1636" r:id="rId10"/>
    <p:sldId id="1648" r:id="rId11"/>
    <p:sldId id="1647" r:id="rId12"/>
    <p:sldId id="1649" r:id="rId13"/>
    <p:sldId id="1637" r:id="rId14"/>
    <p:sldId id="1638" r:id="rId15"/>
    <p:sldId id="1645" r:id="rId16"/>
    <p:sldId id="1640" r:id="rId17"/>
    <p:sldId id="1639" r:id="rId18"/>
    <p:sldId id="1642" r:id="rId19"/>
    <p:sldId id="1643" r:id="rId20"/>
    <p:sldId id="1644" r:id="rId21"/>
    <p:sldId id="164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0EFD8CA-CC56-95B0-85AF-8313AB700AF9}" name="김재창" initials="김재" userId="AuaJnRx9P6RbC9SgMWk+fyy6+l7SeichhIMRGaNshEA=" providerId="None"/>
  <p188:author id="{64048FF2-4F6D-CDA6-16F0-AB7D0740AD1C}" name="이 윤주" initials="이윤" userId="824b902e3f13055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72FF"/>
    <a:srgbClr val="C8014F"/>
    <a:srgbClr val="34CA80"/>
    <a:srgbClr val="E7789D"/>
    <a:srgbClr val="C360C5"/>
    <a:srgbClr val="A1A9AD"/>
    <a:srgbClr val="A46750"/>
    <a:srgbClr val="DA4C4C"/>
    <a:srgbClr val="EDB732"/>
    <a:srgbClr val="5BC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307ADC-8104-4C55-BA86-D23CB8EE05D6}" v="115" dt="2023-01-24T08:57:14.8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5"/>
    <p:restoredTop sz="94720"/>
  </p:normalViewPr>
  <p:slideViewPr>
    <p:cSldViewPr snapToGrid="0">
      <p:cViewPr varScale="1">
        <p:scale>
          <a:sx n="105" d="100"/>
          <a:sy n="105" d="100"/>
        </p:scale>
        <p:origin x="10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재창" userId="219b8ac3-3aed-4b9f-99c2-03e0662c09a1" providerId="ADAL" clId="{825C96EC-17AD-404B-ADB9-3AFA4AF1658B}"/>
    <pc:docChg chg="undo custSel addSld delSld modSld sldOrd">
      <pc:chgData name="김재창" userId="219b8ac3-3aed-4b9f-99c2-03e0662c09a1" providerId="ADAL" clId="{825C96EC-17AD-404B-ADB9-3AFA4AF1658B}" dt="2022-11-08T16:49:43.314" v="2803"/>
      <pc:docMkLst>
        <pc:docMk/>
      </pc:docMkLst>
      <pc:sldChg chg="modSp mod">
        <pc:chgData name="김재창" userId="219b8ac3-3aed-4b9f-99c2-03e0662c09a1" providerId="ADAL" clId="{825C96EC-17AD-404B-ADB9-3AFA4AF1658B}" dt="2022-11-08T16:28:26.269" v="2316" actId="20577"/>
        <pc:sldMkLst>
          <pc:docMk/>
          <pc:sldMk cId="1635842933" sldId="1420"/>
        </pc:sldMkLst>
        <pc:spChg chg="mod">
          <ac:chgData name="김재창" userId="219b8ac3-3aed-4b9f-99c2-03e0662c09a1" providerId="ADAL" clId="{825C96EC-17AD-404B-ADB9-3AFA4AF1658B}" dt="2022-11-08T16:28:26.269" v="2316" actId="20577"/>
          <ac:spMkLst>
            <pc:docMk/>
            <pc:sldMk cId="1635842933" sldId="1420"/>
            <ac:spMk id="3" creationId="{F4BBAF6E-DB00-2C57-CE5F-358666FCAB9B}"/>
          </ac:spMkLst>
        </pc:spChg>
      </pc:sldChg>
      <pc:sldChg chg="del">
        <pc:chgData name="김재창" userId="219b8ac3-3aed-4b9f-99c2-03e0662c09a1" providerId="ADAL" clId="{825C96EC-17AD-404B-ADB9-3AFA4AF1658B}" dt="2022-11-08T05:09:05.930" v="0" actId="2696"/>
        <pc:sldMkLst>
          <pc:docMk/>
          <pc:sldMk cId="729749164" sldId="1421"/>
        </pc:sldMkLst>
      </pc:sldChg>
      <pc:sldChg chg="modSp mod">
        <pc:chgData name="김재창" userId="219b8ac3-3aed-4b9f-99c2-03e0662c09a1" providerId="ADAL" clId="{825C96EC-17AD-404B-ADB9-3AFA4AF1658B}" dt="2022-11-08T15:56:50.788" v="1352" actId="20577"/>
        <pc:sldMkLst>
          <pc:docMk/>
          <pc:sldMk cId="485151332" sldId="1423"/>
        </pc:sldMkLst>
        <pc:spChg chg="mod">
          <ac:chgData name="김재창" userId="219b8ac3-3aed-4b9f-99c2-03e0662c09a1" providerId="ADAL" clId="{825C96EC-17AD-404B-ADB9-3AFA4AF1658B}" dt="2022-11-08T15:56:50.788" v="1352" actId="20577"/>
          <ac:spMkLst>
            <pc:docMk/>
            <pc:sldMk cId="485151332" sldId="1423"/>
            <ac:spMk id="3" creationId="{6F8A0132-1402-FB6F-965A-1548F322330D}"/>
          </ac:spMkLst>
        </pc:spChg>
      </pc:sldChg>
      <pc:sldChg chg="addSp delSp modSp mod">
        <pc:chgData name="김재창" userId="219b8ac3-3aed-4b9f-99c2-03e0662c09a1" providerId="ADAL" clId="{825C96EC-17AD-404B-ADB9-3AFA4AF1658B}" dt="2022-11-08T16:11:33.684" v="1840" actId="20577"/>
        <pc:sldMkLst>
          <pc:docMk/>
          <pc:sldMk cId="782885758" sldId="1424"/>
        </pc:sldMkLst>
        <pc:spChg chg="mod">
          <ac:chgData name="김재창" userId="219b8ac3-3aed-4b9f-99c2-03e0662c09a1" providerId="ADAL" clId="{825C96EC-17AD-404B-ADB9-3AFA4AF1658B}" dt="2022-11-08T16:11:33.684" v="1840" actId="20577"/>
          <ac:spMkLst>
            <pc:docMk/>
            <pc:sldMk cId="782885758" sldId="1424"/>
            <ac:spMk id="3" creationId="{FD9AB066-6FB4-90A6-4527-4E373428F7A9}"/>
          </ac:spMkLst>
        </pc:spChg>
        <pc:spChg chg="del">
          <ac:chgData name="김재창" userId="219b8ac3-3aed-4b9f-99c2-03e0662c09a1" providerId="ADAL" clId="{825C96EC-17AD-404B-ADB9-3AFA4AF1658B}" dt="2022-11-08T16:06:12.037" v="1606" actId="478"/>
          <ac:spMkLst>
            <pc:docMk/>
            <pc:sldMk cId="782885758" sldId="1424"/>
            <ac:spMk id="16" creationId="{1ED6C41E-9868-2B4C-EBA3-DEC1B39A137F}"/>
          </ac:spMkLst>
        </pc:spChg>
        <pc:spChg chg="del">
          <ac:chgData name="김재창" userId="219b8ac3-3aed-4b9f-99c2-03e0662c09a1" providerId="ADAL" clId="{825C96EC-17AD-404B-ADB9-3AFA4AF1658B}" dt="2022-11-08T16:06:12.037" v="1606" actId="478"/>
          <ac:spMkLst>
            <pc:docMk/>
            <pc:sldMk cId="782885758" sldId="1424"/>
            <ac:spMk id="17" creationId="{B278F65F-6386-6C65-ABB4-E000962EA142}"/>
          </ac:spMkLst>
        </pc:spChg>
        <pc:spChg chg="del">
          <ac:chgData name="김재창" userId="219b8ac3-3aed-4b9f-99c2-03e0662c09a1" providerId="ADAL" clId="{825C96EC-17AD-404B-ADB9-3AFA4AF1658B}" dt="2022-11-08T16:06:12.037" v="1606" actId="478"/>
          <ac:spMkLst>
            <pc:docMk/>
            <pc:sldMk cId="782885758" sldId="1424"/>
            <ac:spMk id="18" creationId="{2B906E26-2C2A-C936-05BD-2AFB89CD9A44}"/>
          </ac:spMkLst>
        </pc:spChg>
        <pc:spChg chg="del">
          <ac:chgData name="김재창" userId="219b8ac3-3aed-4b9f-99c2-03e0662c09a1" providerId="ADAL" clId="{825C96EC-17AD-404B-ADB9-3AFA4AF1658B}" dt="2022-11-08T16:06:12.037" v="1606" actId="478"/>
          <ac:spMkLst>
            <pc:docMk/>
            <pc:sldMk cId="782885758" sldId="1424"/>
            <ac:spMk id="19" creationId="{935523EB-F1FA-CAFD-657C-22E74B86811E}"/>
          </ac:spMkLst>
        </pc:spChg>
        <pc:spChg chg="del">
          <ac:chgData name="김재창" userId="219b8ac3-3aed-4b9f-99c2-03e0662c09a1" providerId="ADAL" clId="{825C96EC-17AD-404B-ADB9-3AFA4AF1658B}" dt="2022-11-08T16:06:12.037" v="1606" actId="478"/>
          <ac:spMkLst>
            <pc:docMk/>
            <pc:sldMk cId="782885758" sldId="1424"/>
            <ac:spMk id="20" creationId="{106D5475-800D-A2E1-50D2-8E6E0EA72460}"/>
          </ac:spMkLst>
        </pc:spChg>
        <pc:spChg chg="del">
          <ac:chgData name="김재창" userId="219b8ac3-3aed-4b9f-99c2-03e0662c09a1" providerId="ADAL" clId="{825C96EC-17AD-404B-ADB9-3AFA4AF1658B}" dt="2022-11-08T16:06:12.037" v="1606" actId="478"/>
          <ac:spMkLst>
            <pc:docMk/>
            <pc:sldMk cId="782885758" sldId="1424"/>
            <ac:spMk id="21" creationId="{6A1A7A9C-D42B-41E8-BE45-650DBB54AA78}"/>
          </ac:spMkLst>
        </pc:spChg>
        <pc:spChg chg="del">
          <ac:chgData name="김재창" userId="219b8ac3-3aed-4b9f-99c2-03e0662c09a1" providerId="ADAL" clId="{825C96EC-17AD-404B-ADB9-3AFA4AF1658B}" dt="2022-11-08T16:06:12.037" v="1606" actId="478"/>
          <ac:spMkLst>
            <pc:docMk/>
            <pc:sldMk cId="782885758" sldId="1424"/>
            <ac:spMk id="23" creationId="{C5AECE6D-D522-9291-C844-D5AAE9EAA828}"/>
          </ac:spMkLst>
        </pc:spChg>
        <pc:spChg chg="add mod">
          <ac:chgData name="김재창" userId="219b8ac3-3aed-4b9f-99c2-03e0662c09a1" providerId="ADAL" clId="{825C96EC-17AD-404B-ADB9-3AFA4AF1658B}" dt="2022-11-08T16:08:19.654" v="1655" actId="1076"/>
          <ac:spMkLst>
            <pc:docMk/>
            <pc:sldMk cId="782885758" sldId="1424"/>
            <ac:spMk id="35" creationId="{E3565266-9954-0441-A33F-0DDC52A8168B}"/>
          </ac:spMkLst>
        </pc:spChg>
      </pc:sldChg>
      <pc:sldChg chg="addSp modSp mod">
        <pc:chgData name="김재창" userId="219b8ac3-3aed-4b9f-99c2-03e0662c09a1" providerId="ADAL" clId="{825C96EC-17AD-404B-ADB9-3AFA4AF1658B}" dt="2022-11-08T06:26:10.432" v="1158" actId="20577"/>
        <pc:sldMkLst>
          <pc:docMk/>
          <pc:sldMk cId="812304532" sldId="1426"/>
        </pc:sldMkLst>
        <pc:spChg chg="mod">
          <ac:chgData name="김재창" userId="219b8ac3-3aed-4b9f-99c2-03e0662c09a1" providerId="ADAL" clId="{825C96EC-17AD-404B-ADB9-3AFA4AF1658B}" dt="2022-11-08T05:53:08.608" v="1134" actId="20577"/>
          <ac:spMkLst>
            <pc:docMk/>
            <pc:sldMk cId="812304532" sldId="1426"/>
            <ac:spMk id="3" creationId="{07CB8A87-EDF3-5113-BA3B-019420886BC4}"/>
          </ac:spMkLst>
        </pc:spChg>
        <pc:spChg chg="add mod">
          <ac:chgData name="김재창" userId="219b8ac3-3aed-4b9f-99c2-03e0662c09a1" providerId="ADAL" clId="{825C96EC-17AD-404B-ADB9-3AFA4AF1658B}" dt="2022-11-08T06:26:10.432" v="1158" actId="20577"/>
          <ac:spMkLst>
            <pc:docMk/>
            <pc:sldMk cId="812304532" sldId="1426"/>
            <ac:spMk id="5" creationId="{6D99B3B4-0789-D547-B734-3ED1600BCFF0}"/>
          </ac:spMkLst>
        </pc:spChg>
        <pc:spChg chg="add mod">
          <ac:chgData name="김재창" userId="219b8ac3-3aed-4b9f-99c2-03e0662c09a1" providerId="ADAL" clId="{825C96EC-17AD-404B-ADB9-3AFA4AF1658B}" dt="2022-11-08T05:37:04.026" v="695" actId="20577"/>
          <ac:spMkLst>
            <pc:docMk/>
            <pc:sldMk cId="812304532" sldId="1426"/>
            <ac:spMk id="6" creationId="{BF8FAB3F-75B3-F840-838F-FA1123E82C52}"/>
          </ac:spMkLst>
        </pc:spChg>
        <pc:spChg chg="add mod">
          <ac:chgData name="김재창" userId="219b8ac3-3aed-4b9f-99c2-03e0662c09a1" providerId="ADAL" clId="{825C96EC-17AD-404B-ADB9-3AFA4AF1658B}" dt="2022-11-08T05:37:07.008" v="701" actId="20577"/>
          <ac:spMkLst>
            <pc:docMk/>
            <pc:sldMk cId="812304532" sldId="1426"/>
            <ac:spMk id="7" creationId="{25EF9FDE-C6D6-1D42-A132-1DB55099E70A}"/>
          </ac:spMkLst>
        </pc:spChg>
        <pc:graphicFrameChg chg="modGraphic">
          <ac:chgData name="김재창" userId="219b8ac3-3aed-4b9f-99c2-03e0662c09a1" providerId="ADAL" clId="{825C96EC-17AD-404B-ADB9-3AFA4AF1658B}" dt="2022-11-08T05:43:38.348" v="707" actId="6549"/>
          <ac:graphicFrameMkLst>
            <pc:docMk/>
            <pc:sldMk cId="812304532" sldId="1426"/>
            <ac:graphicFrameMk id="4" creationId="{C253F35D-8389-7893-2C61-D0EDB96ABED7}"/>
          </ac:graphicFrameMkLst>
        </pc:graphicFrameChg>
      </pc:sldChg>
      <pc:sldChg chg="modSp mod modAnim">
        <pc:chgData name="김재창" userId="219b8ac3-3aed-4b9f-99c2-03e0662c09a1" providerId="ADAL" clId="{825C96EC-17AD-404B-ADB9-3AFA4AF1658B}" dt="2022-11-08T16:05:06.108" v="1605"/>
        <pc:sldMkLst>
          <pc:docMk/>
          <pc:sldMk cId="1575430573" sldId="1427"/>
        </pc:sldMkLst>
        <pc:spChg chg="mod">
          <ac:chgData name="김재창" userId="219b8ac3-3aed-4b9f-99c2-03e0662c09a1" providerId="ADAL" clId="{825C96EC-17AD-404B-ADB9-3AFA4AF1658B}" dt="2022-11-08T05:20:51.401" v="655" actId="20577"/>
          <ac:spMkLst>
            <pc:docMk/>
            <pc:sldMk cId="1575430573" sldId="1427"/>
            <ac:spMk id="11" creationId="{39729C76-AD6C-9EAE-4524-0A256B2275AA}"/>
          </ac:spMkLst>
        </pc:spChg>
      </pc:sldChg>
      <pc:sldChg chg="modSp mod">
        <pc:chgData name="김재창" userId="219b8ac3-3aed-4b9f-99c2-03e0662c09a1" providerId="ADAL" clId="{825C96EC-17AD-404B-ADB9-3AFA4AF1658B}" dt="2022-11-08T05:17:07.573" v="448" actId="20577"/>
        <pc:sldMkLst>
          <pc:docMk/>
          <pc:sldMk cId="3877591118" sldId="1429"/>
        </pc:sldMkLst>
        <pc:spChg chg="mod">
          <ac:chgData name="김재창" userId="219b8ac3-3aed-4b9f-99c2-03e0662c09a1" providerId="ADAL" clId="{825C96EC-17AD-404B-ADB9-3AFA4AF1658B}" dt="2022-11-08T05:17:07.573" v="448" actId="20577"/>
          <ac:spMkLst>
            <pc:docMk/>
            <pc:sldMk cId="3877591118" sldId="1429"/>
            <ac:spMk id="6" creationId="{AF4D6CFE-7912-ED1A-E15A-DBF5233213EE}"/>
          </ac:spMkLst>
        </pc:spChg>
      </pc:sldChg>
      <pc:sldChg chg="del">
        <pc:chgData name="김재창" userId="219b8ac3-3aed-4b9f-99c2-03e0662c09a1" providerId="ADAL" clId="{825C96EC-17AD-404B-ADB9-3AFA4AF1658B}" dt="2022-11-08T05:12:50.851" v="78" actId="2696"/>
        <pc:sldMkLst>
          <pc:docMk/>
          <pc:sldMk cId="1518960441" sldId="1430"/>
        </pc:sldMkLst>
      </pc:sldChg>
      <pc:sldChg chg="del">
        <pc:chgData name="김재창" userId="219b8ac3-3aed-4b9f-99c2-03e0662c09a1" providerId="ADAL" clId="{825C96EC-17AD-404B-ADB9-3AFA4AF1658B}" dt="2022-11-08T05:12:50.035" v="77" actId="2696"/>
        <pc:sldMkLst>
          <pc:docMk/>
          <pc:sldMk cId="485476631" sldId="1431"/>
        </pc:sldMkLst>
      </pc:sldChg>
      <pc:sldChg chg="modSp mod">
        <pc:chgData name="김재창" userId="219b8ac3-3aed-4b9f-99c2-03e0662c09a1" providerId="ADAL" clId="{825C96EC-17AD-404B-ADB9-3AFA4AF1658B}" dt="2022-11-08T16:47:54.042" v="2800" actId="20577"/>
        <pc:sldMkLst>
          <pc:docMk/>
          <pc:sldMk cId="4016601155" sldId="1432"/>
        </pc:sldMkLst>
        <pc:spChg chg="mod">
          <ac:chgData name="김재창" userId="219b8ac3-3aed-4b9f-99c2-03e0662c09a1" providerId="ADAL" clId="{825C96EC-17AD-404B-ADB9-3AFA4AF1658B}" dt="2022-11-08T16:47:54.042" v="2800" actId="20577"/>
          <ac:spMkLst>
            <pc:docMk/>
            <pc:sldMk cId="4016601155" sldId="1432"/>
            <ac:spMk id="3" creationId="{FD9AB066-6FB4-90A6-4527-4E373428F7A9}"/>
          </ac:spMkLst>
        </pc:spChg>
      </pc:sldChg>
      <pc:sldChg chg="modSp add mod ord">
        <pc:chgData name="김재창" userId="219b8ac3-3aed-4b9f-99c2-03e0662c09a1" providerId="ADAL" clId="{825C96EC-17AD-404B-ADB9-3AFA4AF1658B}" dt="2022-11-08T05:52:31.126" v="1016" actId="20577"/>
        <pc:sldMkLst>
          <pc:docMk/>
          <pc:sldMk cId="3545289202" sldId="1433"/>
        </pc:sldMkLst>
        <pc:spChg chg="mod">
          <ac:chgData name="김재창" userId="219b8ac3-3aed-4b9f-99c2-03e0662c09a1" providerId="ADAL" clId="{825C96EC-17AD-404B-ADB9-3AFA4AF1658B}" dt="2022-11-08T05:52:31.126" v="1016" actId="20577"/>
          <ac:spMkLst>
            <pc:docMk/>
            <pc:sldMk cId="3545289202" sldId="1433"/>
            <ac:spMk id="3" creationId="{07CB8A87-EDF3-5113-BA3B-019420886BC4}"/>
          </ac:spMkLst>
        </pc:spChg>
        <pc:graphicFrameChg chg="mod modGraphic">
          <ac:chgData name="김재창" userId="219b8ac3-3aed-4b9f-99c2-03e0662c09a1" providerId="ADAL" clId="{825C96EC-17AD-404B-ADB9-3AFA4AF1658B}" dt="2022-11-08T05:52:27.139" v="1014" actId="6549"/>
          <ac:graphicFrameMkLst>
            <pc:docMk/>
            <pc:sldMk cId="3545289202" sldId="1433"/>
            <ac:graphicFrameMk id="4" creationId="{C253F35D-8389-7893-2C61-D0EDB96ABED7}"/>
          </ac:graphicFrameMkLst>
        </pc:graphicFrameChg>
      </pc:sldChg>
      <pc:sldChg chg="modSp add mod">
        <pc:chgData name="김재창" userId="219b8ac3-3aed-4b9f-99c2-03e0662c09a1" providerId="ADAL" clId="{825C96EC-17AD-404B-ADB9-3AFA4AF1658B}" dt="2022-11-08T06:18:07.445" v="1137" actId="20577"/>
        <pc:sldMkLst>
          <pc:docMk/>
          <pc:sldMk cId="499236747" sldId="1434"/>
        </pc:sldMkLst>
        <pc:graphicFrameChg chg="modGraphic">
          <ac:chgData name="김재창" userId="219b8ac3-3aed-4b9f-99c2-03e0662c09a1" providerId="ADAL" clId="{825C96EC-17AD-404B-ADB9-3AFA4AF1658B}" dt="2022-11-08T06:18:07.445" v="1137" actId="20577"/>
          <ac:graphicFrameMkLst>
            <pc:docMk/>
            <pc:sldMk cId="499236747" sldId="1434"/>
            <ac:graphicFrameMk id="4" creationId="{C253F35D-8389-7893-2C61-D0EDB96ABED7}"/>
          </ac:graphicFrameMkLst>
        </pc:graphicFrameChg>
      </pc:sldChg>
      <pc:sldChg chg="modSp mod modAnim">
        <pc:chgData name="김재창" userId="219b8ac3-3aed-4b9f-99c2-03e0662c09a1" providerId="ADAL" clId="{825C96EC-17AD-404B-ADB9-3AFA4AF1658B}" dt="2022-11-08T16:49:43.314" v="2803"/>
        <pc:sldMkLst>
          <pc:docMk/>
          <pc:sldMk cId="3428471864" sldId="1435"/>
        </pc:sldMkLst>
        <pc:spChg chg="mod">
          <ac:chgData name="김재창" userId="219b8ac3-3aed-4b9f-99c2-03e0662c09a1" providerId="ADAL" clId="{825C96EC-17AD-404B-ADB9-3AFA4AF1658B}" dt="2022-11-08T16:00:53.132" v="1603" actId="20577"/>
          <ac:spMkLst>
            <pc:docMk/>
            <pc:sldMk cId="3428471864" sldId="1435"/>
            <ac:spMk id="3" creationId="{74FCD339-8F59-9436-FA43-46A3E28C9C50}"/>
          </ac:spMkLst>
        </pc:spChg>
      </pc:sldChg>
      <pc:sldChg chg="addSp delSp modSp new mod">
        <pc:chgData name="김재창" userId="219b8ac3-3aed-4b9f-99c2-03e0662c09a1" providerId="ADAL" clId="{825C96EC-17AD-404B-ADB9-3AFA4AF1658B}" dt="2022-11-08T16:25:30.820" v="2248" actId="20577"/>
        <pc:sldMkLst>
          <pc:docMk/>
          <pc:sldMk cId="1028760773" sldId="1436"/>
        </pc:sldMkLst>
        <pc:spChg chg="mod">
          <ac:chgData name="김재창" userId="219b8ac3-3aed-4b9f-99c2-03e0662c09a1" providerId="ADAL" clId="{825C96EC-17AD-404B-ADB9-3AFA4AF1658B}" dt="2022-11-08T16:12:11.673" v="1867" actId="20577"/>
          <ac:spMkLst>
            <pc:docMk/>
            <pc:sldMk cId="1028760773" sldId="1436"/>
            <ac:spMk id="2" creationId="{E1C7D1D2-0FAF-AC47-A38F-3BD26D8BBB2A}"/>
          </ac:spMkLst>
        </pc:spChg>
        <pc:spChg chg="mod">
          <ac:chgData name="김재창" userId="219b8ac3-3aed-4b9f-99c2-03e0662c09a1" providerId="ADAL" clId="{825C96EC-17AD-404B-ADB9-3AFA4AF1658B}" dt="2022-11-08T16:25:30.820" v="2248" actId="20577"/>
          <ac:spMkLst>
            <pc:docMk/>
            <pc:sldMk cId="1028760773" sldId="1436"/>
            <ac:spMk id="3" creationId="{490D3B8B-7874-B34E-A3D8-ABE115EE0312}"/>
          </ac:spMkLst>
        </pc:spChg>
        <pc:spChg chg="add mod">
          <ac:chgData name="김재창" userId="219b8ac3-3aed-4b9f-99c2-03e0662c09a1" providerId="ADAL" clId="{825C96EC-17AD-404B-ADB9-3AFA4AF1658B}" dt="2022-11-08T16:23:45.727" v="2001" actId="1076"/>
          <ac:spMkLst>
            <pc:docMk/>
            <pc:sldMk cId="1028760773" sldId="1436"/>
            <ac:spMk id="4" creationId="{D23DCFE5-A942-F54E-9AAB-17B793198ECF}"/>
          </ac:spMkLst>
        </pc:spChg>
        <pc:spChg chg="add mod">
          <ac:chgData name="김재창" userId="219b8ac3-3aed-4b9f-99c2-03e0662c09a1" providerId="ADAL" clId="{825C96EC-17AD-404B-ADB9-3AFA4AF1658B}" dt="2022-11-08T16:23:45.727" v="2001" actId="1076"/>
          <ac:spMkLst>
            <pc:docMk/>
            <pc:sldMk cId="1028760773" sldId="1436"/>
            <ac:spMk id="5" creationId="{D718806D-7ED0-4B4F-B9C4-641244EFBC99}"/>
          </ac:spMkLst>
        </pc:spChg>
        <pc:spChg chg="add mod">
          <ac:chgData name="김재창" userId="219b8ac3-3aed-4b9f-99c2-03e0662c09a1" providerId="ADAL" clId="{825C96EC-17AD-404B-ADB9-3AFA4AF1658B}" dt="2022-11-08T16:23:45.727" v="2001" actId="1076"/>
          <ac:spMkLst>
            <pc:docMk/>
            <pc:sldMk cId="1028760773" sldId="1436"/>
            <ac:spMk id="6" creationId="{962483A0-B8AC-7F4A-9FD1-5695C7CA1679}"/>
          </ac:spMkLst>
        </pc:spChg>
        <pc:spChg chg="add del mod">
          <ac:chgData name="김재창" userId="219b8ac3-3aed-4b9f-99c2-03e0662c09a1" providerId="ADAL" clId="{825C96EC-17AD-404B-ADB9-3AFA4AF1658B}" dt="2022-11-08T16:21:20.913" v="1954" actId="478"/>
          <ac:spMkLst>
            <pc:docMk/>
            <pc:sldMk cId="1028760773" sldId="1436"/>
            <ac:spMk id="7" creationId="{2117EE70-82CC-D943-AB7A-31B7B9393A36}"/>
          </ac:spMkLst>
        </pc:spChg>
        <pc:spChg chg="add mod">
          <ac:chgData name="김재창" userId="219b8ac3-3aed-4b9f-99c2-03e0662c09a1" providerId="ADAL" clId="{825C96EC-17AD-404B-ADB9-3AFA4AF1658B}" dt="2022-11-08T16:23:45.727" v="2001" actId="1076"/>
          <ac:spMkLst>
            <pc:docMk/>
            <pc:sldMk cId="1028760773" sldId="1436"/>
            <ac:spMk id="8" creationId="{CD6095D1-6CB7-0446-B6A2-FAB47B7CC0CB}"/>
          </ac:spMkLst>
        </pc:spChg>
        <pc:spChg chg="add mod">
          <ac:chgData name="김재창" userId="219b8ac3-3aed-4b9f-99c2-03e0662c09a1" providerId="ADAL" clId="{825C96EC-17AD-404B-ADB9-3AFA4AF1658B}" dt="2022-11-08T16:23:45.727" v="2001" actId="1076"/>
          <ac:spMkLst>
            <pc:docMk/>
            <pc:sldMk cId="1028760773" sldId="1436"/>
            <ac:spMk id="19" creationId="{06269B60-A1EA-A84A-A80A-2AAE61F31101}"/>
          </ac:spMkLst>
        </pc:spChg>
        <pc:spChg chg="add del mod">
          <ac:chgData name="김재창" userId="219b8ac3-3aed-4b9f-99c2-03e0662c09a1" providerId="ADAL" clId="{825C96EC-17AD-404B-ADB9-3AFA4AF1658B}" dt="2022-11-08T16:22:32.234" v="1975" actId="478"/>
          <ac:spMkLst>
            <pc:docMk/>
            <pc:sldMk cId="1028760773" sldId="1436"/>
            <ac:spMk id="20" creationId="{C06B675C-FEC4-524E-A901-FC3607C59E28}"/>
          </ac:spMkLst>
        </pc:spChg>
        <pc:cxnChg chg="add mod">
          <ac:chgData name="김재창" userId="219b8ac3-3aed-4b9f-99c2-03e0662c09a1" providerId="ADAL" clId="{825C96EC-17AD-404B-ADB9-3AFA4AF1658B}" dt="2022-11-08T16:23:45.727" v="2001" actId="1076"/>
          <ac:cxnSpMkLst>
            <pc:docMk/>
            <pc:sldMk cId="1028760773" sldId="1436"/>
            <ac:cxnSpMk id="10" creationId="{8D5A0924-3370-FA45-99A8-D31D92446B81}"/>
          </ac:cxnSpMkLst>
        </pc:cxnChg>
        <pc:cxnChg chg="add mod">
          <ac:chgData name="김재창" userId="219b8ac3-3aed-4b9f-99c2-03e0662c09a1" providerId="ADAL" clId="{825C96EC-17AD-404B-ADB9-3AFA4AF1658B}" dt="2022-11-08T16:23:45.727" v="2001" actId="1076"/>
          <ac:cxnSpMkLst>
            <pc:docMk/>
            <pc:sldMk cId="1028760773" sldId="1436"/>
            <ac:cxnSpMk id="11" creationId="{61C9C1C1-D1D3-754E-B3D3-A299FB11CE84}"/>
          </ac:cxnSpMkLst>
        </pc:cxnChg>
        <pc:cxnChg chg="add mod">
          <ac:chgData name="김재창" userId="219b8ac3-3aed-4b9f-99c2-03e0662c09a1" providerId="ADAL" clId="{825C96EC-17AD-404B-ADB9-3AFA4AF1658B}" dt="2022-11-08T16:23:45.727" v="2001" actId="1076"/>
          <ac:cxnSpMkLst>
            <pc:docMk/>
            <pc:sldMk cId="1028760773" sldId="1436"/>
            <ac:cxnSpMk id="14" creationId="{58593BBE-09D5-F74C-AFA5-DCC7C1997133}"/>
          </ac:cxnSpMkLst>
        </pc:cxnChg>
        <pc:cxnChg chg="add mod">
          <ac:chgData name="김재창" userId="219b8ac3-3aed-4b9f-99c2-03e0662c09a1" providerId="ADAL" clId="{825C96EC-17AD-404B-ADB9-3AFA4AF1658B}" dt="2022-11-08T16:23:45.727" v="2001" actId="1076"/>
          <ac:cxnSpMkLst>
            <pc:docMk/>
            <pc:sldMk cId="1028760773" sldId="1436"/>
            <ac:cxnSpMk id="21" creationId="{E2AB40DF-E475-CF4E-AA74-DA5F7703A6D2}"/>
          </ac:cxnSpMkLst>
        </pc:cxnChg>
        <pc:cxnChg chg="add mod">
          <ac:chgData name="김재창" userId="219b8ac3-3aed-4b9f-99c2-03e0662c09a1" providerId="ADAL" clId="{825C96EC-17AD-404B-ADB9-3AFA4AF1658B}" dt="2022-11-08T16:23:45.727" v="2001" actId="1076"/>
          <ac:cxnSpMkLst>
            <pc:docMk/>
            <pc:sldMk cId="1028760773" sldId="1436"/>
            <ac:cxnSpMk id="24" creationId="{A3C81319-1724-5941-A3E5-7D5993A597F7}"/>
          </ac:cxnSpMkLst>
        </pc:cxnChg>
        <pc:cxnChg chg="add mod">
          <ac:chgData name="김재창" userId="219b8ac3-3aed-4b9f-99c2-03e0662c09a1" providerId="ADAL" clId="{825C96EC-17AD-404B-ADB9-3AFA4AF1658B}" dt="2022-11-08T16:23:45.727" v="2001" actId="1076"/>
          <ac:cxnSpMkLst>
            <pc:docMk/>
            <pc:sldMk cId="1028760773" sldId="1436"/>
            <ac:cxnSpMk id="31" creationId="{80354272-FBC4-AD45-9722-6B831E73EFCA}"/>
          </ac:cxnSpMkLst>
        </pc:cxnChg>
      </pc:sldChg>
      <pc:sldChg chg="addSp modSp new mod">
        <pc:chgData name="김재창" userId="219b8ac3-3aed-4b9f-99c2-03e0662c09a1" providerId="ADAL" clId="{825C96EC-17AD-404B-ADB9-3AFA4AF1658B}" dt="2022-11-08T16:45:49.388" v="2722" actId="20577"/>
        <pc:sldMkLst>
          <pc:docMk/>
          <pc:sldMk cId="2109956281" sldId="1437"/>
        </pc:sldMkLst>
        <pc:spChg chg="mod">
          <ac:chgData name="김재창" userId="219b8ac3-3aed-4b9f-99c2-03e0662c09a1" providerId="ADAL" clId="{825C96EC-17AD-404B-ADB9-3AFA4AF1658B}" dt="2022-11-08T16:36:52.008" v="2328" actId="20577"/>
          <ac:spMkLst>
            <pc:docMk/>
            <pc:sldMk cId="2109956281" sldId="1437"/>
            <ac:spMk id="2" creationId="{DD03F4D5-5190-364A-B3FD-BE399B4F1A06}"/>
          </ac:spMkLst>
        </pc:spChg>
        <pc:spChg chg="mod">
          <ac:chgData name="김재창" userId="219b8ac3-3aed-4b9f-99c2-03e0662c09a1" providerId="ADAL" clId="{825C96EC-17AD-404B-ADB9-3AFA4AF1658B}" dt="2022-11-08T16:45:49.388" v="2722" actId="20577"/>
          <ac:spMkLst>
            <pc:docMk/>
            <pc:sldMk cId="2109956281" sldId="1437"/>
            <ac:spMk id="3" creationId="{A9FCE95E-78F4-6742-AE76-984D7B18B983}"/>
          </ac:spMkLst>
        </pc:spChg>
        <pc:spChg chg="add mod">
          <ac:chgData name="김재창" userId="219b8ac3-3aed-4b9f-99c2-03e0662c09a1" providerId="ADAL" clId="{825C96EC-17AD-404B-ADB9-3AFA4AF1658B}" dt="2022-11-08T16:37:51.819" v="2333" actId="1076"/>
          <ac:spMkLst>
            <pc:docMk/>
            <pc:sldMk cId="2109956281" sldId="1437"/>
            <ac:spMk id="4" creationId="{E0302575-BC7A-6544-8AE6-AF1E0CE13395}"/>
          </ac:spMkLst>
        </pc:spChg>
        <pc:spChg chg="add mod">
          <ac:chgData name="김재창" userId="219b8ac3-3aed-4b9f-99c2-03e0662c09a1" providerId="ADAL" clId="{825C96EC-17AD-404B-ADB9-3AFA4AF1658B}" dt="2022-11-08T16:37:51.819" v="2333" actId="1076"/>
          <ac:spMkLst>
            <pc:docMk/>
            <pc:sldMk cId="2109956281" sldId="1437"/>
            <ac:spMk id="5" creationId="{E07087E5-EF54-9B4C-A113-75AFAAFDF519}"/>
          </ac:spMkLst>
        </pc:spChg>
        <pc:spChg chg="add mod">
          <ac:chgData name="김재창" userId="219b8ac3-3aed-4b9f-99c2-03e0662c09a1" providerId="ADAL" clId="{825C96EC-17AD-404B-ADB9-3AFA4AF1658B}" dt="2022-11-08T16:39:32.345" v="2381" actId="1076"/>
          <ac:spMkLst>
            <pc:docMk/>
            <pc:sldMk cId="2109956281" sldId="1437"/>
            <ac:spMk id="6" creationId="{5B0F220A-7179-014B-BEF6-AD44A799FF45}"/>
          </ac:spMkLst>
        </pc:spChg>
        <pc:spChg chg="add mod">
          <ac:chgData name="김재창" userId="219b8ac3-3aed-4b9f-99c2-03e0662c09a1" providerId="ADAL" clId="{825C96EC-17AD-404B-ADB9-3AFA4AF1658B}" dt="2022-11-08T16:39:09.945" v="2379" actId="20577"/>
          <ac:spMkLst>
            <pc:docMk/>
            <pc:sldMk cId="2109956281" sldId="1437"/>
            <ac:spMk id="7" creationId="{9AD7644E-7C8C-B34E-95B4-552189EB4744}"/>
          </ac:spMkLst>
        </pc:spChg>
        <pc:spChg chg="add mod">
          <ac:chgData name="김재창" userId="219b8ac3-3aed-4b9f-99c2-03e0662c09a1" providerId="ADAL" clId="{825C96EC-17AD-404B-ADB9-3AFA4AF1658B}" dt="2022-11-08T16:39:56.929" v="2409" actId="14100"/>
          <ac:spMkLst>
            <pc:docMk/>
            <pc:sldMk cId="2109956281" sldId="1437"/>
            <ac:spMk id="8" creationId="{C8B2B020-779C-9C4F-BC12-C9E3E46D6CF0}"/>
          </ac:spMkLst>
        </pc:spChg>
        <pc:spChg chg="add mod">
          <ac:chgData name="김재창" userId="219b8ac3-3aed-4b9f-99c2-03e0662c09a1" providerId="ADAL" clId="{825C96EC-17AD-404B-ADB9-3AFA4AF1658B}" dt="2022-11-08T16:41:11.364" v="2419" actId="20577"/>
          <ac:spMkLst>
            <pc:docMk/>
            <pc:sldMk cId="2109956281" sldId="1437"/>
            <ac:spMk id="9" creationId="{E93C4F65-E654-1B47-A109-EB6F756BAD4A}"/>
          </ac:spMkLst>
        </pc:spChg>
        <pc:spChg chg="add mod">
          <ac:chgData name="김재창" userId="219b8ac3-3aed-4b9f-99c2-03e0662c09a1" providerId="ADAL" clId="{825C96EC-17AD-404B-ADB9-3AFA4AF1658B}" dt="2022-11-08T16:41:31.491" v="2430" actId="1076"/>
          <ac:spMkLst>
            <pc:docMk/>
            <pc:sldMk cId="2109956281" sldId="1437"/>
            <ac:spMk id="10" creationId="{FDB988F9-8BA0-A548-A863-4546AC824808}"/>
          </ac:spMkLst>
        </pc:spChg>
      </pc:sldChg>
    </pc:docChg>
  </pc:docChgLst>
  <pc:docChgLst>
    <pc:chgData name="김재창" userId="219b8ac3-3aed-4b9f-99c2-03e0662c09a1" providerId="ADAL" clId="{BAB5A331-0AB9-467C-BCFE-3781C1594D33}"/>
    <pc:docChg chg="undo redo custSel addSld delSld modSld sldOrd modMainMaster">
      <pc:chgData name="김재창" userId="219b8ac3-3aed-4b9f-99c2-03e0662c09a1" providerId="ADAL" clId="{BAB5A331-0AB9-467C-BCFE-3781C1594D33}" dt="2022-11-16T04:26:27.814" v="5304"/>
      <pc:docMkLst>
        <pc:docMk/>
      </pc:docMkLst>
      <pc:sldChg chg="addSp modSp del mod">
        <pc:chgData name="김재창" userId="219b8ac3-3aed-4b9f-99c2-03e0662c09a1" providerId="ADAL" clId="{BAB5A331-0AB9-467C-BCFE-3781C1594D33}" dt="2022-11-14T06:23:01.743" v="521" actId="47"/>
        <pc:sldMkLst>
          <pc:docMk/>
          <pc:sldMk cId="1635842933" sldId="1420"/>
        </pc:sldMkLst>
        <pc:spChg chg="mod">
          <ac:chgData name="김재창" userId="219b8ac3-3aed-4b9f-99c2-03e0662c09a1" providerId="ADAL" clId="{BAB5A331-0AB9-467C-BCFE-3781C1594D33}" dt="2022-11-10T11:26:17.512" v="166" actId="20577"/>
          <ac:spMkLst>
            <pc:docMk/>
            <pc:sldMk cId="1635842933" sldId="1420"/>
            <ac:spMk id="3" creationId="{F4BBAF6E-DB00-2C57-CE5F-358666FCAB9B}"/>
          </ac:spMkLst>
        </pc:spChg>
        <pc:picChg chg="add mod">
          <ac:chgData name="김재창" userId="219b8ac3-3aed-4b9f-99c2-03e0662c09a1" providerId="ADAL" clId="{BAB5A331-0AB9-467C-BCFE-3781C1594D33}" dt="2022-11-10T11:26:28.716" v="169" actId="1076"/>
          <ac:picMkLst>
            <pc:docMk/>
            <pc:sldMk cId="1635842933" sldId="1420"/>
            <ac:picMk id="5" creationId="{6B742310-31E3-0E36-499D-52EB86FCBC55}"/>
          </ac:picMkLst>
        </pc:picChg>
      </pc:sldChg>
      <pc:sldChg chg="modSp mod">
        <pc:chgData name="김재창" userId="219b8ac3-3aed-4b9f-99c2-03e0662c09a1" providerId="ADAL" clId="{BAB5A331-0AB9-467C-BCFE-3781C1594D33}" dt="2022-11-16T04:23:12.247" v="5237" actId="20577"/>
        <pc:sldMkLst>
          <pc:docMk/>
          <pc:sldMk cId="485151332" sldId="1423"/>
        </pc:sldMkLst>
        <pc:spChg chg="mod">
          <ac:chgData name="김재창" userId="219b8ac3-3aed-4b9f-99c2-03e0662c09a1" providerId="ADAL" clId="{BAB5A331-0AB9-467C-BCFE-3781C1594D33}" dt="2022-11-16T04:23:12.247" v="5237" actId="20577"/>
          <ac:spMkLst>
            <pc:docMk/>
            <pc:sldMk cId="485151332" sldId="1423"/>
            <ac:spMk id="3" creationId="{6F8A0132-1402-FB6F-965A-1548F322330D}"/>
          </ac:spMkLst>
        </pc:spChg>
      </pc:sldChg>
      <pc:sldChg chg="ord">
        <pc:chgData name="김재창" userId="219b8ac3-3aed-4b9f-99c2-03e0662c09a1" providerId="ADAL" clId="{BAB5A331-0AB9-467C-BCFE-3781C1594D33}" dt="2022-11-14T06:22:50.963" v="520"/>
        <pc:sldMkLst>
          <pc:docMk/>
          <pc:sldMk cId="782885758" sldId="1424"/>
        </pc:sldMkLst>
      </pc:sldChg>
      <pc:sldChg chg="del">
        <pc:chgData name="김재창" userId="219b8ac3-3aed-4b9f-99c2-03e0662c09a1" providerId="ADAL" clId="{BAB5A331-0AB9-467C-BCFE-3781C1594D33}" dt="2022-11-15T06:59:16.980" v="666" actId="2696"/>
        <pc:sldMkLst>
          <pc:docMk/>
          <pc:sldMk cId="1148084184" sldId="1425"/>
        </pc:sldMkLst>
      </pc:sldChg>
      <pc:sldChg chg="modSp add">
        <pc:chgData name="김재창" userId="219b8ac3-3aed-4b9f-99c2-03e0662c09a1" providerId="ADAL" clId="{BAB5A331-0AB9-467C-BCFE-3781C1594D33}" dt="2022-11-15T18:06:22.692" v="4363" actId="255"/>
        <pc:sldMkLst>
          <pc:docMk/>
          <pc:sldMk cId="2583477704" sldId="1425"/>
        </pc:sldMkLst>
        <pc:spChg chg="mod">
          <ac:chgData name="김재창" userId="219b8ac3-3aed-4b9f-99c2-03e0662c09a1" providerId="ADAL" clId="{BAB5A331-0AB9-467C-BCFE-3781C1594D33}" dt="2022-11-15T18:06:22.692" v="4363" actId="255"/>
          <ac:spMkLst>
            <pc:docMk/>
            <pc:sldMk cId="2583477704" sldId="1425"/>
            <ac:spMk id="3" creationId="{6D08F390-E431-43D2-9736-85174C3C3726}"/>
          </ac:spMkLst>
        </pc:spChg>
      </pc:sldChg>
      <pc:sldChg chg="add">
        <pc:chgData name="김재창" userId="219b8ac3-3aed-4b9f-99c2-03e0662c09a1" providerId="ADAL" clId="{BAB5A331-0AB9-467C-BCFE-3781C1594D33}" dt="2022-11-15T06:59:20.559" v="667"/>
        <pc:sldMkLst>
          <pc:docMk/>
          <pc:sldMk cId="674683996" sldId="1426"/>
        </pc:sldMkLst>
      </pc:sldChg>
      <pc:sldChg chg="del">
        <pc:chgData name="김재창" userId="219b8ac3-3aed-4b9f-99c2-03e0662c09a1" providerId="ADAL" clId="{BAB5A331-0AB9-467C-BCFE-3781C1594D33}" dt="2022-11-15T06:59:16.980" v="666" actId="2696"/>
        <pc:sldMkLst>
          <pc:docMk/>
          <pc:sldMk cId="812304532" sldId="1426"/>
        </pc:sldMkLst>
      </pc:sldChg>
      <pc:sldChg chg="add">
        <pc:chgData name="김재창" userId="219b8ac3-3aed-4b9f-99c2-03e0662c09a1" providerId="ADAL" clId="{BAB5A331-0AB9-467C-BCFE-3781C1594D33}" dt="2022-11-15T06:59:20.559" v="667"/>
        <pc:sldMkLst>
          <pc:docMk/>
          <pc:sldMk cId="753247111" sldId="1427"/>
        </pc:sldMkLst>
      </pc:sldChg>
      <pc:sldChg chg="del">
        <pc:chgData name="김재창" userId="219b8ac3-3aed-4b9f-99c2-03e0662c09a1" providerId="ADAL" clId="{BAB5A331-0AB9-467C-BCFE-3781C1594D33}" dt="2022-11-15T06:59:16.980" v="666" actId="2696"/>
        <pc:sldMkLst>
          <pc:docMk/>
          <pc:sldMk cId="1575430573" sldId="1427"/>
        </pc:sldMkLst>
      </pc:sldChg>
      <pc:sldChg chg="add">
        <pc:chgData name="김재창" userId="219b8ac3-3aed-4b9f-99c2-03e0662c09a1" providerId="ADAL" clId="{BAB5A331-0AB9-467C-BCFE-3781C1594D33}" dt="2022-11-15T06:59:20.559" v="667"/>
        <pc:sldMkLst>
          <pc:docMk/>
          <pc:sldMk cId="413904170" sldId="1429"/>
        </pc:sldMkLst>
      </pc:sldChg>
      <pc:sldChg chg="del">
        <pc:chgData name="김재창" userId="219b8ac3-3aed-4b9f-99c2-03e0662c09a1" providerId="ADAL" clId="{BAB5A331-0AB9-467C-BCFE-3781C1594D33}" dt="2022-11-15T06:59:16.980" v="666" actId="2696"/>
        <pc:sldMkLst>
          <pc:docMk/>
          <pc:sldMk cId="3877591118" sldId="1429"/>
        </pc:sldMkLst>
      </pc:sldChg>
      <pc:sldChg chg="ord">
        <pc:chgData name="김재창" userId="219b8ac3-3aed-4b9f-99c2-03e0662c09a1" providerId="ADAL" clId="{BAB5A331-0AB9-467C-BCFE-3781C1594D33}" dt="2022-11-14T06:22:50.963" v="520"/>
        <pc:sldMkLst>
          <pc:docMk/>
          <pc:sldMk cId="4016601155" sldId="1432"/>
        </pc:sldMkLst>
      </pc:sldChg>
      <pc:sldChg chg="del">
        <pc:chgData name="김재창" userId="219b8ac3-3aed-4b9f-99c2-03e0662c09a1" providerId="ADAL" clId="{BAB5A331-0AB9-467C-BCFE-3781C1594D33}" dt="2022-11-15T06:59:16.980" v="666" actId="2696"/>
        <pc:sldMkLst>
          <pc:docMk/>
          <pc:sldMk cId="3545289202" sldId="1433"/>
        </pc:sldMkLst>
      </pc:sldChg>
      <pc:sldChg chg="add">
        <pc:chgData name="김재창" userId="219b8ac3-3aed-4b9f-99c2-03e0662c09a1" providerId="ADAL" clId="{BAB5A331-0AB9-467C-BCFE-3781C1594D33}" dt="2022-11-15T06:59:20.559" v="667"/>
        <pc:sldMkLst>
          <pc:docMk/>
          <pc:sldMk cId="3830776295" sldId="1433"/>
        </pc:sldMkLst>
      </pc:sldChg>
      <pc:sldChg chg="del">
        <pc:chgData name="김재창" userId="219b8ac3-3aed-4b9f-99c2-03e0662c09a1" providerId="ADAL" clId="{BAB5A331-0AB9-467C-BCFE-3781C1594D33}" dt="2022-11-15T06:59:16.980" v="666" actId="2696"/>
        <pc:sldMkLst>
          <pc:docMk/>
          <pc:sldMk cId="499236747" sldId="1434"/>
        </pc:sldMkLst>
      </pc:sldChg>
      <pc:sldChg chg="modSp add mod ord">
        <pc:chgData name="김재창" userId="219b8ac3-3aed-4b9f-99c2-03e0662c09a1" providerId="ADAL" clId="{BAB5A331-0AB9-467C-BCFE-3781C1594D33}" dt="2022-11-15T14:05:57.252" v="2888"/>
        <pc:sldMkLst>
          <pc:docMk/>
          <pc:sldMk cId="3850424667" sldId="1434"/>
        </pc:sldMkLst>
        <pc:graphicFrameChg chg="modGraphic">
          <ac:chgData name="김재창" userId="219b8ac3-3aed-4b9f-99c2-03e0662c09a1" providerId="ADAL" clId="{BAB5A331-0AB9-467C-BCFE-3781C1594D33}" dt="2022-11-15T14:05:24.781" v="2886" actId="20577"/>
          <ac:graphicFrameMkLst>
            <pc:docMk/>
            <pc:sldMk cId="3850424667" sldId="1434"/>
            <ac:graphicFrameMk id="4" creationId="{C253F35D-8389-7893-2C61-D0EDB96ABED7}"/>
          </ac:graphicFrameMkLst>
        </pc:graphicFrameChg>
      </pc:sldChg>
      <pc:sldChg chg="modSp add">
        <pc:chgData name="김재창" userId="219b8ac3-3aed-4b9f-99c2-03e0662c09a1" providerId="ADAL" clId="{BAB5A331-0AB9-467C-BCFE-3781C1594D33}" dt="2022-11-15T18:06:11.168" v="4362" actId="1076"/>
        <pc:sldMkLst>
          <pc:docMk/>
          <pc:sldMk cId="3110585658" sldId="1435"/>
        </pc:sldMkLst>
        <pc:spChg chg="mod">
          <ac:chgData name="김재창" userId="219b8ac3-3aed-4b9f-99c2-03e0662c09a1" providerId="ADAL" clId="{BAB5A331-0AB9-467C-BCFE-3781C1594D33}" dt="2022-11-15T18:06:11.168" v="4362" actId="1076"/>
          <ac:spMkLst>
            <pc:docMk/>
            <pc:sldMk cId="3110585658" sldId="1435"/>
            <ac:spMk id="8" creationId="{0C774DB5-6828-E0FB-5395-0C29F060194D}"/>
          </ac:spMkLst>
        </pc:spChg>
        <pc:spChg chg="mod">
          <ac:chgData name="김재창" userId="219b8ac3-3aed-4b9f-99c2-03e0662c09a1" providerId="ADAL" clId="{BAB5A331-0AB9-467C-BCFE-3781C1594D33}" dt="2022-11-15T18:06:11.168" v="4362" actId="1076"/>
          <ac:spMkLst>
            <pc:docMk/>
            <pc:sldMk cId="3110585658" sldId="1435"/>
            <ac:spMk id="9" creationId="{68D5977F-5B90-1E6E-6ADF-8BBCBEBFAE40}"/>
          </ac:spMkLst>
        </pc:spChg>
        <pc:spChg chg="mod">
          <ac:chgData name="김재창" userId="219b8ac3-3aed-4b9f-99c2-03e0662c09a1" providerId="ADAL" clId="{BAB5A331-0AB9-467C-BCFE-3781C1594D33}" dt="2022-11-15T18:06:11.168" v="4362" actId="1076"/>
          <ac:spMkLst>
            <pc:docMk/>
            <pc:sldMk cId="3110585658" sldId="1435"/>
            <ac:spMk id="14" creationId="{77BC4875-B669-A4BF-1282-93D26405393C}"/>
          </ac:spMkLst>
        </pc:spChg>
        <pc:spChg chg="mod">
          <ac:chgData name="김재창" userId="219b8ac3-3aed-4b9f-99c2-03e0662c09a1" providerId="ADAL" clId="{BAB5A331-0AB9-467C-BCFE-3781C1594D33}" dt="2022-11-15T18:06:11.168" v="4362" actId="1076"/>
          <ac:spMkLst>
            <pc:docMk/>
            <pc:sldMk cId="3110585658" sldId="1435"/>
            <ac:spMk id="15" creationId="{1BE3373B-DF64-4B75-8910-179870ACFB2E}"/>
          </ac:spMkLst>
        </pc:spChg>
        <pc:spChg chg="mod">
          <ac:chgData name="김재창" userId="219b8ac3-3aed-4b9f-99c2-03e0662c09a1" providerId="ADAL" clId="{BAB5A331-0AB9-467C-BCFE-3781C1594D33}" dt="2022-11-15T18:06:11.168" v="4362" actId="1076"/>
          <ac:spMkLst>
            <pc:docMk/>
            <pc:sldMk cId="3110585658" sldId="1435"/>
            <ac:spMk id="20" creationId="{4FC3E197-B5ED-4651-5302-B522AD8A1012}"/>
          </ac:spMkLst>
        </pc:spChg>
        <pc:spChg chg="mod">
          <ac:chgData name="김재창" userId="219b8ac3-3aed-4b9f-99c2-03e0662c09a1" providerId="ADAL" clId="{BAB5A331-0AB9-467C-BCFE-3781C1594D33}" dt="2022-11-15T18:06:11.168" v="4362" actId="1076"/>
          <ac:spMkLst>
            <pc:docMk/>
            <pc:sldMk cId="3110585658" sldId="1435"/>
            <ac:spMk id="21" creationId="{CC8877E7-3AFE-E2A0-65E0-A7FC479C526E}"/>
          </ac:spMkLst>
        </pc:spChg>
        <pc:spChg chg="mod">
          <ac:chgData name="김재창" userId="219b8ac3-3aed-4b9f-99c2-03e0662c09a1" providerId="ADAL" clId="{BAB5A331-0AB9-467C-BCFE-3781C1594D33}" dt="2022-11-15T18:06:11.168" v="4362" actId="1076"/>
          <ac:spMkLst>
            <pc:docMk/>
            <pc:sldMk cId="3110585658" sldId="1435"/>
            <ac:spMk id="23" creationId="{37B2501E-09D8-AEE7-1482-DDAB906C4EF5}"/>
          </ac:spMkLst>
        </pc:spChg>
        <pc:spChg chg="mod">
          <ac:chgData name="김재창" userId="219b8ac3-3aed-4b9f-99c2-03e0662c09a1" providerId="ADAL" clId="{BAB5A331-0AB9-467C-BCFE-3781C1594D33}" dt="2022-11-15T18:06:11.168" v="4362" actId="1076"/>
          <ac:spMkLst>
            <pc:docMk/>
            <pc:sldMk cId="3110585658" sldId="1435"/>
            <ac:spMk id="24" creationId="{8F0D386A-C8AC-A852-F0A9-32A62471EE3A}"/>
          </ac:spMkLst>
        </pc:spChg>
        <pc:spChg chg="mod">
          <ac:chgData name="김재창" userId="219b8ac3-3aed-4b9f-99c2-03e0662c09a1" providerId="ADAL" clId="{BAB5A331-0AB9-467C-BCFE-3781C1594D33}" dt="2022-11-15T18:06:11.168" v="4362" actId="1076"/>
          <ac:spMkLst>
            <pc:docMk/>
            <pc:sldMk cId="3110585658" sldId="1435"/>
            <ac:spMk id="25" creationId="{0F832868-8812-7A46-770E-0101CCE7C099}"/>
          </ac:spMkLst>
        </pc:spChg>
        <pc:picChg chg="mod">
          <ac:chgData name="김재창" userId="219b8ac3-3aed-4b9f-99c2-03e0662c09a1" providerId="ADAL" clId="{BAB5A331-0AB9-467C-BCFE-3781C1594D33}" dt="2022-11-15T18:06:11.168" v="4362" actId="1076"/>
          <ac:picMkLst>
            <pc:docMk/>
            <pc:sldMk cId="3110585658" sldId="1435"/>
            <ac:picMk id="4" creationId="{11368482-BA56-D321-3670-0C8A11111922}"/>
          </ac:picMkLst>
        </pc:picChg>
        <pc:picChg chg="mod">
          <ac:chgData name="김재창" userId="219b8ac3-3aed-4b9f-99c2-03e0662c09a1" providerId="ADAL" clId="{BAB5A331-0AB9-467C-BCFE-3781C1594D33}" dt="2022-11-15T18:06:11.168" v="4362" actId="1076"/>
          <ac:picMkLst>
            <pc:docMk/>
            <pc:sldMk cId="3110585658" sldId="1435"/>
            <ac:picMk id="5" creationId="{4098D76C-F278-0765-212B-DAC4F1DE42B8}"/>
          </ac:picMkLst>
        </pc:picChg>
        <pc:picChg chg="mod">
          <ac:chgData name="김재창" userId="219b8ac3-3aed-4b9f-99c2-03e0662c09a1" providerId="ADAL" clId="{BAB5A331-0AB9-467C-BCFE-3781C1594D33}" dt="2022-11-15T18:06:11.168" v="4362" actId="1076"/>
          <ac:picMkLst>
            <pc:docMk/>
            <pc:sldMk cId="3110585658" sldId="1435"/>
            <ac:picMk id="6" creationId="{CE874EA8-E30B-2F69-2A82-67A03628E252}"/>
          </ac:picMkLst>
        </pc:picChg>
        <pc:picChg chg="mod">
          <ac:chgData name="김재창" userId="219b8ac3-3aed-4b9f-99c2-03e0662c09a1" providerId="ADAL" clId="{BAB5A331-0AB9-467C-BCFE-3781C1594D33}" dt="2022-11-15T18:06:11.168" v="4362" actId="1076"/>
          <ac:picMkLst>
            <pc:docMk/>
            <pc:sldMk cId="3110585658" sldId="1435"/>
            <ac:picMk id="7" creationId="{ED2C6C3B-D1EB-28C3-6C66-C2981C4A1267}"/>
          </ac:picMkLst>
        </pc:picChg>
        <pc:picChg chg="mod">
          <ac:chgData name="김재창" userId="219b8ac3-3aed-4b9f-99c2-03e0662c09a1" providerId="ADAL" clId="{BAB5A331-0AB9-467C-BCFE-3781C1594D33}" dt="2022-11-15T18:06:11.168" v="4362" actId="1076"/>
          <ac:picMkLst>
            <pc:docMk/>
            <pc:sldMk cId="3110585658" sldId="1435"/>
            <ac:picMk id="10" creationId="{8DB6861E-0ACF-CC5B-71AD-5BA3E97F95A1}"/>
          </ac:picMkLst>
        </pc:picChg>
        <pc:picChg chg="mod">
          <ac:chgData name="김재창" userId="219b8ac3-3aed-4b9f-99c2-03e0662c09a1" providerId="ADAL" clId="{BAB5A331-0AB9-467C-BCFE-3781C1594D33}" dt="2022-11-15T18:06:11.168" v="4362" actId="1076"/>
          <ac:picMkLst>
            <pc:docMk/>
            <pc:sldMk cId="3110585658" sldId="1435"/>
            <ac:picMk id="11" creationId="{3DEB4FCC-9948-0A84-E633-B6E72CC8D247}"/>
          </ac:picMkLst>
        </pc:picChg>
        <pc:picChg chg="mod">
          <ac:chgData name="김재창" userId="219b8ac3-3aed-4b9f-99c2-03e0662c09a1" providerId="ADAL" clId="{BAB5A331-0AB9-467C-BCFE-3781C1594D33}" dt="2022-11-15T18:06:11.168" v="4362" actId="1076"/>
          <ac:picMkLst>
            <pc:docMk/>
            <pc:sldMk cId="3110585658" sldId="1435"/>
            <ac:picMk id="12" creationId="{DFACFA8D-C94B-DDA1-9F92-308A6A769E21}"/>
          </ac:picMkLst>
        </pc:picChg>
        <pc:picChg chg="mod">
          <ac:chgData name="김재창" userId="219b8ac3-3aed-4b9f-99c2-03e0662c09a1" providerId="ADAL" clId="{BAB5A331-0AB9-467C-BCFE-3781C1594D33}" dt="2022-11-15T18:06:11.168" v="4362" actId="1076"/>
          <ac:picMkLst>
            <pc:docMk/>
            <pc:sldMk cId="3110585658" sldId="1435"/>
            <ac:picMk id="13" creationId="{F346ED3B-B0A1-E1BB-CFAD-799BE9B75D73}"/>
          </ac:picMkLst>
        </pc:picChg>
        <pc:picChg chg="mod">
          <ac:chgData name="김재창" userId="219b8ac3-3aed-4b9f-99c2-03e0662c09a1" providerId="ADAL" clId="{BAB5A331-0AB9-467C-BCFE-3781C1594D33}" dt="2022-11-15T18:06:11.168" v="4362" actId="1076"/>
          <ac:picMkLst>
            <pc:docMk/>
            <pc:sldMk cId="3110585658" sldId="1435"/>
            <ac:picMk id="17" creationId="{E6C75ED3-1F47-22F5-CA1D-20A7630E5BFE}"/>
          </ac:picMkLst>
        </pc:picChg>
        <pc:picChg chg="mod">
          <ac:chgData name="김재창" userId="219b8ac3-3aed-4b9f-99c2-03e0662c09a1" providerId="ADAL" clId="{BAB5A331-0AB9-467C-BCFE-3781C1594D33}" dt="2022-11-15T18:06:11.168" v="4362" actId="1076"/>
          <ac:picMkLst>
            <pc:docMk/>
            <pc:sldMk cId="3110585658" sldId="1435"/>
            <ac:picMk id="18" creationId="{14514DEF-1496-722D-57C5-7CF7ECEFF98A}"/>
          </ac:picMkLst>
        </pc:picChg>
        <pc:picChg chg="mod">
          <ac:chgData name="김재창" userId="219b8ac3-3aed-4b9f-99c2-03e0662c09a1" providerId="ADAL" clId="{BAB5A331-0AB9-467C-BCFE-3781C1594D33}" dt="2022-11-15T18:06:11.168" v="4362" actId="1076"/>
          <ac:picMkLst>
            <pc:docMk/>
            <pc:sldMk cId="3110585658" sldId="1435"/>
            <ac:picMk id="19" creationId="{C11BCE22-A118-BC70-2816-CAD5F0145431}"/>
          </ac:picMkLst>
        </pc:picChg>
        <pc:picChg chg="mod">
          <ac:chgData name="김재창" userId="219b8ac3-3aed-4b9f-99c2-03e0662c09a1" providerId="ADAL" clId="{BAB5A331-0AB9-467C-BCFE-3781C1594D33}" dt="2022-11-15T18:06:11.168" v="4362" actId="1076"/>
          <ac:picMkLst>
            <pc:docMk/>
            <pc:sldMk cId="3110585658" sldId="1435"/>
            <ac:picMk id="22" creationId="{6AA1CDCB-078E-9D51-43B8-32FFE678CF84}"/>
          </ac:picMkLst>
        </pc:picChg>
      </pc:sldChg>
      <pc:sldChg chg="del">
        <pc:chgData name="김재창" userId="219b8ac3-3aed-4b9f-99c2-03e0662c09a1" providerId="ADAL" clId="{BAB5A331-0AB9-467C-BCFE-3781C1594D33}" dt="2022-11-15T06:59:16.980" v="666" actId="2696"/>
        <pc:sldMkLst>
          <pc:docMk/>
          <pc:sldMk cId="3428471864" sldId="1435"/>
        </pc:sldMkLst>
      </pc:sldChg>
      <pc:sldChg chg="del">
        <pc:chgData name="김재창" userId="219b8ac3-3aed-4b9f-99c2-03e0662c09a1" providerId="ADAL" clId="{BAB5A331-0AB9-467C-BCFE-3781C1594D33}" dt="2022-11-15T16:02:23.657" v="3470" actId="47"/>
        <pc:sldMkLst>
          <pc:docMk/>
          <pc:sldMk cId="1028760773" sldId="1436"/>
        </pc:sldMkLst>
      </pc:sldChg>
      <pc:sldChg chg="del">
        <pc:chgData name="김재창" userId="219b8ac3-3aed-4b9f-99c2-03e0662c09a1" providerId="ADAL" clId="{BAB5A331-0AB9-467C-BCFE-3781C1594D33}" dt="2022-11-15T16:02:23.657" v="3470" actId="47"/>
        <pc:sldMkLst>
          <pc:docMk/>
          <pc:sldMk cId="2109956281" sldId="1437"/>
        </pc:sldMkLst>
      </pc:sldChg>
      <pc:sldChg chg="addSp delSp modSp new del mod">
        <pc:chgData name="김재창" userId="219b8ac3-3aed-4b9f-99c2-03e0662c09a1" providerId="ADAL" clId="{BAB5A331-0AB9-467C-BCFE-3781C1594D33}" dt="2022-11-15T16:02:23.657" v="3470" actId="47"/>
        <pc:sldMkLst>
          <pc:docMk/>
          <pc:sldMk cId="337996515" sldId="1438"/>
        </pc:sldMkLst>
        <pc:spChg chg="mod">
          <ac:chgData name="김재창" userId="219b8ac3-3aed-4b9f-99c2-03e0662c09a1" providerId="ADAL" clId="{BAB5A331-0AB9-467C-BCFE-3781C1594D33}" dt="2022-11-14T03:36:34.364" v="187" actId="20577"/>
          <ac:spMkLst>
            <pc:docMk/>
            <pc:sldMk cId="337996515" sldId="1438"/>
            <ac:spMk id="2" creationId="{E26D7217-AAEB-518A-B5EA-EB7B2028BCA9}"/>
          </ac:spMkLst>
        </pc:spChg>
        <pc:spChg chg="mod">
          <ac:chgData name="김재창" userId="219b8ac3-3aed-4b9f-99c2-03e0662c09a1" providerId="ADAL" clId="{BAB5A331-0AB9-467C-BCFE-3781C1594D33}" dt="2022-11-14T03:38:10.742" v="265" actId="20577"/>
          <ac:spMkLst>
            <pc:docMk/>
            <pc:sldMk cId="337996515" sldId="1438"/>
            <ac:spMk id="3" creationId="{5F28624C-5A71-03ED-5380-6C22D41DEF23}"/>
          </ac:spMkLst>
        </pc:spChg>
        <pc:spChg chg="add mod">
          <ac:chgData name="김재창" userId="219b8ac3-3aed-4b9f-99c2-03e0662c09a1" providerId="ADAL" clId="{BAB5A331-0AB9-467C-BCFE-3781C1594D33}" dt="2022-11-14T03:38:50.613" v="272" actId="207"/>
          <ac:spMkLst>
            <pc:docMk/>
            <pc:sldMk cId="337996515" sldId="1438"/>
            <ac:spMk id="6" creationId="{990C3C05-F628-C487-A0AE-5B699BB36F1E}"/>
          </ac:spMkLst>
        </pc:spChg>
        <pc:spChg chg="mod">
          <ac:chgData name="김재창" userId="219b8ac3-3aed-4b9f-99c2-03e0662c09a1" providerId="ADAL" clId="{BAB5A331-0AB9-467C-BCFE-3781C1594D33}" dt="2022-11-14T03:37:29.915" v="198" actId="14100"/>
          <ac:spMkLst>
            <pc:docMk/>
            <pc:sldMk cId="337996515" sldId="1438"/>
            <ac:spMk id="8" creationId="{19143116-CCAC-A9C1-C4CF-D9D22C33D214}"/>
          </ac:spMkLst>
        </pc:spChg>
        <pc:spChg chg="mod">
          <ac:chgData name="김재창" userId="219b8ac3-3aed-4b9f-99c2-03e0662c09a1" providerId="ADAL" clId="{BAB5A331-0AB9-467C-BCFE-3781C1594D33}" dt="2022-11-14T03:37:09.152" v="192"/>
          <ac:spMkLst>
            <pc:docMk/>
            <pc:sldMk cId="337996515" sldId="1438"/>
            <ac:spMk id="10" creationId="{DA474DFC-293E-F3FA-57FE-DAFA90815A18}"/>
          </ac:spMkLst>
        </pc:spChg>
        <pc:spChg chg="mod">
          <ac:chgData name="김재창" userId="219b8ac3-3aed-4b9f-99c2-03e0662c09a1" providerId="ADAL" clId="{BAB5A331-0AB9-467C-BCFE-3781C1594D33}" dt="2022-11-14T03:37:09.152" v="192"/>
          <ac:spMkLst>
            <pc:docMk/>
            <pc:sldMk cId="337996515" sldId="1438"/>
            <ac:spMk id="11" creationId="{48A618E1-FF6B-125C-7828-A3B68476169C}"/>
          </ac:spMkLst>
        </pc:spChg>
        <pc:spChg chg="mod">
          <ac:chgData name="김재창" userId="219b8ac3-3aed-4b9f-99c2-03e0662c09a1" providerId="ADAL" clId="{BAB5A331-0AB9-467C-BCFE-3781C1594D33}" dt="2022-11-14T03:37:39.275" v="208" actId="20577"/>
          <ac:spMkLst>
            <pc:docMk/>
            <pc:sldMk cId="337996515" sldId="1438"/>
            <ac:spMk id="13" creationId="{C2E3A1AD-F939-1FFC-D8A8-281358DFF20F}"/>
          </ac:spMkLst>
        </pc:spChg>
        <pc:spChg chg="mod">
          <ac:chgData name="김재창" userId="219b8ac3-3aed-4b9f-99c2-03e0662c09a1" providerId="ADAL" clId="{BAB5A331-0AB9-467C-BCFE-3781C1594D33}" dt="2022-11-14T03:37:09.152" v="192"/>
          <ac:spMkLst>
            <pc:docMk/>
            <pc:sldMk cId="337996515" sldId="1438"/>
            <ac:spMk id="14" creationId="{79D4AFFF-0530-922B-445B-AC614215ACA8}"/>
          </ac:spMkLst>
        </pc:spChg>
        <pc:spChg chg="mod">
          <ac:chgData name="김재창" userId="219b8ac3-3aed-4b9f-99c2-03e0662c09a1" providerId="ADAL" clId="{BAB5A331-0AB9-467C-BCFE-3781C1594D33}" dt="2022-11-14T03:37:09.152" v="192"/>
          <ac:spMkLst>
            <pc:docMk/>
            <pc:sldMk cId="337996515" sldId="1438"/>
            <ac:spMk id="15" creationId="{BDE87054-9BF3-C651-B96C-A65B1B70EE20}"/>
          </ac:spMkLst>
        </pc:spChg>
        <pc:spChg chg="mod">
          <ac:chgData name="김재창" userId="219b8ac3-3aed-4b9f-99c2-03e0662c09a1" providerId="ADAL" clId="{BAB5A331-0AB9-467C-BCFE-3781C1594D33}" dt="2022-11-14T03:37:09.152" v="192"/>
          <ac:spMkLst>
            <pc:docMk/>
            <pc:sldMk cId="337996515" sldId="1438"/>
            <ac:spMk id="16" creationId="{14ED7280-D5A8-BF02-89F9-CFF112E01774}"/>
          </ac:spMkLst>
        </pc:spChg>
        <pc:spChg chg="mod">
          <ac:chgData name="김재창" userId="219b8ac3-3aed-4b9f-99c2-03e0662c09a1" providerId="ADAL" clId="{BAB5A331-0AB9-467C-BCFE-3781C1594D33}" dt="2022-11-14T03:37:09.152" v="192"/>
          <ac:spMkLst>
            <pc:docMk/>
            <pc:sldMk cId="337996515" sldId="1438"/>
            <ac:spMk id="17" creationId="{DD4C5DC5-BBE6-CAB3-891D-94B336653C98}"/>
          </ac:spMkLst>
        </pc:spChg>
        <pc:spChg chg="mod">
          <ac:chgData name="김재창" userId="219b8ac3-3aed-4b9f-99c2-03e0662c09a1" providerId="ADAL" clId="{BAB5A331-0AB9-467C-BCFE-3781C1594D33}" dt="2022-11-14T03:37:09.152" v="192"/>
          <ac:spMkLst>
            <pc:docMk/>
            <pc:sldMk cId="337996515" sldId="1438"/>
            <ac:spMk id="18" creationId="{8112867E-02F5-F29A-FBF0-734FA5CC1065}"/>
          </ac:spMkLst>
        </pc:spChg>
        <pc:spChg chg="mod">
          <ac:chgData name="김재창" userId="219b8ac3-3aed-4b9f-99c2-03e0662c09a1" providerId="ADAL" clId="{BAB5A331-0AB9-467C-BCFE-3781C1594D33}" dt="2022-11-14T03:37:09.152" v="192"/>
          <ac:spMkLst>
            <pc:docMk/>
            <pc:sldMk cId="337996515" sldId="1438"/>
            <ac:spMk id="19" creationId="{889D982A-6B48-7B9F-DC6F-0789C4DA1BC9}"/>
          </ac:spMkLst>
        </pc:spChg>
        <pc:spChg chg="mod">
          <ac:chgData name="김재창" userId="219b8ac3-3aed-4b9f-99c2-03e0662c09a1" providerId="ADAL" clId="{BAB5A331-0AB9-467C-BCFE-3781C1594D33}" dt="2022-11-14T03:37:09.152" v="192"/>
          <ac:spMkLst>
            <pc:docMk/>
            <pc:sldMk cId="337996515" sldId="1438"/>
            <ac:spMk id="20" creationId="{83B44B8D-DCED-E96E-DEE1-3BCF4FB44DDC}"/>
          </ac:spMkLst>
        </pc:spChg>
        <pc:spChg chg="del mod">
          <ac:chgData name="김재창" userId="219b8ac3-3aed-4b9f-99c2-03e0662c09a1" providerId="ADAL" clId="{BAB5A331-0AB9-467C-BCFE-3781C1594D33}" dt="2022-11-14T03:37:23.715" v="197" actId="478"/>
          <ac:spMkLst>
            <pc:docMk/>
            <pc:sldMk cId="337996515" sldId="1438"/>
            <ac:spMk id="21" creationId="{B5A9582D-AF5F-AB76-7996-06570D74D18D}"/>
          </ac:spMkLst>
        </pc:spChg>
        <pc:spChg chg="del mod">
          <ac:chgData name="김재창" userId="219b8ac3-3aed-4b9f-99c2-03e0662c09a1" providerId="ADAL" clId="{BAB5A331-0AB9-467C-BCFE-3781C1594D33}" dt="2022-11-14T03:37:22.167" v="196" actId="478"/>
          <ac:spMkLst>
            <pc:docMk/>
            <pc:sldMk cId="337996515" sldId="1438"/>
            <ac:spMk id="22" creationId="{8842494C-FB5D-D10C-64F9-19C2EFF95A93}"/>
          </ac:spMkLst>
        </pc:spChg>
        <pc:spChg chg="add mod">
          <ac:chgData name="김재창" userId="219b8ac3-3aed-4b9f-99c2-03e0662c09a1" providerId="ADAL" clId="{BAB5A331-0AB9-467C-BCFE-3781C1594D33}" dt="2022-11-14T03:38:54.821" v="273" actId="207"/>
          <ac:spMkLst>
            <pc:docMk/>
            <pc:sldMk cId="337996515" sldId="1438"/>
            <ac:spMk id="23" creationId="{54D3E9E6-EC55-505D-7D17-F951EC476A68}"/>
          </ac:spMkLst>
        </pc:spChg>
        <pc:spChg chg="add mod">
          <ac:chgData name="김재창" userId="219b8ac3-3aed-4b9f-99c2-03e0662c09a1" providerId="ADAL" clId="{BAB5A331-0AB9-467C-BCFE-3781C1594D33}" dt="2022-11-14T03:39:00.533" v="274" actId="207"/>
          <ac:spMkLst>
            <pc:docMk/>
            <pc:sldMk cId="337996515" sldId="1438"/>
            <ac:spMk id="24" creationId="{5063F832-8719-FD34-2571-669D43BF15C0}"/>
          </ac:spMkLst>
        </pc:spChg>
        <pc:grpChg chg="add mod">
          <ac:chgData name="김재창" userId="219b8ac3-3aed-4b9f-99c2-03e0662c09a1" providerId="ADAL" clId="{BAB5A331-0AB9-467C-BCFE-3781C1594D33}" dt="2022-11-14T03:37:19.021" v="195" actId="1076"/>
          <ac:grpSpMkLst>
            <pc:docMk/>
            <pc:sldMk cId="337996515" sldId="1438"/>
            <ac:grpSpMk id="7" creationId="{0F1D77E0-D6D6-4945-309F-AF05D769AD18}"/>
          </ac:grpSpMkLst>
        </pc:grpChg>
        <pc:picChg chg="add mod">
          <ac:chgData name="김재창" userId="219b8ac3-3aed-4b9f-99c2-03e0662c09a1" providerId="ADAL" clId="{BAB5A331-0AB9-467C-BCFE-3781C1594D33}" dt="2022-11-14T03:36:43.021" v="190" actId="1076"/>
          <ac:picMkLst>
            <pc:docMk/>
            <pc:sldMk cId="337996515" sldId="1438"/>
            <ac:picMk id="5" creationId="{49C5EA68-EE75-0834-6F9F-84DDE147161B}"/>
          </ac:picMkLst>
        </pc:picChg>
        <pc:cxnChg chg="mod">
          <ac:chgData name="김재창" userId="219b8ac3-3aed-4b9f-99c2-03e0662c09a1" providerId="ADAL" clId="{BAB5A331-0AB9-467C-BCFE-3781C1594D33}" dt="2022-11-14T03:37:09.152" v="192"/>
          <ac:cxnSpMkLst>
            <pc:docMk/>
            <pc:sldMk cId="337996515" sldId="1438"/>
            <ac:cxnSpMk id="9" creationId="{7396B2C9-60D8-27A1-F0EC-ED2D94FE29AF}"/>
          </ac:cxnSpMkLst>
        </pc:cxnChg>
        <pc:cxnChg chg="mod">
          <ac:chgData name="김재창" userId="219b8ac3-3aed-4b9f-99c2-03e0662c09a1" providerId="ADAL" clId="{BAB5A331-0AB9-467C-BCFE-3781C1594D33}" dt="2022-11-14T03:37:09.152" v="192"/>
          <ac:cxnSpMkLst>
            <pc:docMk/>
            <pc:sldMk cId="337996515" sldId="1438"/>
            <ac:cxnSpMk id="12" creationId="{8EEB87D4-2F6E-2C70-5360-28B975B49514}"/>
          </ac:cxnSpMkLst>
        </pc:cxnChg>
      </pc:sldChg>
      <pc:sldChg chg="delSp modSp add mod ord modAnim">
        <pc:chgData name="김재창" userId="219b8ac3-3aed-4b9f-99c2-03e0662c09a1" providerId="ADAL" clId="{BAB5A331-0AB9-467C-BCFE-3781C1594D33}" dt="2022-11-16T04:04:55.645" v="5213"/>
        <pc:sldMkLst>
          <pc:docMk/>
          <pc:sldMk cId="3042508635" sldId="1439"/>
        </pc:sldMkLst>
        <pc:spChg chg="mod">
          <ac:chgData name="김재창" userId="219b8ac3-3aed-4b9f-99c2-03e0662c09a1" providerId="ADAL" clId="{BAB5A331-0AB9-467C-BCFE-3781C1594D33}" dt="2022-11-15T14:10:43.214" v="2943" actId="20577"/>
          <ac:spMkLst>
            <pc:docMk/>
            <pc:sldMk cId="3042508635" sldId="1439"/>
            <ac:spMk id="2" creationId="{AEFEDCBE-BC1E-9080-61C0-B2D7302CFC91}"/>
          </ac:spMkLst>
        </pc:spChg>
        <pc:spChg chg="mod">
          <ac:chgData name="김재창" userId="219b8ac3-3aed-4b9f-99c2-03e0662c09a1" providerId="ADAL" clId="{BAB5A331-0AB9-467C-BCFE-3781C1594D33}" dt="2022-11-15T18:03:30.953" v="4335" actId="255"/>
          <ac:spMkLst>
            <pc:docMk/>
            <pc:sldMk cId="3042508635" sldId="1439"/>
            <ac:spMk id="3" creationId="{F4BBAF6E-DB00-2C57-CE5F-358666FCAB9B}"/>
          </ac:spMkLst>
        </pc:spChg>
        <pc:picChg chg="del">
          <ac:chgData name="김재창" userId="219b8ac3-3aed-4b9f-99c2-03e0662c09a1" providerId="ADAL" clId="{BAB5A331-0AB9-467C-BCFE-3781C1594D33}" dt="2022-11-14T05:06:07.705" v="371" actId="478"/>
          <ac:picMkLst>
            <pc:docMk/>
            <pc:sldMk cId="3042508635" sldId="1439"/>
            <ac:picMk id="5" creationId="{6B742310-31E3-0E36-499D-52EB86FCBC55}"/>
          </ac:picMkLst>
        </pc:picChg>
      </pc:sldChg>
      <pc:sldChg chg="addSp modSp new del mod ord">
        <pc:chgData name="김재창" userId="219b8ac3-3aed-4b9f-99c2-03e0662c09a1" providerId="ADAL" clId="{BAB5A331-0AB9-467C-BCFE-3781C1594D33}" dt="2022-11-15T15:04:54.547" v="3210" actId="47"/>
        <pc:sldMkLst>
          <pc:docMk/>
          <pc:sldMk cId="1173178109" sldId="1440"/>
        </pc:sldMkLst>
        <pc:spChg chg="mod">
          <ac:chgData name="김재창" userId="219b8ac3-3aed-4b9f-99c2-03e0662c09a1" providerId="ADAL" clId="{BAB5A331-0AB9-467C-BCFE-3781C1594D33}" dt="2022-11-15T08:07:46.331" v="1240" actId="20577"/>
          <ac:spMkLst>
            <pc:docMk/>
            <pc:sldMk cId="1173178109" sldId="1440"/>
            <ac:spMk id="2" creationId="{0619121E-7F83-8B38-DC8E-0AB33A14F419}"/>
          </ac:spMkLst>
        </pc:spChg>
        <pc:spChg chg="mod">
          <ac:chgData name="김재창" userId="219b8ac3-3aed-4b9f-99c2-03e0662c09a1" providerId="ADAL" clId="{BAB5A331-0AB9-467C-BCFE-3781C1594D33}" dt="2022-11-15T07:26:54.659" v="806"/>
          <ac:spMkLst>
            <pc:docMk/>
            <pc:sldMk cId="1173178109" sldId="1440"/>
            <ac:spMk id="3" creationId="{492B34E1-296B-7974-9468-3C5F3E7A80CA}"/>
          </ac:spMkLst>
        </pc:spChg>
        <pc:picChg chg="add mod">
          <ac:chgData name="김재창" userId="219b8ac3-3aed-4b9f-99c2-03e0662c09a1" providerId="ADAL" clId="{BAB5A331-0AB9-467C-BCFE-3781C1594D33}" dt="2022-11-15T07:26:34.907" v="805" actId="1076"/>
          <ac:picMkLst>
            <pc:docMk/>
            <pc:sldMk cId="1173178109" sldId="1440"/>
            <ac:picMk id="4" creationId="{39EE4B2F-036C-8165-6156-F05C5A5BBC87}"/>
          </ac:picMkLst>
        </pc:picChg>
      </pc:sldChg>
      <pc:sldChg chg="addSp modSp new del mod">
        <pc:chgData name="김재창" userId="219b8ac3-3aed-4b9f-99c2-03e0662c09a1" providerId="ADAL" clId="{BAB5A331-0AB9-467C-BCFE-3781C1594D33}" dt="2022-11-15T16:02:23.657" v="3470" actId="47"/>
        <pc:sldMkLst>
          <pc:docMk/>
          <pc:sldMk cId="2232036296" sldId="1441"/>
        </pc:sldMkLst>
        <pc:spChg chg="mod">
          <ac:chgData name="김재창" userId="219b8ac3-3aed-4b9f-99c2-03e0662c09a1" providerId="ADAL" clId="{BAB5A331-0AB9-467C-BCFE-3781C1594D33}" dt="2022-11-14T05:10:33.924" v="393" actId="20577"/>
          <ac:spMkLst>
            <pc:docMk/>
            <pc:sldMk cId="2232036296" sldId="1441"/>
            <ac:spMk id="2" creationId="{C60F79A5-65D0-3EE5-903A-B6C9E5E360D8}"/>
          </ac:spMkLst>
        </pc:spChg>
        <pc:spChg chg="mod">
          <ac:chgData name="김재창" userId="219b8ac3-3aed-4b9f-99c2-03e0662c09a1" providerId="ADAL" clId="{BAB5A331-0AB9-467C-BCFE-3781C1594D33}" dt="2022-11-14T05:11:58.178" v="459" actId="20577"/>
          <ac:spMkLst>
            <pc:docMk/>
            <pc:sldMk cId="2232036296" sldId="1441"/>
            <ac:spMk id="3" creationId="{8559DEA9-9162-01BB-CC61-D1BA6373979F}"/>
          </ac:spMkLst>
        </pc:spChg>
        <pc:picChg chg="add mod">
          <ac:chgData name="김재창" userId="219b8ac3-3aed-4b9f-99c2-03e0662c09a1" providerId="ADAL" clId="{BAB5A331-0AB9-467C-BCFE-3781C1594D33}" dt="2022-11-14T05:12:03.416" v="460" actId="1076"/>
          <ac:picMkLst>
            <pc:docMk/>
            <pc:sldMk cId="2232036296" sldId="1441"/>
            <ac:picMk id="5" creationId="{83D41923-9569-287A-00BE-7CDF4C2761E1}"/>
          </ac:picMkLst>
        </pc:picChg>
      </pc:sldChg>
      <pc:sldChg chg="modSp new mod">
        <pc:chgData name="김재창" userId="219b8ac3-3aed-4b9f-99c2-03e0662c09a1" providerId="ADAL" clId="{BAB5A331-0AB9-467C-BCFE-3781C1594D33}" dt="2022-11-14T06:21:44.876" v="518" actId="20577"/>
        <pc:sldMkLst>
          <pc:docMk/>
          <pc:sldMk cId="2752666224" sldId="1442"/>
        </pc:sldMkLst>
        <pc:spChg chg="mod">
          <ac:chgData name="김재창" userId="219b8ac3-3aed-4b9f-99c2-03e0662c09a1" providerId="ADAL" clId="{BAB5A331-0AB9-467C-BCFE-3781C1594D33}" dt="2022-11-14T06:21:44.876" v="518" actId="20577"/>
          <ac:spMkLst>
            <pc:docMk/>
            <pc:sldMk cId="2752666224" sldId="1442"/>
            <ac:spMk id="2" creationId="{52616A5E-6219-58B0-C863-34027961D4A0}"/>
          </ac:spMkLst>
        </pc:spChg>
      </pc:sldChg>
      <pc:sldChg chg="addSp modSp del mod ord">
        <pc:chgData name="김재창" userId="219b8ac3-3aed-4b9f-99c2-03e0662c09a1" providerId="ADAL" clId="{BAB5A331-0AB9-467C-BCFE-3781C1594D33}" dt="2022-11-15T15:04:54.547" v="3210" actId="47"/>
        <pc:sldMkLst>
          <pc:docMk/>
          <pc:sldMk cId="2215446167" sldId="1443"/>
        </pc:sldMkLst>
        <pc:spChg chg="mod">
          <ac:chgData name="김재창" userId="219b8ac3-3aed-4b9f-99c2-03e0662c09a1" providerId="ADAL" clId="{BAB5A331-0AB9-467C-BCFE-3781C1594D33}" dt="2022-11-15T13:01:41.963" v="1513" actId="20577"/>
          <ac:spMkLst>
            <pc:docMk/>
            <pc:sldMk cId="2215446167" sldId="1443"/>
            <ac:spMk id="3" creationId="{83873731-5D34-AB48-9512-24762F8F3E33}"/>
          </ac:spMkLst>
        </pc:spChg>
        <pc:picChg chg="add mod">
          <ac:chgData name="김재창" userId="219b8ac3-3aed-4b9f-99c2-03e0662c09a1" providerId="ADAL" clId="{BAB5A331-0AB9-467C-BCFE-3781C1594D33}" dt="2022-11-15T07:43:21.112" v="1148" actId="14100"/>
          <ac:picMkLst>
            <pc:docMk/>
            <pc:sldMk cId="2215446167" sldId="1443"/>
            <ac:picMk id="5" creationId="{8B1AFEF8-727F-CEC4-AEF2-172EF8D72AA1}"/>
          </ac:picMkLst>
        </pc:picChg>
      </pc:sldChg>
      <pc:sldChg chg="modSp new del mod">
        <pc:chgData name="김재창" userId="219b8ac3-3aed-4b9f-99c2-03e0662c09a1" providerId="ADAL" clId="{BAB5A331-0AB9-467C-BCFE-3781C1594D33}" dt="2022-11-15T15:04:55.460" v="3211" actId="47"/>
        <pc:sldMkLst>
          <pc:docMk/>
          <pc:sldMk cId="1563622037" sldId="1444"/>
        </pc:sldMkLst>
        <pc:spChg chg="mod">
          <ac:chgData name="김재창" userId="219b8ac3-3aed-4b9f-99c2-03e0662c09a1" providerId="ADAL" clId="{BAB5A331-0AB9-467C-BCFE-3781C1594D33}" dt="2022-11-15T07:44:56.271" v="1221" actId="20577"/>
          <ac:spMkLst>
            <pc:docMk/>
            <pc:sldMk cId="1563622037" sldId="1444"/>
            <ac:spMk id="3" creationId="{055252A7-7B6B-9EBB-18E2-6DD162C81C48}"/>
          </ac:spMkLst>
        </pc:spChg>
      </pc:sldChg>
      <pc:sldChg chg="modSp new del mod">
        <pc:chgData name="김재창" userId="219b8ac3-3aed-4b9f-99c2-03e0662c09a1" providerId="ADAL" clId="{BAB5A331-0AB9-467C-BCFE-3781C1594D33}" dt="2022-11-15T15:04:54.547" v="3210" actId="47"/>
        <pc:sldMkLst>
          <pc:docMk/>
          <pc:sldMk cId="2101194408" sldId="1445"/>
        </pc:sldMkLst>
        <pc:spChg chg="mod">
          <ac:chgData name="김재창" userId="219b8ac3-3aed-4b9f-99c2-03e0662c09a1" providerId="ADAL" clId="{BAB5A331-0AB9-467C-BCFE-3781C1594D33}" dt="2022-11-15T08:08:56.828" v="1274" actId="20577"/>
          <ac:spMkLst>
            <pc:docMk/>
            <pc:sldMk cId="2101194408" sldId="1445"/>
            <ac:spMk id="2" creationId="{F4D049FB-32D0-D42A-FBD3-5E7BB98925EA}"/>
          </ac:spMkLst>
        </pc:spChg>
        <pc:spChg chg="mod">
          <ac:chgData name="김재창" userId="219b8ac3-3aed-4b9f-99c2-03e0662c09a1" providerId="ADAL" clId="{BAB5A331-0AB9-467C-BCFE-3781C1594D33}" dt="2022-11-15T09:46:42" v="1507" actId="20577"/>
          <ac:spMkLst>
            <pc:docMk/>
            <pc:sldMk cId="2101194408" sldId="1445"/>
            <ac:spMk id="3" creationId="{CAAA585F-0095-C724-C5EB-0E269D5B030C}"/>
          </ac:spMkLst>
        </pc:spChg>
      </pc:sldChg>
      <pc:sldChg chg="addSp delSp modSp new del mod addAnim delAnim modAnim">
        <pc:chgData name="김재창" userId="219b8ac3-3aed-4b9f-99c2-03e0662c09a1" providerId="ADAL" clId="{BAB5A331-0AB9-467C-BCFE-3781C1594D33}" dt="2022-11-16T04:03:09.515" v="5196" actId="47"/>
        <pc:sldMkLst>
          <pc:docMk/>
          <pc:sldMk cId="3259610680" sldId="1446"/>
        </pc:sldMkLst>
        <pc:spChg chg="mod">
          <ac:chgData name="김재창" userId="219b8ac3-3aed-4b9f-99c2-03e0662c09a1" providerId="ADAL" clId="{BAB5A331-0AB9-467C-BCFE-3781C1594D33}" dt="2022-11-15T13:10:02.980" v="1745" actId="20577"/>
          <ac:spMkLst>
            <pc:docMk/>
            <pc:sldMk cId="3259610680" sldId="1446"/>
            <ac:spMk id="2" creationId="{9985B2DE-7CD8-B7D7-91DF-850873D4BB29}"/>
          </ac:spMkLst>
        </pc:spChg>
        <pc:spChg chg="add del mod">
          <ac:chgData name="김재창" userId="219b8ac3-3aed-4b9f-99c2-03e0662c09a1" providerId="ADAL" clId="{BAB5A331-0AB9-467C-BCFE-3781C1594D33}" dt="2022-11-15T18:17:14.635" v="4434" actId="478"/>
          <ac:spMkLst>
            <pc:docMk/>
            <pc:sldMk cId="3259610680" sldId="1446"/>
            <ac:spMk id="3" creationId="{E68DDE10-03FA-A1CE-596A-F5F8A4641F12}"/>
          </ac:spMkLst>
        </pc:spChg>
        <pc:spChg chg="add mod">
          <ac:chgData name="김재창" userId="219b8ac3-3aed-4b9f-99c2-03e0662c09a1" providerId="ADAL" clId="{BAB5A331-0AB9-467C-BCFE-3781C1594D33}" dt="2022-11-15T18:17:33.797" v="4443" actId="20577"/>
          <ac:spMkLst>
            <pc:docMk/>
            <pc:sldMk cId="3259610680" sldId="1446"/>
            <ac:spMk id="5" creationId="{A9CAE258-8523-2E84-02E6-1216B35090ED}"/>
          </ac:spMkLst>
        </pc:spChg>
        <pc:spChg chg="add mod">
          <ac:chgData name="김재창" userId="219b8ac3-3aed-4b9f-99c2-03e0662c09a1" providerId="ADAL" clId="{BAB5A331-0AB9-467C-BCFE-3781C1594D33}" dt="2022-11-15T18:17:27.480" v="4439" actId="20577"/>
          <ac:spMkLst>
            <pc:docMk/>
            <pc:sldMk cId="3259610680" sldId="1446"/>
            <ac:spMk id="6" creationId="{AD1ED62C-8277-AFB7-F25D-72A34C0A2447}"/>
          </ac:spMkLst>
        </pc:spChg>
        <pc:spChg chg="add del mod">
          <ac:chgData name="김재창" userId="219b8ac3-3aed-4b9f-99c2-03e0662c09a1" providerId="ADAL" clId="{BAB5A331-0AB9-467C-BCFE-3781C1594D33}" dt="2022-11-15T18:16:25.317" v="4425" actId="478"/>
          <ac:spMkLst>
            <pc:docMk/>
            <pc:sldMk cId="3259610680" sldId="1446"/>
            <ac:spMk id="9" creationId="{2FAA791D-24A0-B364-E7D3-0D2FB686DF7E}"/>
          </ac:spMkLst>
        </pc:spChg>
        <pc:spChg chg="add del mod">
          <ac:chgData name="김재창" userId="219b8ac3-3aed-4b9f-99c2-03e0662c09a1" providerId="ADAL" clId="{BAB5A331-0AB9-467C-BCFE-3781C1594D33}" dt="2022-11-15T18:17:17.889" v="4435" actId="478"/>
          <ac:spMkLst>
            <pc:docMk/>
            <pc:sldMk cId="3259610680" sldId="1446"/>
            <ac:spMk id="11" creationId="{AA6069A3-C822-70C4-0FF0-B5549797C775}"/>
          </ac:spMkLst>
        </pc:spChg>
        <pc:spChg chg="mod">
          <ac:chgData name="김재창" userId="219b8ac3-3aed-4b9f-99c2-03e0662c09a1" providerId="ADAL" clId="{BAB5A331-0AB9-467C-BCFE-3781C1594D33}" dt="2022-11-15T18:17:50.992" v="4447" actId="571"/>
          <ac:spMkLst>
            <pc:docMk/>
            <pc:sldMk cId="3259610680" sldId="1446"/>
            <ac:spMk id="13" creationId="{7D0D789A-E48F-F772-5720-648D16756796}"/>
          </ac:spMkLst>
        </pc:spChg>
        <pc:spChg chg="mod">
          <ac:chgData name="김재창" userId="219b8ac3-3aed-4b9f-99c2-03e0662c09a1" providerId="ADAL" clId="{BAB5A331-0AB9-467C-BCFE-3781C1594D33}" dt="2022-11-15T18:18:01.549" v="4449"/>
          <ac:spMkLst>
            <pc:docMk/>
            <pc:sldMk cId="3259610680" sldId="1446"/>
            <ac:spMk id="14" creationId="{50BA256D-291D-9B97-CA29-03D956797310}"/>
          </ac:spMkLst>
        </pc:spChg>
        <pc:spChg chg="add mod">
          <ac:chgData name="김재창" userId="219b8ac3-3aed-4b9f-99c2-03e0662c09a1" providerId="ADAL" clId="{BAB5A331-0AB9-467C-BCFE-3781C1594D33}" dt="2022-11-15T18:17:50.992" v="4447" actId="571"/>
          <ac:spMkLst>
            <pc:docMk/>
            <pc:sldMk cId="3259610680" sldId="1446"/>
            <ac:spMk id="15" creationId="{DA6FA43D-22E0-37B7-485F-367B1AF2DB49}"/>
          </ac:spMkLst>
        </pc:spChg>
        <pc:spChg chg="mod topLvl">
          <ac:chgData name="김재창" userId="219b8ac3-3aed-4b9f-99c2-03e0662c09a1" providerId="ADAL" clId="{BAB5A331-0AB9-467C-BCFE-3781C1594D33}" dt="2022-11-15T18:20:20.419" v="4483" actId="165"/>
          <ac:spMkLst>
            <pc:docMk/>
            <pc:sldMk cId="3259610680" sldId="1446"/>
            <ac:spMk id="17" creationId="{39BE572D-BFBB-A58F-931E-ED1F1BC2A2C2}"/>
          </ac:spMkLst>
        </pc:spChg>
        <pc:spChg chg="mod topLvl">
          <ac:chgData name="김재창" userId="219b8ac3-3aed-4b9f-99c2-03e0662c09a1" providerId="ADAL" clId="{BAB5A331-0AB9-467C-BCFE-3781C1594D33}" dt="2022-11-15T18:20:20.419" v="4483" actId="165"/>
          <ac:spMkLst>
            <pc:docMk/>
            <pc:sldMk cId="3259610680" sldId="1446"/>
            <ac:spMk id="18" creationId="{01688286-3D59-FE07-1B2A-141CD5818C3D}"/>
          </ac:spMkLst>
        </pc:spChg>
        <pc:spChg chg="mod topLvl">
          <ac:chgData name="김재창" userId="219b8ac3-3aed-4b9f-99c2-03e0662c09a1" providerId="ADAL" clId="{BAB5A331-0AB9-467C-BCFE-3781C1594D33}" dt="2022-11-15T18:20:36.025" v="4487" actId="165"/>
          <ac:spMkLst>
            <pc:docMk/>
            <pc:sldMk cId="3259610680" sldId="1446"/>
            <ac:spMk id="20" creationId="{36ED6E02-9C6A-6F8D-B35C-DDCEB4B4F025}"/>
          </ac:spMkLst>
        </pc:spChg>
        <pc:spChg chg="mod topLvl">
          <ac:chgData name="김재창" userId="219b8ac3-3aed-4b9f-99c2-03e0662c09a1" providerId="ADAL" clId="{BAB5A331-0AB9-467C-BCFE-3781C1594D33}" dt="2022-11-15T18:20:36.025" v="4487" actId="165"/>
          <ac:spMkLst>
            <pc:docMk/>
            <pc:sldMk cId="3259610680" sldId="1446"/>
            <ac:spMk id="21" creationId="{CC72C441-7C54-A6E0-2919-E10E89046CD3}"/>
          </ac:spMkLst>
        </pc:spChg>
        <pc:grpChg chg="add mod">
          <ac:chgData name="김재창" userId="219b8ac3-3aed-4b9f-99c2-03e0662c09a1" providerId="ADAL" clId="{BAB5A331-0AB9-467C-BCFE-3781C1594D33}" dt="2022-11-15T18:17:06.535" v="4433" actId="14100"/>
          <ac:grpSpMkLst>
            <pc:docMk/>
            <pc:sldMk cId="3259610680" sldId="1446"/>
            <ac:grpSpMk id="7" creationId="{20F5CE10-F2EB-C5A0-6CFA-5F445D5B5B63}"/>
          </ac:grpSpMkLst>
        </pc:grpChg>
        <pc:grpChg chg="add mod">
          <ac:chgData name="김재창" userId="219b8ac3-3aed-4b9f-99c2-03e0662c09a1" providerId="ADAL" clId="{BAB5A331-0AB9-467C-BCFE-3781C1594D33}" dt="2022-11-15T18:18:49.073" v="4457" actId="12789"/>
          <ac:grpSpMkLst>
            <pc:docMk/>
            <pc:sldMk cId="3259610680" sldId="1446"/>
            <ac:grpSpMk id="12" creationId="{8C556165-2E8F-5751-DA9B-390190D679FF}"/>
          </ac:grpSpMkLst>
        </pc:grpChg>
        <pc:grpChg chg="add del mod">
          <ac:chgData name="김재창" userId="219b8ac3-3aed-4b9f-99c2-03e0662c09a1" providerId="ADAL" clId="{BAB5A331-0AB9-467C-BCFE-3781C1594D33}" dt="2022-11-15T18:20:20.419" v="4483" actId="165"/>
          <ac:grpSpMkLst>
            <pc:docMk/>
            <pc:sldMk cId="3259610680" sldId="1446"/>
            <ac:grpSpMk id="16" creationId="{E4602CC7-29B5-AE9C-3546-2C1E38AE3305}"/>
          </ac:grpSpMkLst>
        </pc:grpChg>
        <pc:grpChg chg="add del mod">
          <ac:chgData name="김재창" userId="219b8ac3-3aed-4b9f-99c2-03e0662c09a1" providerId="ADAL" clId="{BAB5A331-0AB9-467C-BCFE-3781C1594D33}" dt="2022-11-15T18:20:36.025" v="4487" actId="165"/>
          <ac:grpSpMkLst>
            <pc:docMk/>
            <pc:sldMk cId="3259610680" sldId="1446"/>
            <ac:grpSpMk id="19" creationId="{6982603E-3898-83AC-219D-C0923393F8B3}"/>
          </ac:grpSpMkLst>
        </pc:grpChg>
        <pc:picChg chg="add mod modCrop">
          <ac:chgData name="김재창" userId="219b8ac3-3aed-4b9f-99c2-03e0662c09a1" providerId="ADAL" clId="{BAB5A331-0AB9-467C-BCFE-3781C1594D33}" dt="2022-11-15T13:09:34.148" v="1710" actId="14100"/>
          <ac:picMkLst>
            <pc:docMk/>
            <pc:sldMk cId="3259610680" sldId="1446"/>
            <ac:picMk id="4" creationId="{39C99CEF-6A16-3442-19AD-2FB06628DD51}"/>
          </ac:picMkLst>
        </pc:picChg>
        <pc:picChg chg="add mod">
          <ac:chgData name="김재창" userId="219b8ac3-3aed-4b9f-99c2-03e0662c09a1" providerId="ADAL" clId="{BAB5A331-0AB9-467C-BCFE-3781C1594D33}" dt="2022-11-15T13:09:36.952" v="1712" actId="14100"/>
          <ac:picMkLst>
            <pc:docMk/>
            <pc:sldMk cId="3259610680" sldId="1446"/>
            <ac:picMk id="1026" creationId="{CA72D5BC-5ED7-19DE-2410-4918D403DE6B}"/>
          </ac:picMkLst>
        </pc:picChg>
      </pc:sldChg>
      <pc:sldChg chg="addSp modSp new mod modAnim">
        <pc:chgData name="김재창" userId="219b8ac3-3aed-4b9f-99c2-03e0662c09a1" providerId="ADAL" clId="{BAB5A331-0AB9-467C-BCFE-3781C1594D33}" dt="2022-11-16T03:04:41.298" v="4671" actId="20577"/>
        <pc:sldMkLst>
          <pc:docMk/>
          <pc:sldMk cId="4020595332" sldId="1447"/>
        </pc:sldMkLst>
        <pc:spChg chg="mod">
          <ac:chgData name="김재창" userId="219b8ac3-3aed-4b9f-99c2-03e0662c09a1" providerId="ADAL" clId="{BAB5A331-0AB9-467C-BCFE-3781C1594D33}" dt="2022-11-15T13:25:41.331" v="1834" actId="20577"/>
          <ac:spMkLst>
            <pc:docMk/>
            <pc:sldMk cId="4020595332" sldId="1447"/>
            <ac:spMk id="2" creationId="{841EC52B-D34D-E710-080D-C325C90F1A43}"/>
          </ac:spMkLst>
        </pc:spChg>
        <pc:spChg chg="mod">
          <ac:chgData name="김재창" userId="219b8ac3-3aed-4b9f-99c2-03e0662c09a1" providerId="ADAL" clId="{BAB5A331-0AB9-467C-BCFE-3781C1594D33}" dt="2022-11-16T03:04:41.298" v="4671" actId="20577"/>
          <ac:spMkLst>
            <pc:docMk/>
            <pc:sldMk cId="4020595332" sldId="1447"/>
            <ac:spMk id="3" creationId="{2090F9B7-BDA0-EEAE-FFEE-5A905F1791E6}"/>
          </ac:spMkLst>
        </pc:spChg>
        <pc:spChg chg="add mod ord">
          <ac:chgData name="김재창" userId="219b8ac3-3aed-4b9f-99c2-03e0662c09a1" providerId="ADAL" clId="{BAB5A331-0AB9-467C-BCFE-3781C1594D33}" dt="2022-11-15T18:23:37.392" v="4509" actId="20577"/>
          <ac:spMkLst>
            <pc:docMk/>
            <pc:sldMk cId="4020595332" sldId="1447"/>
            <ac:spMk id="4" creationId="{AB731C56-A0C2-D43A-E80A-B9965143401E}"/>
          </ac:spMkLst>
        </pc:spChg>
      </pc:sldChg>
      <pc:sldChg chg="new del ord">
        <pc:chgData name="김재창" userId="219b8ac3-3aed-4b9f-99c2-03e0662c09a1" providerId="ADAL" clId="{BAB5A331-0AB9-467C-BCFE-3781C1594D33}" dt="2022-11-15T16:04:28.870" v="3554" actId="47"/>
        <pc:sldMkLst>
          <pc:docMk/>
          <pc:sldMk cId="2493875296" sldId="1448"/>
        </pc:sldMkLst>
      </pc:sldChg>
      <pc:sldChg chg="new del">
        <pc:chgData name="김재창" userId="219b8ac3-3aed-4b9f-99c2-03e0662c09a1" providerId="ADAL" clId="{BAB5A331-0AB9-467C-BCFE-3781C1594D33}" dt="2022-11-15T18:02:40.366" v="4334" actId="47"/>
        <pc:sldMkLst>
          <pc:docMk/>
          <pc:sldMk cId="1653849869" sldId="1449"/>
        </pc:sldMkLst>
      </pc:sldChg>
      <pc:sldChg chg="modSp new mod ord">
        <pc:chgData name="김재창" userId="219b8ac3-3aed-4b9f-99c2-03e0662c09a1" providerId="ADAL" clId="{BAB5A331-0AB9-467C-BCFE-3781C1594D33}" dt="2022-11-15T13:52:38.007" v="2829" actId="20577"/>
        <pc:sldMkLst>
          <pc:docMk/>
          <pc:sldMk cId="3422153407" sldId="1450"/>
        </pc:sldMkLst>
        <pc:spChg chg="mod">
          <ac:chgData name="김재창" userId="219b8ac3-3aed-4b9f-99c2-03e0662c09a1" providerId="ADAL" clId="{BAB5A331-0AB9-467C-BCFE-3781C1594D33}" dt="2022-11-15T13:52:38.007" v="2829" actId="20577"/>
          <ac:spMkLst>
            <pc:docMk/>
            <pc:sldMk cId="3422153407" sldId="1450"/>
            <ac:spMk id="2" creationId="{E9096713-82F6-29E5-ED01-69EEF15E4F80}"/>
          </ac:spMkLst>
        </pc:spChg>
        <pc:spChg chg="mod">
          <ac:chgData name="김재창" userId="219b8ac3-3aed-4b9f-99c2-03e0662c09a1" providerId="ADAL" clId="{BAB5A331-0AB9-467C-BCFE-3781C1594D33}" dt="2022-11-15T13:46:01.997" v="2537" actId="20577"/>
          <ac:spMkLst>
            <pc:docMk/>
            <pc:sldMk cId="3422153407" sldId="1450"/>
            <ac:spMk id="3" creationId="{86A2D15D-EE29-4A63-6037-64656598A237}"/>
          </ac:spMkLst>
        </pc:spChg>
      </pc:sldChg>
      <pc:sldChg chg="addSp modSp new mod modAnim">
        <pc:chgData name="김재창" userId="219b8ac3-3aed-4b9f-99c2-03e0662c09a1" providerId="ADAL" clId="{BAB5A331-0AB9-467C-BCFE-3781C1594D33}" dt="2022-11-16T03:10:33.909" v="4692"/>
        <pc:sldMkLst>
          <pc:docMk/>
          <pc:sldMk cId="2676606678" sldId="1451"/>
        </pc:sldMkLst>
        <pc:spChg chg="mod">
          <ac:chgData name="김재창" userId="219b8ac3-3aed-4b9f-99c2-03e0662c09a1" providerId="ADAL" clId="{BAB5A331-0AB9-467C-BCFE-3781C1594D33}" dt="2022-11-15T13:48:31.131" v="2632" actId="20577"/>
          <ac:spMkLst>
            <pc:docMk/>
            <pc:sldMk cId="2676606678" sldId="1451"/>
            <ac:spMk id="2" creationId="{0C19B8D4-0006-9297-257E-DBE6CAE20E6B}"/>
          </ac:spMkLst>
        </pc:spChg>
        <pc:spChg chg="mod">
          <ac:chgData name="김재창" userId="219b8ac3-3aed-4b9f-99c2-03e0662c09a1" providerId="ADAL" clId="{BAB5A331-0AB9-467C-BCFE-3781C1594D33}" dt="2022-11-16T03:09:34.857" v="4673" actId="1076"/>
          <ac:spMkLst>
            <pc:docMk/>
            <pc:sldMk cId="2676606678" sldId="1451"/>
            <ac:spMk id="3" creationId="{1E0B8990-2423-110B-888C-1B7E05762C84}"/>
          </ac:spMkLst>
        </pc:spChg>
        <pc:spChg chg="add mod ord">
          <ac:chgData name="김재창" userId="219b8ac3-3aed-4b9f-99c2-03e0662c09a1" providerId="ADAL" clId="{BAB5A331-0AB9-467C-BCFE-3781C1594D33}" dt="2022-11-16T03:10:14.639" v="4689" actId="167"/>
          <ac:spMkLst>
            <pc:docMk/>
            <pc:sldMk cId="2676606678" sldId="1451"/>
            <ac:spMk id="4" creationId="{7AEC9825-70AF-1BD8-9366-2BCFB16F5CC4}"/>
          </ac:spMkLst>
        </pc:spChg>
      </pc:sldChg>
      <pc:sldChg chg="modSp new del mod">
        <pc:chgData name="김재창" userId="219b8ac3-3aed-4b9f-99c2-03e0662c09a1" providerId="ADAL" clId="{BAB5A331-0AB9-467C-BCFE-3781C1594D33}" dt="2022-11-15T14:26:22.447" v="3099" actId="47"/>
        <pc:sldMkLst>
          <pc:docMk/>
          <pc:sldMk cId="256244574" sldId="1452"/>
        </pc:sldMkLst>
        <pc:spChg chg="mod">
          <ac:chgData name="김재창" userId="219b8ac3-3aed-4b9f-99c2-03e0662c09a1" providerId="ADAL" clId="{BAB5A331-0AB9-467C-BCFE-3781C1594D33}" dt="2022-11-15T14:26:08.194" v="3097" actId="20577"/>
          <ac:spMkLst>
            <pc:docMk/>
            <pc:sldMk cId="256244574" sldId="1452"/>
            <ac:spMk id="2" creationId="{783D9A1B-C288-9C00-C0B9-AB1E1EEAEC7D}"/>
          </ac:spMkLst>
        </pc:spChg>
      </pc:sldChg>
      <pc:sldChg chg="addSp modSp new mod modAnim">
        <pc:chgData name="김재창" userId="219b8ac3-3aed-4b9f-99c2-03e0662c09a1" providerId="ADAL" clId="{BAB5A331-0AB9-467C-BCFE-3781C1594D33}" dt="2022-11-15T17:50:14.258" v="4041"/>
        <pc:sldMkLst>
          <pc:docMk/>
          <pc:sldMk cId="3582616020" sldId="1453"/>
        </pc:sldMkLst>
        <pc:spChg chg="mod">
          <ac:chgData name="김재창" userId="219b8ac3-3aed-4b9f-99c2-03e0662c09a1" providerId="ADAL" clId="{BAB5A331-0AB9-467C-BCFE-3781C1594D33}" dt="2022-11-15T14:56:48.086" v="3150" actId="20577"/>
          <ac:spMkLst>
            <pc:docMk/>
            <pc:sldMk cId="3582616020" sldId="1453"/>
            <ac:spMk id="2" creationId="{FBDB2EF7-F33F-2765-F455-6F7B9CC435DA}"/>
          </ac:spMkLst>
        </pc:spChg>
        <pc:spChg chg="mod">
          <ac:chgData name="김재창" userId="219b8ac3-3aed-4b9f-99c2-03e0662c09a1" providerId="ADAL" clId="{BAB5A331-0AB9-467C-BCFE-3781C1594D33}" dt="2022-11-15T15:32:44.952" v="3325" actId="20577"/>
          <ac:spMkLst>
            <pc:docMk/>
            <pc:sldMk cId="3582616020" sldId="1453"/>
            <ac:spMk id="3" creationId="{7BDE11E5-B239-F6E6-D00C-1FB9A3F50E47}"/>
          </ac:spMkLst>
        </pc:spChg>
        <pc:picChg chg="add mod modCrop">
          <ac:chgData name="김재창" userId="219b8ac3-3aed-4b9f-99c2-03e0662c09a1" providerId="ADAL" clId="{BAB5A331-0AB9-467C-BCFE-3781C1594D33}" dt="2022-11-15T15:32:47.918" v="3327" actId="1076"/>
          <ac:picMkLst>
            <pc:docMk/>
            <pc:sldMk cId="3582616020" sldId="1453"/>
            <ac:picMk id="5" creationId="{ADDC43D5-784B-2C97-3596-4CF9AFF59817}"/>
          </ac:picMkLst>
        </pc:picChg>
      </pc:sldChg>
      <pc:sldChg chg="addSp delSp modSp add mod">
        <pc:chgData name="김재창" userId="219b8ac3-3aed-4b9f-99c2-03e0662c09a1" providerId="ADAL" clId="{BAB5A331-0AB9-467C-BCFE-3781C1594D33}" dt="2022-11-16T03:53:31.320" v="5129" actId="20577"/>
        <pc:sldMkLst>
          <pc:docMk/>
          <pc:sldMk cId="376510619" sldId="1454"/>
        </pc:sldMkLst>
        <pc:spChg chg="mod">
          <ac:chgData name="김재창" userId="219b8ac3-3aed-4b9f-99c2-03e0662c09a1" providerId="ADAL" clId="{BAB5A331-0AB9-467C-BCFE-3781C1594D33}" dt="2022-11-16T03:53:31.320" v="5129" actId="20577"/>
          <ac:spMkLst>
            <pc:docMk/>
            <pc:sldMk cId="376510619" sldId="1454"/>
            <ac:spMk id="2" creationId="{78B1F0D1-CD1C-7BCF-9C47-8FF4A6CD8EF1}"/>
          </ac:spMkLst>
        </pc:spChg>
        <pc:spChg chg="mod">
          <ac:chgData name="김재창" userId="219b8ac3-3aed-4b9f-99c2-03e0662c09a1" providerId="ADAL" clId="{BAB5A331-0AB9-467C-BCFE-3781C1594D33}" dt="2022-11-15T14:07:26.619" v="2891" actId="20577"/>
          <ac:spMkLst>
            <pc:docMk/>
            <pc:sldMk cId="376510619" sldId="1454"/>
            <ac:spMk id="3" creationId="{07CB8A87-EDF3-5113-BA3B-019420886BC4}"/>
          </ac:spMkLst>
        </pc:spChg>
        <pc:spChg chg="mod">
          <ac:chgData name="김재창" userId="219b8ac3-3aed-4b9f-99c2-03e0662c09a1" providerId="ADAL" clId="{BAB5A331-0AB9-467C-BCFE-3781C1594D33}" dt="2022-11-15T14:09:09.360" v="2907" actId="1076"/>
          <ac:spMkLst>
            <pc:docMk/>
            <pc:sldMk cId="376510619" sldId="1454"/>
            <ac:spMk id="5" creationId="{6AF35085-3227-76E8-9A83-370D165ED76D}"/>
          </ac:spMkLst>
        </pc:spChg>
        <pc:spChg chg="del">
          <ac:chgData name="김재창" userId="219b8ac3-3aed-4b9f-99c2-03e0662c09a1" providerId="ADAL" clId="{BAB5A331-0AB9-467C-BCFE-3781C1594D33}" dt="2022-11-15T14:07:40.247" v="2892" actId="478"/>
          <ac:spMkLst>
            <pc:docMk/>
            <pc:sldMk cId="376510619" sldId="1454"/>
            <ac:spMk id="6" creationId="{BF8FAB3F-75B3-F840-838F-FA1123E82C52}"/>
          </ac:spMkLst>
        </pc:spChg>
        <pc:spChg chg="mod">
          <ac:chgData name="김재창" userId="219b8ac3-3aed-4b9f-99c2-03e0662c09a1" providerId="ADAL" clId="{BAB5A331-0AB9-467C-BCFE-3781C1594D33}" dt="2022-11-15T14:09:09.360" v="2907" actId="1076"/>
          <ac:spMkLst>
            <pc:docMk/>
            <pc:sldMk cId="376510619" sldId="1454"/>
            <ac:spMk id="7" creationId="{25EF9FDE-C6D6-1D42-A132-1DB55099E70A}"/>
          </ac:spMkLst>
        </pc:spChg>
        <pc:spChg chg="mod">
          <ac:chgData name="김재창" userId="219b8ac3-3aed-4b9f-99c2-03e0662c09a1" providerId="ADAL" clId="{BAB5A331-0AB9-467C-BCFE-3781C1594D33}" dt="2022-11-15T14:09:09.360" v="2907" actId="1076"/>
          <ac:spMkLst>
            <pc:docMk/>
            <pc:sldMk cId="376510619" sldId="1454"/>
            <ac:spMk id="8" creationId="{F73DD4F1-DC49-B62B-5AF5-33CC9063F68D}"/>
          </ac:spMkLst>
        </pc:spChg>
        <pc:spChg chg="add mod">
          <ac:chgData name="김재창" userId="219b8ac3-3aed-4b9f-99c2-03e0662c09a1" providerId="ADAL" clId="{BAB5A331-0AB9-467C-BCFE-3781C1594D33}" dt="2022-11-15T14:09:09.360" v="2907" actId="1076"/>
          <ac:spMkLst>
            <pc:docMk/>
            <pc:sldMk cId="376510619" sldId="1454"/>
            <ac:spMk id="9" creationId="{E622D378-DE10-8418-F3C1-877047CE560B}"/>
          </ac:spMkLst>
        </pc:spChg>
        <pc:spChg chg="add mod">
          <ac:chgData name="김재창" userId="219b8ac3-3aed-4b9f-99c2-03e0662c09a1" providerId="ADAL" clId="{BAB5A331-0AB9-467C-BCFE-3781C1594D33}" dt="2022-11-15T14:09:09.360" v="2907" actId="1076"/>
          <ac:spMkLst>
            <pc:docMk/>
            <pc:sldMk cId="376510619" sldId="1454"/>
            <ac:spMk id="10" creationId="{62A1AFA7-37A2-F2F8-3A2D-7D1D70B9D5BD}"/>
          </ac:spMkLst>
        </pc:spChg>
        <pc:spChg chg="add mod">
          <ac:chgData name="김재창" userId="219b8ac3-3aed-4b9f-99c2-03e0662c09a1" providerId="ADAL" clId="{BAB5A331-0AB9-467C-BCFE-3781C1594D33}" dt="2022-11-15T14:09:09.360" v="2907" actId="1076"/>
          <ac:spMkLst>
            <pc:docMk/>
            <pc:sldMk cId="376510619" sldId="1454"/>
            <ac:spMk id="11" creationId="{DFEF0030-3E09-C884-3618-9B00FB93D13A}"/>
          </ac:spMkLst>
        </pc:spChg>
        <pc:graphicFrameChg chg="mod modGraphic">
          <ac:chgData name="김재창" userId="219b8ac3-3aed-4b9f-99c2-03e0662c09a1" providerId="ADAL" clId="{BAB5A331-0AB9-467C-BCFE-3781C1594D33}" dt="2022-11-16T03:00:16.414" v="4627" actId="113"/>
          <ac:graphicFrameMkLst>
            <pc:docMk/>
            <pc:sldMk cId="376510619" sldId="1454"/>
            <ac:graphicFrameMk id="4" creationId="{C253F35D-8389-7893-2C61-D0EDB96ABED7}"/>
          </ac:graphicFrameMkLst>
        </pc:graphicFrameChg>
      </pc:sldChg>
      <pc:sldChg chg="modSp new del mod">
        <pc:chgData name="김재창" userId="219b8ac3-3aed-4b9f-99c2-03e0662c09a1" providerId="ADAL" clId="{BAB5A331-0AB9-467C-BCFE-3781C1594D33}" dt="2022-11-15T15:48:56.757" v="3328" actId="47"/>
        <pc:sldMkLst>
          <pc:docMk/>
          <pc:sldMk cId="2030633748" sldId="1455"/>
        </pc:sldMkLst>
        <pc:spChg chg="mod">
          <ac:chgData name="김재창" userId="219b8ac3-3aed-4b9f-99c2-03e0662c09a1" providerId="ADAL" clId="{BAB5A331-0AB9-467C-BCFE-3781C1594D33}" dt="2022-11-15T14:25:29.048" v="3050" actId="20577"/>
          <ac:spMkLst>
            <pc:docMk/>
            <pc:sldMk cId="2030633748" sldId="1455"/>
            <ac:spMk id="2" creationId="{DAA224AD-67C4-C986-A720-D5AD7B45BBC6}"/>
          </ac:spMkLst>
        </pc:spChg>
      </pc:sldChg>
      <pc:sldChg chg="addSp modSp new del mod">
        <pc:chgData name="김재창" userId="219b8ac3-3aed-4b9f-99c2-03e0662c09a1" providerId="ADAL" clId="{BAB5A331-0AB9-467C-BCFE-3781C1594D33}" dt="2022-11-15T15:53:50.695" v="3424" actId="47"/>
        <pc:sldMkLst>
          <pc:docMk/>
          <pc:sldMk cId="2583724262" sldId="1456"/>
        </pc:sldMkLst>
        <pc:spChg chg="mod">
          <ac:chgData name="김재창" userId="219b8ac3-3aed-4b9f-99c2-03e0662c09a1" providerId="ADAL" clId="{BAB5A331-0AB9-467C-BCFE-3781C1594D33}" dt="2022-11-15T14:25:38.360" v="3078" actId="20577"/>
          <ac:spMkLst>
            <pc:docMk/>
            <pc:sldMk cId="2583724262" sldId="1456"/>
            <ac:spMk id="2" creationId="{48694A47-E2E0-37F5-CECE-B2E80A14741D}"/>
          </ac:spMkLst>
        </pc:spChg>
        <pc:spChg chg="mod">
          <ac:chgData name="김재창" userId="219b8ac3-3aed-4b9f-99c2-03e0662c09a1" providerId="ADAL" clId="{BAB5A331-0AB9-467C-BCFE-3781C1594D33}" dt="2022-11-15T15:49:49.623" v="3348" actId="20577"/>
          <ac:spMkLst>
            <pc:docMk/>
            <pc:sldMk cId="2583724262" sldId="1456"/>
            <ac:spMk id="3" creationId="{A4662641-D87F-5E2E-CE96-8FC51FBEB5D0}"/>
          </ac:spMkLst>
        </pc:spChg>
        <pc:picChg chg="add mod">
          <ac:chgData name="김재창" userId="219b8ac3-3aed-4b9f-99c2-03e0662c09a1" providerId="ADAL" clId="{BAB5A331-0AB9-467C-BCFE-3781C1594D33}" dt="2022-11-15T15:49:28.368" v="3331" actId="1076"/>
          <ac:picMkLst>
            <pc:docMk/>
            <pc:sldMk cId="2583724262" sldId="1456"/>
            <ac:picMk id="5" creationId="{9E595CB1-DF6C-1C00-CBCA-CE2E3B707B3B}"/>
          </ac:picMkLst>
        </pc:picChg>
      </pc:sldChg>
      <pc:sldChg chg="modSp add mod">
        <pc:chgData name="김재창" userId="219b8ac3-3aed-4b9f-99c2-03e0662c09a1" providerId="ADAL" clId="{BAB5A331-0AB9-467C-BCFE-3781C1594D33}" dt="2022-11-15T18:04:00.419" v="4340" actId="255"/>
        <pc:sldMkLst>
          <pc:docMk/>
          <pc:sldMk cId="3928920292" sldId="1457"/>
        </pc:sldMkLst>
        <pc:spChg chg="mod">
          <ac:chgData name="김재창" userId="219b8ac3-3aed-4b9f-99c2-03e0662c09a1" providerId="ADAL" clId="{BAB5A331-0AB9-467C-BCFE-3781C1594D33}" dt="2022-11-15T18:04:00.419" v="4340" actId="255"/>
          <ac:spMkLst>
            <pc:docMk/>
            <pc:sldMk cId="3928920292" sldId="1457"/>
            <ac:spMk id="3" creationId="{F4BBAF6E-DB00-2C57-CE5F-358666FCAB9B}"/>
          </ac:spMkLst>
        </pc:spChg>
      </pc:sldChg>
      <pc:sldChg chg="modSp add mod modAnim">
        <pc:chgData name="김재창" userId="219b8ac3-3aed-4b9f-99c2-03e0662c09a1" providerId="ADAL" clId="{BAB5A331-0AB9-467C-BCFE-3781C1594D33}" dt="2022-11-15T18:04:06.154" v="4341" actId="255"/>
        <pc:sldMkLst>
          <pc:docMk/>
          <pc:sldMk cId="2049969617" sldId="1458"/>
        </pc:sldMkLst>
        <pc:spChg chg="mod">
          <ac:chgData name="김재창" userId="219b8ac3-3aed-4b9f-99c2-03e0662c09a1" providerId="ADAL" clId="{BAB5A331-0AB9-467C-BCFE-3781C1594D33}" dt="2022-11-15T18:04:06.154" v="4341" actId="255"/>
          <ac:spMkLst>
            <pc:docMk/>
            <pc:sldMk cId="2049969617" sldId="1458"/>
            <ac:spMk id="3" creationId="{490D3B8B-7874-B34E-A3D8-ABE115EE0312}"/>
          </ac:spMkLst>
        </pc:spChg>
        <pc:spChg chg="mod">
          <ac:chgData name="김재창" userId="219b8ac3-3aed-4b9f-99c2-03e0662c09a1" providerId="ADAL" clId="{BAB5A331-0AB9-467C-BCFE-3781C1594D33}" dt="2022-11-15T17:50:57.626" v="4045" actId="1076"/>
          <ac:spMkLst>
            <pc:docMk/>
            <pc:sldMk cId="2049969617" sldId="1458"/>
            <ac:spMk id="4" creationId="{D23DCFE5-A942-F54E-9AAB-17B793198ECF}"/>
          </ac:spMkLst>
        </pc:spChg>
        <pc:spChg chg="mod">
          <ac:chgData name="김재창" userId="219b8ac3-3aed-4b9f-99c2-03e0662c09a1" providerId="ADAL" clId="{BAB5A331-0AB9-467C-BCFE-3781C1594D33}" dt="2022-11-15T17:50:57.626" v="4045" actId="1076"/>
          <ac:spMkLst>
            <pc:docMk/>
            <pc:sldMk cId="2049969617" sldId="1458"/>
            <ac:spMk id="5" creationId="{D718806D-7ED0-4B4F-B9C4-641244EFBC99}"/>
          </ac:spMkLst>
        </pc:spChg>
        <pc:spChg chg="mod">
          <ac:chgData name="김재창" userId="219b8ac3-3aed-4b9f-99c2-03e0662c09a1" providerId="ADAL" clId="{BAB5A331-0AB9-467C-BCFE-3781C1594D33}" dt="2022-11-15T17:50:57.626" v="4045" actId="1076"/>
          <ac:spMkLst>
            <pc:docMk/>
            <pc:sldMk cId="2049969617" sldId="1458"/>
            <ac:spMk id="6" creationId="{962483A0-B8AC-7F4A-9FD1-5695C7CA1679}"/>
          </ac:spMkLst>
        </pc:spChg>
        <pc:spChg chg="mod">
          <ac:chgData name="김재창" userId="219b8ac3-3aed-4b9f-99c2-03e0662c09a1" providerId="ADAL" clId="{BAB5A331-0AB9-467C-BCFE-3781C1594D33}" dt="2022-11-15T17:50:57.626" v="4045" actId="1076"/>
          <ac:spMkLst>
            <pc:docMk/>
            <pc:sldMk cId="2049969617" sldId="1458"/>
            <ac:spMk id="8" creationId="{CD6095D1-6CB7-0446-B6A2-FAB47B7CC0CB}"/>
          </ac:spMkLst>
        </pc:spChg>
        <pc:spChg chg="mod">
          <ac:chgData name="김재창" userId="219b8ac3-3aed-4b9f-99c2-03e0662c09a1" providerId="ADAL" clId="{BAB5A331-0AB9-467C-BCFE-3781C1594D33}" dt="2022-11-15T17:50:57.626" v="4045" actId="1076"/>
          <ac:spMkLst>
            <pc:docMk/>
            <pc:sldMk cId="2049969617" sldId="1458"/>
            <ac:spMk id="19" creationId="{06269B60-A1EA-A84A-A80A-2AAE61F31101}"/>
          </ac:spMkLst>
        </pc:spChg>
        <pc:cxnChg chg="mod">
          <ac:chgData name="김재창" userId="219b8ac3-3aed-4b9f-99c2-03e0662c09a1" providerId="ADAL" clId="{BAB5A331-0AB9-467C-BCFE-3781C1594D33}" dt="2022-11-15T17:50:57.626" v="4045" actId="1076"/>
          <ac:cxnSpMkLst>
            <pc:docMk/>
            <pc:sldMk cId="2049969617" sldId="1458"/>
            <ac:cxnSpMk id="10" creationId="{8D5A0924-3370-FA45-99A8-D31D92446B81}"/>
          </ac:cxnSpMkLst>
        </pc:cxnChg>
        <pc:cxnChg chg="mod">
          <ac:chgData name="김재창" userId="219b8ac3-3aed-4b9f-99c2-03e0662c09a1" providerId="ADAL" clId="{BAB5A331-0AB9-467C-BCFE-3781C1594D33}" dt="2022-11-15T17:50:57.626" v="4045" actId="1076"/>
          <ac:cxnSpMkLst>
            <pc:docMk/>
            <pc:sldMk cId="2049969617" sldId="1458"/>
            <ac:cxnSpMk id="11" creationId="{61C9C1C1-D1D3-754E-B3D3-A299FB11CE84}"/>
          </ac:cxnSpMkLst>
        </pc:cxnChg>
        <pc:cxnChg chg="mod">
          <ac:chgData name="김재창" userId="219b8ac3-3aed-4b9f-99c2-03e0662c09a1" providerId="ADAL" clId="{BAB5A331-0AB9-467C-BCFE-3781C1594D33}" dt="2022-11-15T17:50:57.626" v="4045" actId="1076"/>
          <ac:cxnSpMkLst>
            <pc:docMk/>
            <pc:sldMk cId="2049969617" sldId="1458"/>
            <ac:cxnSpMk id="14" creationId="{58593BBE-09D5-F74C-AFA5-DCC7C1997133}"/>
          </ac:cxnSpMkLst>
        </pc:cxnChg>
        <pc:cxnChg chg="mod">
          <ac:chgData name="김재창" userId="219b8ac3-3aed-4b9f-99c2-03e0662c09a1" providerId="ADAL" clId="{BAB5A331-0AB9-467C-BCFE-3781C1594D33}" dt="2022-11-15T17:50:57.626" v="4045" actId="1076"/>
          <ac:cxnSpMkLst>
            <pc:docMk/>
            <pc:sldMk cId="2049969617" sldId="1458"/>
            <ac:cxnSpMk id="21" creationId="{E2AB40DF-E475-CF4E-AA74-DA5F7703A6D2}"/>
          </ac:cxnSpMkLst>
        </pc:cxnChg>
        <pc:cxnChg chg="mod">
          <ac:chgData name="김재창" userId="219b8ac3-3aed-4b9f-99c2-03e0662c09a1" providerId="ADAL" clId="{BAB5A331-0AB9-467C-BCFE-3781C1594D33}" dt="2022-11-15T17:50:57.626" v="4045" actId="1076"/>
          <ac:cxnSpMkLst>
            <pc:docMk/>
            <pc:sldMk cId="2049969617" sldId="1458"/>
            <ac:cxnSpMk id="24" creationId="{A3C81319-1724-5941-A3E5-7D5993A597F7}"/>
          </ac:cxnSpMkLst>
        </pc:cxnChg>
        <pc:cxnChg chg="mod">
          <ac:chgData name="김재창" userId="219b8ac3-3aed-4b9f-99c2-03e0662c09a1" providerId="ADAL" clId="{BAB5A331-0AB9-467C-BCFE-3781C1594D33}" dt="2022-11-15T17:50:57.626" v="4045" actId="1076"/>
          <ac:cxnSpMkLst>
            <pc:docMk/>
            <pc:sldMk cId="2049969617" sldId="1458"/>
            <ac:cxnSpMk id="31" creationId="{80354272-FBC4-AD45-9722-6B831E73EFCA}"/>
          </ac:cxnSpMkLst>
        </pc:cxnChg>
      </pc:sldChg>
      <pc:sldChg chg="modSp add mod ord">
        <pc:chgData name="김재창" userId="219b8ac3-3aed-4b9f-99c2-03e0662c09a1" providerId="ADAL" clId="{BAB5A331-0AB9-467C-BCFE-3781C1594D33}" dt="2022-11-15T18:04:13.934" v="4342" actId="255"/>
        <pc:sldMkLst>
          <pc:docMk/>
          <pc:sldMk cId="2445289824" sldId="1459"/>
        </pc:sldMkLst>
        <pc:spChg chg="mod">
          <ac:chgData name="김재창" userId="219b8ac3-3aed-4b9f-99c2-03e0662c09a1" providerId="ADAL" clId="{BAB5A331-0AB9-467C-BCFE-3781C1594D33}" dt="2022-11-15T18:04:13.934" v="4342" actId="255"/>
          <ac:spMkLst>
            <pc:docMk/>
            <pc:sldMk cId="2445289824" sldId="1459"/>
            <ac:spMk id="3" creationId="{A9FCE95E-78F4-6742-AE76-984D7B18B983}"/>
          </ac:spMkLst>
        </pc:spChg>
      </pc:sldChg>
      <pc:sldChg chg="addSp delSp modSp add mod ord modAnim">
        <pc:chgData name="김재창" userId="219b8ac3-3aed-4b9f-99c2-03e0662c09a1" providerId="ADAL" clId="{BAB5A331-0AB9-467C-BCFE-3781C1594D33}" dt="2022-11-16T03:49:40.784" v="4968"/>
        <pc:sldMkLst>
          <pc:docMk/>
          <pc:sldMk cId="3515830263" sldId="1460"/>
        </pc:sldMkLst>
        <pc:spChg chg="mod">
          <ac:chgData name="김재창" userId="219b8ac3-3aed-4b9f-99c2-03e0662c09a1" providerId="ADAL" clId="{BAB5A331-0AB9-467C-BCFE-3781C1594D33}" dt="2022-11-16T03:49:17.071" v="4961" actId="1076"/>
          <ac:spMkLst>
            <pc:docMk/>
            <pc:sldMk cId="3515830263" sldId="1460"/>
            <ac:spMk id="3" creationId="{8559DEA9-9162-01BB-CC61-D1BA6373979F}"/>
          </ac:spMkLst>
        </pc:spChg>
        <pc:spChg chg="add mod ord">
          <ac:chgData name="김재창" userId="219b8ac3-3aed-4b9f-99c2-03e0662c09a1" providerId="ADAL" clId="{BAB5A331-0AB9-467C-BCFE-3781C1594D33}" dt="2022-11-16T03:49:22.890" v="4963" actId="167"/>
          <ac:spMkLst>
            <pc:docMk/>
            <pc:sldMk cId="3515830263" sldId="1460"/>
            <ac:spMk id="7" creationId="{28131C88-9BD2-DFAA-D808-AC08C470524D}"/>
          </ac:spMkLst>
        </pc:spChg>
        <pc:picChg chg="del mod modCrop">
          <ac:chgData name="김재창" userId="219b8ac3-3aed-4b9f-99c2-03e0662c09a1" providerId="ADAL" clId="{BAB5A331-0AB9-467C-BCFE-3781C1594D33}" dt="2022-11-16T03:44:43.482" v="4766" actId="478"/>
          <ac:picMkLst>
            <pc:docMk/>
            <pc:sldMk cId="3515830263" sldId="1460"/>
            <ac:picMk id="5" creationId="{83D41923-9569-287A-00BE-7CDF4C2761E1}"/>
          </ac:picMkLst>
        </pc:picChg>
        <pc:picChg chg="add mod">
          <ac:chgData name="김재창" userId="219b8ac3-3aed-4b9f-99c2-03e0662c09a1" providerId="ADAL" clId="{BAB5A331-0AB9-467C-BCFE-3781C1594D33}" dt="2022-11-16T03:44:50.743" v="4770" actId="1076"/>
          <ac:picMkLst>
            <pc:docMk/>
            <pc:sldMk cId="3515830263" sldId="1460"/>
            <ac:picMk id="6" creationId="{31ED1010-9B11-B47C-57C7-83CDD341A521}"/>
          </ac:picMkLst>
        </pc:picChg>
      </pc:sldChg>
      <pc:sldChg chg="modSp new mod ord">
        <pc:chgData name="김재창" userId="219b8ac3-3aed-4b9f-99c2-03e0662c09a1" providerId="ADAL" clId="{BAB5A331-0AB9-467C-BCFE-3781C1594D33}" dt="2022-11-15T15:04:47.716" v="3209"/>
        <pc:sldMkLst>
          <pc:docMk/>
          <pc:sldMk cId="934314355" sldId="1461"/>
        </pc:sldMkLst>
        <pc:spChg chg="mod">
          <ac:chgData name="김재창" userId="219b8ac3-3aed-4b9f-99c2-03e0662c09a1" providerId="ADAL" clId="{BAB5A331-0AB9-467C-BCFE-3781C1594D33}" dt="2022-11-15T15:04:29.377" v="3206" actId="20577"/>
          <ac:spMkLst>
            <pc:docMk/>
            <pc:sldMk cId="934314355" sldId="1461"/>
            <ac:spMk id="2" creationId="{B93C2442-0DD7-EA62-A053-D6357A46C7B5}"/>
          </ac:spMkLst>
        </pc:spChg>
        <pc:spChg chg="mod">
          <ac:chgData name="김재창" userId="219b8ac3-3aed-4b9f-99c2-03e0662c09a1" providerId="ADAL" clId="{BAB5A331-0AB9-467C-BCFE-3781C1594D33}" dt="2022-11-15T15:04:40.387" v="3207"/>
          <ac:spMkLst>
            <pc:docMk/>
            <pc:sldMk cId="934314355" sldId="1461"/>
            <ac:spMk id="3" creationId="{5D7F7ED5-EC25-9ABA-493D-FD5B8CE638F4}"/>
          </ac:spMkLst>
        </pc:spChg>
      </pc:sldChg>
      <pc:sldChg chg="addSp modSp new mod">
        <pc:chgData name="김재창" userId="219b8ac3-3aed-4b9f-99c2-03e0662c09a1" providerId="ADAL" clId="{BAB5A331-0AB9-467C-BCFE-3781C1594D33}" dt="2022-11-15T16:57:48.041" v="4031" actId="20577"/>
        <pc:sldMkLst>
          <pc:docMk/>
          <pc:sldMk cId="1919995435" sldId="1462"/>
        </pc:sldMkLst>
        <pc:spChg chg="mod">
          <ac:chgData name="김재창" userId="219b8ac3-3aed-4b9f-99c2-03e0662c09a1" providerId="ADAL" clId="{BAB5A331-0AB9-467C-BCFE-3781C1594D33}" dt="2022-11-15T15:12:39.427" v="3313" actId="20577"/>
          <ac:spMkLst>
            <pc:docMk/>
            <pc:sldMk cId="1919995435" sldId="1462"/>
            <ac:spMk id="2" creationId="{B9D5FDD1-7AEB-70A6-0A94-89E5A8CF6109}"/>
          </ac:spMkLst>
        </pc:spChg>
        <pc:spChg chg="mod">
          <ac:chgData name="김재창" userId="219b8ac3-3aed-4b9f-99c2-03e0662c09a1" providerId="ADAL" clId="{BAB5A331-0AB9-467C-BCFE-3781C1594D33}" dt="2022-11-15T16:57:48.041" v="4031" actId="20577"/>
          <ac:spMkLst>
            <pc:docMk/>
            <pc:sldMk cId="1919995435" sldId="1462"/>
            <ac:spMk id="3" creationId="{171C01F4-63C3-D61A-33F4-8D8F2B5E68DF}"/>
          </ac:spMkLst>
        </pc:spChg>
        <pc:picChg chg="add mod">
          <ac:chgData name="김재창" userId="219b8ac3-3aed-4b9f-99c2-03e0662c09a1" providerId="ADAL" clId="{BAB5A331-0AB9-467C-BCFE-3781C1594D33}" dt="2022-11-15T15:13:25.026" v="3318" actId="1076"/>
          <ac:picMkLst>
            <pc:docMk/>
            <pc:sldMk cId="1919995435" sldId="1462"/>
            <ac:picMk id="5" creationId="{9F53FF63-B187-D8B2-3BD8-6BE88381ABAF}"/>
          </ac:picMkLst>
        </pc:picChg>
      </pc:sldChg>
      <pc:sldChg chg="addSp modSp new mod">
        <pc:chgData name="김재창" userId="219b8ac3-3aed-4b9f-99c2-03e0662c09a1" providerId="ADAL" clId="{BAB5A331-0AB9-467C-BCFE-3781C1594D33}" dt="2022-11-15T15:52:57.544" v="3423" actId="1076"/>
        <pc:sldMkLst>
          <pc:docMk/>
          <pc:sldMk cId="922607545" sldId="1463"/>
        </pc:sldMkLst>
        <pc:spChg chg="mod">
          <ac:chgData name="김재창" userId="219b8ac3-3aed-4b9f-99c2-03e0662c09a1" providerId="ADAL" clId="{BAB5A331-0AB9-467C-BCFE-3781C1594D33}" dt="2022-11-15T15:51:14.762" v="3350"/>
          <ac:spMkLst>
            <pc:docMk/>
            <pc:sldMk cId="922607545" sldId="1463"/>
            <ac:spMk id="2" creationId="{5C8084B3-881F-0FD6-1AF4-D717E858FF18}"/>
          </ac:spMkLst>
        </pc:spChg>
        <pc:spChg chg="mod">
          <ac:chgData name="김재창" userId="219b8ac3-3aed-4b9f-99c2-03e0662c09a1" providerId="ADAL" clId="{BAB5A331-0AB9-467C-BCFE-3781C1594D33}" dt="2022-11-15T15:51:33.854" v="3417" actId="20577"/>
          <ac:spMkLst>
            <pc:docMk/>
            <pc:sldMk cId="922607545" sldId="1463"/>
            <ac:spMk id="3" creationId="{8BC05FA9-7904-1F75-3282-79894268CD92}"/>
          </ac:spMkLst>
        </pc:spChg>
        <pc:picChg chg="add mod">
          <ac:chgData name="김재창" userId="219b8ac3-3aed-4b9f-99c2-03e0662c09a1" providerId="ADAL" clId="{BAB5A331-0AB9-467C-BCFE-3781C1594D33}" dt="2022-11-15T15:52:57.544" v="3423" actId="1076"/>
          <ac:picMkLst>
            <pc:docMk/>
            <pc:sldMk cId="922607545" sldId="1463"/>
            <ac:picMk id="5" creationId="{A6FF67AA-1C53-1AA7-5C71-439CD7D5212E}"/>
          </ac:picMkLst>
        </pc:picChg>
      </pc:sldChg>
      <pc:sldChg chg="modSp add del mod ord">
        <pc:chgData name="김재창" userId="219b8ac3-3aed-4b9f-99c2-03e0662c09a1" providerId="ADAL" clId="{BAB5A331-0AB9-467C-BCFE-3781C1594D33}" dt="2022-11-15T16:01:59.412" v="3465" actId="47"/>
        <pc:sldMkLst>
          <pc:docMk/>
          <pc:sldMk cId="703084805" sldId="1464"/>
        </pc:sldMkLst>
        <pc:spChg chg="mod">
          <ac:chgData name="김재창" userId="219b8ac3-3aed-4b9f-99c2-03e0662c09a1" providerId="ADAL" clId="{BAB5A331-0AB9-467C-BCFE-3781C1594D33}" dt="2022-11-15T16:01:51.708" v="3464" actId="20577"/>
          <ac:spMkLst>
            <pc:docMk/>
            <pc:sldMk cId="703084805" sldId="1464"/>
            <ac:spMk id="3" creationId="{F4BBAF6E-DB00-2C57-CE5F-358666FCAB9B}"/>
          </ac:spMkLst>
        </pc:spChg>
      </pc:sldChg>
      <pc:sldChg chg="modSp add mod ord">
        <pc:chgData name="김재창" userId="219b8ac3-3aed-4b9f-99c2-03e0662c09a1" providerId="ADAL" clId="{BAB5A331-0AB9-467C-BCFE-3781C1594D33}" dt="2022-11-16T03:51:53.825" v="5055" actId="6549"/>
        <pc:sldMkLst>
          <pc:docMk/>
          <pc:sldMk cId="1081505172" sldId="1465"/>
        </pc:sldMkLst>
        <pc:spChg chg="mod">
          <ac:chgData name="김재창" userId="219b8ac3-3aed-4b9f-99c2-03e0662c09a1" providerId="ADAL" clId="{BAB5A331-0AB9-467C-BCFE-3781C1594D33}" dt="2022-11-15T16:00:19.979" v="3434" actId="20577"/>
          <ac:spMkLst>
            <pc:docMk/>
            <pc:sldMk cId="1081505172" sldId="1465"/>
            <ac:spMk id="2" creationId="{AEFEDCBE-BC1E-9080-61C0-B2D7302CFC91}"/>
          </ac:spMkLst>
        </pc:spChg>
        <pc:spChg chg="mod">
          <ac:chgData name="김재창" userId="219b8ac3-3aed-4b9f-99c2-03e0662c09a1" providerId="ADAL" clId="{BAB5A331-0AB9-467C-BCFE-3781C1594D33}" dt="2022-11-16T03:51:53.825" v="5055" actId="6549"/>
          <ac:spMkLst>
            <pc:docMk/>
            <pc:sldMk cId="1081505172" sldId="1465"/>
            <ac:spMk id="3" creationId="{F4BBAF6E-DB00-2C57-CE5F-358666FCAB9B}"/>
          </ac:spMkLst>
        </pc:spChg>
      </pc:sldChg>
      <pc:sldChg chg="addSp delSp modSp new mod modAnim">
        <pc:chgData name="김재창" userId="219b8ac3-3aed-4b9f-99c2-03e0662c09a1" providerId="ADAL" clId="{BAB5A331-0AB9-467C-BCFE-3781C1594D33}" dt="2022-11-16T04:26:27.814" v="5304"/>
        <pc:sldMkLst>
          <pc:docMk/>
          <pc:sldMk cId="3867434914" sldId="1466"/>
        </pc:sldMkLst>
        <pc:spChg chg="mod">
          <ac:chgData name="김재창" userId="219b8ac3-3aed-4b9f-99c2-03e0662c09a1" providerId="ADAL" clId="{BAB5A331-0AB9-467C-BCFE-3781C1594D33}" dt="2022-11-15T16:02:37.265" v="3510" actId="20577"/>
          <ac:spMkLst>
            <pc:docMk/>
            <pc:sldMk cId="3867434914" sldId="1466"/>
            <ac:spMk id="2" creationId="{206F1EEA-5D36-8D70-0FD8-35F963B99362}"/>
          </ac:spMkLst>
        </pc:spChg>
        <pc:spChg chg="mod">
          <ac:chgData name="김재창" userId="219b8ac3-3aed-4b9f-99c2-03e0662c09a1" providerId="ADAL" clId="{BAB5A331-0AB9-467C-BCFE-3781C1594D33}" dt="2022-11-16T04:26:22.757" v="5303" actId="20577"/>
          <ac:spMkLst>
            <pc:docMk/>
            <pc:sldMk cId="3867434914" sldId="1466"/>
            <ac:spMk id="3" creationId="{D226B1AC-78A5-1510-49C6-92867E129CE8}"/>
          </ac:spMkLst>
        </pc:spChg>
        <pc:graphicFrameChg chg="add mod modGraphic">
          <ac:chgData name="김재창" userId="219b8ac3-3aed-4b9f-99c2-03e0662c09a1" providerId="ADAL" clId="{BAB5A331-0AB9-467C-BCFE-3781C1594D33}" dt="2022-11-16T04:22:29.349" v="5220" actId="20577"/>
          <ac:graphicFrameMkLst>
            <pc:docMk/>
            <pc:sldMk cId="3867434914" sldId="1466"/>
            <ac:graphicFrameMk id="4" creationId="{C9D81DED-B7FC-F276-CEB1-E731C164BA99}"/>
          </ac:graphicFrameMkLst>
        </pc:graphicFrameChg>
        <pc:picChg chg="add del mod">
          <ac:chgData name="김재창" userId="219b8ac3-3aed-4b9f-99c2-03e0662c09a1" providerId="ADAL" clId="{BAB5A331-0AB9-467C-BCFE-3781C1594D33}" dt="2022-11-16T04:22:32.429" v="5221" actId="478"/>
          <ac:picMkLst>
            <pc:docMk/>
            <pc:sldMk cId="3867434914" sldId="1466"/>
            <ac:picMk id="6" creationId="{DA6C7A68-273A-B2C3-C160-3E841C6AF9F2}"/>
          </ac:picMkLst>
        </pc:picChg>
      </pc:sldChg>
      <pc:sldChg chg="addSp delSp modSp new mod">
        <pc:chgData name="김재창" userId="219b8ac3-3aed-4b9f-99c2-03e0662c09a1" providerId="ADAL" clId="{BAB5A331-0AB9-467C-BCFE-3781C1594D33}" dt="2022-11-15T16:45:18.177" v="3943" actId="14100"/>
        <pc:sldMkLst>
          <pc:docMk/>
          <pc:sldMk cId="3068003934" sldId="1467"/>
        </pc:sldMkLst>
        <pc:spChg chg="mod">
          <ac:chgData name="김재창" userId="219b8ac3-3aed-4b9f-99c2-03e0662c09a1" providerId="ADAL" clId="{BAB5A331-0AB9-467C-BCFE-3781C1594D33}" dt="2022-11-15T16:03:02.988" v="3553" actId="20577"/>
          <ac:spMkLst>
            <pc:docMk/>
            <pc:sldMk cId="3068003934" sldId="1467"/>
            <ac:spMk id="2" creationId="{6F7B1C0F-91AA-8B0C-2285-33E86212216D}"/>
          </ac:spMkLst>
        </pc:spChg>
        <pc:spChg chg="ord">
          <ac:chgData name="김재창" userId="219b8ac3-3aed-4b9f-99c2-03e0662c09a1" providerId="ADAL" clId="{BAB5A331-0AB9-467C-BCFE-3781C1594D33}" dt="2022-11-15T16:39:17.315" v="3889" actId="167"/>
          <ac:spMkLst>
            <pc:docMk/>
            <pc:sldMk cId="3068003934" sldId="1467"/>
            <ac:spMk id="3" creationId="{FB4C6233-39D0-2CDB-205F-68C67257B34C}"/>
          </ac:spMkLst>
        </pc:spChg>
        <pc:spChg chg="add mod">
          <ac:chgData name="김재창" userId="219b8ac3-3aed-4b9f-99c2-03e0662c09a1" providerId="ADAL" clId="{BAB5A331-0AB9-467C-BCFE-3781C1594D33}" dt="2022-11-15T16:35:12.543" v="3822" actId="1076"/>
          <ac:spMkLst>
            <pc:docMk/>
            <pc:sldMk cId="3068003934" sldId="1467"/>
            <ac:spMk id="4" creationId="{91C36023-3AEF-7CC3-C9EA-56C6BA67D119}"/>
          </ac:spMkLst>
        </pc:spChg>
        <pc:spChg chg="add mod">
          <ac:chgData name="김재창" userId="219b8ac3-3aed-4b9f-99c2-03e0662c09a1" providerId="ADAL" clId="{BAB5A331-0AB9-467C-BCFE-3781C1594D33}" dt="2022-11-15T16:35:12.543" v="3822" actId="1076"/>
          <ac:spMkLst>
            <pc:docMk/>
            <pc:sldMk cId="3068003934" sldId="1467"/>
            <ac:spMk id="5" creationId="{565715FC-947D-0E1E-86A3-055384306BD8}"/>
          </ac:spMkLst>
        </pc:spChg>
        <pc:spChg chg="add mod">
          <ac:chgData name="김재창" userId="219b8ac3-3aed-4b9f-99c2-03e0662c09a1" providerId="ADAL" clId="{BAB5A331-0AB9-467C-BCFE-3781C1594D33}" dt="2022-11-15T16:45:18.177" v="3943" actId="14100"/>
          <ac:spMkLst>
            <pc:docMk/>
            <pc:sldMk cId="3068003934" sldId="1467"/>
            <ac:spMk id="6" creationId="{011923CD-2D92-B4C8-F984-5937447138E3}"/>
          </ac:spMkLst>
        </pc:spChg>
        <pc:spChg chg="add mod">
          <ac:chgData name="김재창" userId="219b8ac3-3aed-4b9f-99c2-03e0662c09a1" providerId="ADAL" clId="{BAB5A331-0AB9-467C-BCFE-3781C1594D33}" dt="2022-11-15T16:35:07.848" v="3821" actId="1076"/>
          <ac:spMkLst>
            <pc:docMk/>
            <pc:sldMk cId="3068003934" sldId="1467"/>
            <ac:spMk id="7" creationId="{1B816AB6-BE97-800D-6D80-F10126B60AE7}"/>
          </ac:spMkLst>
        </pc:spChg>
        <pc:spChg chg="add mod">
          <ac:chgData name="김재창" userId="219b8ac3-3aed-4b9f-99c2-03e0662c09a1" providerId="ADAL" clId="{BAB5A331-0AB9-467C-BCFE-3781C1594D33}" dt="2022-11-15T16:38:13.244" v="3862" actId="1076"/>
          <ac:spMkLst>
            <pc:docMk/>
            <pc:sldMk cId="3068003934" sldId="1467"/>
            <ac:spMk id="11" creationId="{D5310573-5551-3B0F-3770-5E4EC1ACD301}"/>
          </ac:spMkLst>
        </pc:spChg>
        <pc:spChg chg="add mod">
          <ac:chgData name="김재창" userId="219b8ac3-3aed-4b9f-99c2-03e0662c09a1" providerId="ADAL" clId="{BAB5A331-0AB9-467C-BCFE-3781C1594D33}" dt="2022-11-15T16:35:18.480" v="3824" actId="20577"/>
          <ac:spMkLst>
            <pc:docMk/>
            <pc:sldMk cId="3068003934" sldId="1467"/>
            <ac:spMk id="33" creationId="{F6476118-3EA1-885A-D206-1C164BB3D7BF}"/>
          </ac:spMkLst>
        </pc:spChg>
        <pc:spChg chg="add del mod">
          <ac:chgData name="김재창" userId="219b8ac3-3aed-4b9f-99c2-03e0662c09a1" providerId="ADAL" clId="{BAB5A331-0AB9-467C-BCFE-3781C1594D33}" dt="2022-11-15T16:33:44.365" v="3784" actId="478"/>
          <ac:spMkLst>
            <pc:docMk/>
            <pc:sldMk cId="3068003934" sldId="1467"/>
            <ac:spMk id="34" creationId="{75485140-DC62-39E3-0517-54E8946432A4}"/>
          </ac:spMkLst>
        </pc:spChg>
        <pc:spChg chg="add mod">
          <ac:chgData name="김재창" userId="219b8ac3-3aed-4b9f-99c2-03e0662c09a1" providerId="ADAL" clId="{BAB5A331-0AB9-467C-BCFE-3781C1594D33}" dt="2022-11-15T16:35:17.019" v="3823" actId="1076"/>
          <ac:spMkLst>
            <pc:docMk/>
            <pc:sldMk cId="3068003934" sldId="1467"/>
            <ac:spMk id="35" creationId="{0EEB6B80-C964-A729-242D-1901CF1504F3}"/>
          </ac:spMkLst>
        </pc:spChg>
        <pc:spChg chg="add mod">
          <ac:chgData name="김재창" userId="219b8ac3-3aed-4b9f-99c2-03e0662c09a1" providerId="ADAL" clId="{BAB5A331-0AB9-467C-BCFE-3781C1594D33}" dt="2022-11-15T16:35:17.019" v="3823" actId="1076"/>
          <ac:spMkLst>
            <pc:docMk/>
            <pc:sldMk cId="3068003934" sldId="1467"/>
            <ac:spMk id="36" creationId="{1292FA0A-D564-AA22-2CA9-989A68549A68}"/>
          </ac:spMkLst>
        </pc:spChg>
        <pc:spChg chg="add mod">
          <ac:chgData name="김재창" userId="219b8ac3-3aed-4b9f-99c2-03e0662c09a1" providerId="ADAL" clId="{BAB5A331-0AB9-467C-BCFE-3781C1594D33}" dt="2022-11-15T16:35:25.221" v="3828" actId="14100"/>
          <ac:spMkLst>
            <pc:docMk/>
            <pc:sldMk cId="3068003934" sldId="1467"/>
            <ac:spMk id="37" creationId="{74FB4858-0E03-02F4-CC91-E246886BC59C}"/>
          </ac:spMkLst>
        </pc:spChg>
        <pc:spChg chg="add mod">
          <ac:chgData name="김재창" userId="219b8ac3-3aed-4b9f-99c2-03e0662c09a1" providerId="ADAL" clId="{BAB5A331-0AB9-467C-BCFE-3781C1594D33}" dt="2022-11-15T16:45:18.177" v="3943" actId="14100"/>
          <ac:spMkLst>
            <pc:docMk/>
            <pc:sldMk cId="3068003934" sldId="1467"/>
            <ac:spMk id="38" creationId="{D7FF4C7C-AF58-BAF1-2531-8BB5BBDEE4A7}"/>
          </ac:spMkLst>
        </pc:spChg>
        <pc:spChg chg="add mod">
          <ac:chgData name="김재창" userId="219b8ac3-3aed-4b9f-99c2-03e0662c09a1" providerId="ADAL" clId="{BAB5A331-0AB9-467C-BCFE-3781C1594D33}" dt="2022-11-15T16:35:19.327" v="3825" actId="20577"/>
          <ac:spMkLst>
            <pc:docMk/>
            <pc:sldMk cId="3068003934" sldId="1467"/>
            <ac:spMk id="39" creationId="{9854A012-1FDB-C4A3-F39F-CE5B178FC951}"/>
          </ac:spMkLst>
        </pc:spChg>
        <pc:spChg chg="add mod">
          <ac:chgData name="김재창" userId="219b8ac3-3aed-4b9f-99c2-03e0662c09a1" providerId="ADAL" clId="{BAB5A331-0AB9-467C-BCFE-3781C1594D33}" dt="2022-11-15T16:35:17.019" v="3823" actId="1076"/>
          <ac:spMkLst>
            <pc:docMk/>
            <pc:sldMk cId="3068003934" sldId="1467"/>
            <ac:spMk id="40" creationId="{21B5454E-C9D5-A3CA-F860-8E45A0DB6DD2}"/>
          </ac:spMkLst>
        </pc:spChg>
        <pc:spChg chg="add mod">
          <ac:chgData name="김재창" userId="219b8ac3-3aed-4b9f-99c2-03e0662c09a1" providerId="ADAL" clId="{BAB5A331-0AB9-467C-BCFE-3781C1594D33}" dt="2022-11-15T16:35:17.019" v="3823" actId="1076"/>
          <ac:spMkLst>
            <pc:docMk/>
            <pc:sldMk cId="3068003934" sldId="1467"/>
            <ac:spMk id="41" creationId="{E30B1AB5-839D-A44E-62E1-8CC66CC136A6}"/>
          </ac:spMkLst>
        </pc:spChg>
        <pc:spChg chg="add mod">
          <ac:chgData name="김재창" userId="219b8ac3-3aed-4b9f-99c2-03e0662c09a1" providerId="ADAL" clId="{BAB5A331-0AB9-467C-BCFE-3781C1594D33}" dt="2022-11-15T16:35:25.221" v="3828" actId="14100"/>
          <ac:spMkLst>
            <pc:docMk/>
            <pc:sldMk cId="3068003934" sldId="1467"/>
            <ac:spMk id="42" creationId="{63CDF13A-6A62-D961-C23D-B97669ED80F5}"/>
          </ac:spMkLst>
        </pc:spChg>
        <pc:spChg chg="add mod">
          <ac:chgData name="김재창" userId="219b8ac3-3aed-4b9f-99c2-03e0662c09a1" providerId="ADAL" clId="{BAB5A331-0AB9-467C-BCFE-3781C1594D33}" dt="2022-11-15T16:43:05.658" v="3942" actId="14100"/>
          <ac:spMkLst>
            <pc:docMk/>
            <pc:sldMk cId="3068003934" sldId="1467"/>
            <ac:spMk id="43" creationId="{D423E511-9AFD-5EC8-4CC3-3CD439D40B03}"/>
          </ac:spMkLst>
        </pc:spChg>
        <pc:spChg chg="add mod">
          <ac:chgData name="김재창" userId="219b8ac3-3aed-4b9f-99c2-03e0662c09a1" providerId="ADAL" clId="{BAB5A331-0AB9-467C-BCFE-3781C1594D33}" dt="2022-11-15T16:42:14.105" v="3934" actId="1076"/>
          <ac:spMkLst>
            <pc:docMk/>
            <pc:sldMk cId="3068003934" sldId="1467"/>
            <ac:spMk id="77" creationId="{7F1BC4AD-9F2E-5102-A95F-5DDD2DE7D295}"/>
          </ac:spMkLst>
        </pc:spChg>
        <pc:spChg chg="add mod">
          <ac:chgData name="김재창" userId="219b8ac3-3aed-4b9f-99c2-03e0662c09a1" providerId="ADAL" clId="{BAB5A331-0AB9-467C-BCFE-3781C1594D33}" dt="2022-11-15T16:42:23.538" v="3937" actId="1076"/>
          <ac:spMkLst>
            <pc:docMk/>
            <pc:sldMk cId="3068003934" sldId="1467"/>
            <ac:spMk id="78" creationId="{3CABA3E4-C5CB-394E-1968-41334CB47477}"/>
          </ac:spMkLst>
        </pc:spChg>
        <pc:cxnChg chg="add del mod">
          <ac:chgData name="김재창" userId="219b8ac3-3aed-4b9f-99c2-03e0662c09a1" providerId="ADAL" clId="{BAB5A331-0AB9-467C-BCFE-3781C1594D33}" dt="2022-11-15T16:33:09.541" v="3762" actId="478"/>
          <ac:cxnSpMkLst>
            <pc:docMk/>
            <pc:sldMk cId="3068003934" sldId="1467"/>
            <ac:cxnSpMk id="8" creationId="{600E9A3F-FB12-69A5-97A3-E27D4D7526AD}"/>
          </ac:cxnSpMkLst>
        </pc:cxnChg>
        <pc:cxnChg chg="add del mod">
          <ac:chgData name="김재창" userId="219b8ac3-3aed-4b9f-99c2-03e0662c09a1" providerId="ADAL" clId="{BAB5A331-0AB9-467C-BCFE-3781C1594D33}" dt="2022-11-15T16:33:08.987" v="3761" actId="478"/>
          <ac:cxnSpMkLst>
            <pc:docMk/>
            <pc:sldMk cId="3068003934" sldId="1467"/>
            <ac:cxnSpMk id="9" creationId="{176BFB80-CF21-7AAE-E909-8BD30DFEFC76}"/>
          </ac:cxnSpMkLst>
        </pc:cxnChg>
        <pc:cxnChg chg="add del mod">
          <ac:chgData name="김재창" userId="219b8ac3-3aed-4b9f-99c2-03e0662c09a1" providerId="ADAL" clId="{BAB5A331-0AB9-467C-BCFE-3781C1594D33}" dt="2022-11-15T16:42:08.955" v="3933" actId="478"/>
          <ac:cxnSpMkLst>
            <pc:docMk/>
            <pc:sldMk cId="3068003934" sldId="1467"/>
            <ac:cxnSpMk id="10" creationId="{CC737085-5A14-73B2-37B8-ADCCA070FC3A}"/>
          </ac:cxnSpMkLst>
        </pc:cxnChg>
        <pc:cxnChg chg="add del mod">
          <ac:chgData name="김재창" userId="219b8ac3-3aed-4b9f-99c2-03e0662c09a1" providerId="ADAL" clId="{BAB5A331-0AB9-467C-BCFE-3781C1594D33}" dt="2022-11-15T16:33:07.701" v="3760" actId="478"/>
          <ac:cxnSpMkLst>
            <pc:docMk/>
            <pc:sldMk cId="3068003934" sldId="1467"/>
            <ac:cxnSpMk id="12" creationId="{82CE3DD4-1ED1-A545-1677-AF9860D4B1A6}"/>
          </ac:cxnSpMkLst>
        </pc:cxnChg>
        <pc:cxnChg chg="add del mod">
          <ac:chgData name="김재창" userId="219b8ac3-3aed-4b9f-99c2-03e0662c09a1" providerId="ADAL" clId="{BAB5A331-0AB9-467C-BCFE-3781C1594D33}" dt="2022-11-15T16:33:07.305" v="3759" actId="478"/>
          <ac:cxnSpMkLst>
            <pc:docMk/>
            <pc:sldMk cId="3068003934" sldId="1467"/>
            <ac:cxnSpMk id="13" creationId="{F71C5EC0-92AA-B407-F426-727D4A754299}"/>
          </ac:cxnSpMkLst>
        </pc:cxnChg>
        <pc:cxnChg chg="add del mod">
          <ac:chgData name="김재창" userId="219b8ac3-3aed-4b9f-99c2-03e0662c09a1" providerId="ADAL" clId="{BAB5A331-0AB9-467C-BCFE-3781C1594D33}" dt="2022-11-15T16:34:51.810" v="3816" actId="478"/>
          <ac:cxnSpMkLst>
            <pc:docMk/>
            <pc:sldMk cId="3068003934" sldId="1467"/>
            <ac:cxnSpMk id="14" creationId="{20FDAAE5-9B12-8487-9977-87FE7245D42E}"/>
          </ac:cxnSpMkLst>
        </pc:cxnChg>
        <pc:cxnChg chg="add">
          <ac:chgData name="김재창" userId="219b8ac3-3aed-4b9f-99c2-03e0662c09a1" providerId="ADAL" clId="{BAB5A331-0AB9-467C-BCFE-3781C1594D33}" dt="2022-11-15T16:38:23.435" v="3864" actId="11529"/>
          <ac:cxnSpMkLst>
            <pc:docMk/>
            <pc:sldMk cId="3068003934" sldId="1467"/>
            <ac:cxnSpMk id="45" creationId="{7AC5D047-887A-0DC7-EC2A-B66CC09A61DD}"/>
          </ac:cxnSpMkLst>
        </pc:cxnChg>
        <pc:cxnChg chg="add mod">
          <ac:chgData name="김재창" userId="219b8ac3-3aed-4b9f-99c2-03e0662c09a1" providerId="ADAL" clId="{BAB5A331-0AB9-467C-BCFE-3781C1594D33}" dt="2022-11-15T16:38:30.221" v="3868" actId="14100"/>
          <ac:cxnSpMkLst>
            <pc:docMk/>
            <pc:sldMk cId="3068003934" sldId="1467"/>
            <ac:cxnSpMk id="46" creationId="{26F6855E-DE33-8D59-BFCB-5A4D1886694F}"/>
          </ac:cxnSpMkLst>
        </pc:cxnChg>
        <pc:cxnChg chg="add mod">
          <ac:chgData name="김재창" userId="219b8ac3-3aed-4b9f-99c2-03e0662c09a1" providerId="ADAL" clId="{BAB5A331-0AB9-467C-BCFE-3781C1594D33}" dt="2022-11-15T16:38:36.143" v="3871" actId="14100"/>
          <ac:cxnSpMkLst>
            <pc:docMk/>
            <pc:sldMk cId="3068003934" sldId="1467"/>
            <ac:cxnSpMk id="49" creationId="{3488A3BF-2D16-18EB-0ADC-B82B6FC8A894}"/>
          </ac:cxnSpMkLst>
        </pc:cxnChg>
        <pc:cxnChg chg="add mod">
          <ac:chgData name="김재창" userId="219b8ac3-3aed-4b9f-99c2-03e0662c09a1" providerId="ADAL" clId="{BAB5A331-0AB9-467C-BCFE-3781C1594D33}" dt="2022-11-15T16:38:40.925" v="3874" actId="14100"/>
          <ac:cxnSpMkLst>
            <pc:docMk/>
            <pc:sldMk cId="3068003934" sldId="1467"/>
            <ac:cxnSpMk id="52" creationId="{3A140E14-B07B-38D8-56A8-A206520654BE}"/>
          </ac:cxnSpMkLst>
        </pc:cxnChg>
        <pc:cxnChg chg="add mod">
          <ac:chgData name="김재창" userId="219b8ac3-3aed-4b9f-99c2-03e0662c09a1" providerId="ADAL" clId="{BAB5A331-0AB9-467C-BCFE-3781C1594D33}" dt="2022-11-15T16:43:05.658" v="3942" actId="14100"/>
          <ac:cxnSpMkLst>
            <pc:docMk/>
            <pc:sldMk cId="3068003934" sldId="1467"/>
            <ac:cxnSpMk id="55" creationId="{98E16A77-C619-F0CA-207D-006BCC8FDA94}"/>
          </ac:cxnSpMkLst>
        </pc:cxnChg>
        <pc:cxnChg chg="add mod">
          <ac:chgData name="김재창" userId="219b8ac3-3aed-4b9f-99c2-03e0662c09a1" providerId="ADAL" clId="{BAB5A331-0AB9-467C-BCFE-3781C1594D33}" dt="2022-11-15T16:43:05.658" v="3942" actId="14100"/>
          <ac:cxnSpMkLst>
            <pc:docMk/>
            <pc:sldMk cId="3068003934" sldId="1467"/>
            <ac:cxnSpMk id="58" creationId="{FF269B3C-B018-47A3-B170-436D2C09155B}"/>
          </ac:cxnSpMkLst>
        </pc:cxnChg>
        <pc:cxnChg chg="add mod">
          <ac:chgData name="김재창" userId="219b8ac3-3aed-4b9f-99c2-03e0662c09a1" providerId="ADAL" clId="{BAB5A331-0AB9-467C-BCFE-3781C1594D33}" dt="2022-11-15T16:39:25.463" v="3890" actId="13822"/>
          <ac:cxnSpMkLst>
            <pc:docMk/>
            <pc:sldMk cId="3068003934" sldId="1467"/>
            <ac:cxnSpMk id="62" creationId="{FB1D54BA-B553-9CD7-23D9-ADED53A23F5D}"/>
          </ac:cxnSpMkLst>
        </pc:cxnChg>
        <pc:cxnChg chg="add mod ord">
          <ac:chgData name="김재창" userId="219b8ac3-3aed-4b9f-99c2-03e0662c09a1" providerId="ADAL" clId="{BAB5A331-0AB9-467C-BCFE-3781C1594D33}" dt="2022-11-15T16:39:25.463" v="3890" actId="13822"/>
          <ac:cxnSpMkLst>
            <pc:docMk/>
            <pc:sldMk cId="3068003934" sldId="1467"/>
            <ac:cxnSpMk id="65" creationId="{BEFE7A9A-2643-29E2-0365-5648D86F4A29}"/>
          </ac:cxnSpMkLst>
        </pc:cxnChg>
        <pc:cxnChg chg="add mod">
          <ac:chgData name="김재창" userId="219b8ac3-3aed-4b9f-99c2-03e0662c09a1" providerId="ADAL" clId="{BAB5A331-0AB9-467C-BCFE-3781C1594D33}" dt="2022-11-15T16:39:45.924" v="3893" actId="14100"/>
          <ac:cxnSpMkLst>
            <pc:docMk/>
            <pc:sldMk cId="3068003934" sldId="1467"/>
            <ac:cxnSpMk id="69" creationId="{20BD2DE0-38EB-75A2-9321-E24B2EF2D50C}"/>
          </ac:cxnSpMkLst>
        </pc:cxnChg>
        <pc:cxnChg chg="add del mod">
          <ac:chgData name="김재창" userId="219b8ac3-3aed-4b9f-99c2-03e0662c09a1" providerId="ADAL" clId="{BAB5A331-0AB9-467C-BCFE-3781C1594D33}" dt="2022-11-15T16:39:49.290" v="3895" actId="478"/>
          <ac:cxnSpMkLst>
            <pc:docMk/>
            <pc:sldMk cId="3068003934" sldId="1467"/>
            <ac:cxnSpMk id="72" creationId="{52FAB4C9-9F95-995D-B067-EBDE4761C17E}"/>
          </ac:cxnSpMkLst>
        </pc:cxnChg>
        <pc:cxnChg chg="add mod">
          <ac:chgData name="김재창" userId="219b8ac3-3aed-4b9f-99c2-03e0662c09a1" providerId="ADAL" clId="{BAB5A331-0AB9-467C-BCFE-3781C1594D33}" dt="2022-11-15T16:40:02.041" v="3899" actId="14100"/>
          <ac:cxnSpMkLst>
            <pc:docMk/>
            <pc:sldMk cId="3068003934" sldId="1467"/>
            <ac:cxnSpMk id="73" creationId="{E4A2EBB6-1132-4C29-B3FE-327C9A09898B}"/>
          </ac:cxnSpMkLst>
        </pc:cxnChg>
        <pc:cxnChg chg="add mod">
          <ac:chgData name="김재창" userId="219b8ac3-3aed-4b9f-99c2-03e0662c09a1" providerId="ADAL" clId="{BAB5A331-0AB9-467C-BCFE-3781C1594D33}" dt="2022-11-15T16:43:05.658" v="3942" actId="14100"/>
          <ac:cxnSpMkLst>
            <pc:docMk/>
            <pc:sldMk cId="3068003934" sldId="1467"/>
            <ac:cxnSpMk id="79" creationId="{7E2FD7AC-C0BF-9F6A-813C-9A300EC95E1E}"/>
          </ac:cxnSpMkLst>
        </pc:cxnChg>
        <pc:cxnChg chg="add mod">
          <ac:chgData name="김재창" userId="219b8ac3-3aed-4b9f-99c2-03e0662c09a1" providerId="ADAL" clId="{BAB5A331-0AB9-467C-BCFE-3781C1594D33}" dt="2022-11-15T16:42:34.492" v="3941" actId="14100"/>
          <ac:cxnSpMkLst>
            <pc:docMk/>
            <pc:sldMk cId="3068003934" sldId="1467"/>
            <ac:cxnSpMk id="85" creationId="{CF1A882F-868D-372F-B3FA-31288DA470C9}"/>
          </ac:cxnSpMkLst>
        </pc:cxnChg>
      </pc:sldChg>
      <pc:sldChg chg="addSp modSp new mod">
        <pc:chgData name="김재창" userId="219b8ac3-3aed-4b9f-99c2-03e0662c09a1" providerId="ADAL" clId="{BAB5A331-0AB9-467C-BCFE-3781C1594D33}" dt="2022-11-15T18:01:41.599" v="4307" actId="20577"/>
        <pc:sldMkLst>
          <pc:docMk/>
          <pc:sldMk cId="3463824069" sldId="1468"/>
        </pc:sldMkLst>
        <pc:spChg chg="mod">
          <ac:chgData name="김재창" userId="219b8ac3-3aed-4b9f-99c2-03e0662c09a1" providerId="ADAL" clId="{BAB5A331-0AB9-467C-BCFE-3781C1594D33}" dt="2022-11-15T18:01:41.599" v="4307" actId="20577"/>
          <ac:spMkLst>
            <pc:docMk/>
            <pc:sldMk cId="3463824069" sldId="1468"/>
            <ac:spMk id="2" creationId="{C4BE757C-19AC-288B-BFB3-CFCA5B3AFAFC}"/>
          </ac:spMkLst>
        </pc:spChg>
        <pc:spChg chg="mod">
          <ac:chgData name="김재창" userId="219b8ac3-3aed-4b9f-99c2-03e0662c09a1" providerId="ADAL" clId="{BAB5A331-0AB9-467C-BCFE-3781C1594D33}" dt="2022-11-15T18:00:38.373" v="4300" actId="20577"/>
          <ac:spMkLst>
            <pc:docMk/>
            <pc:sldMk cId="3463824069" sldId="1468"/>
            <ac:spMk id="3" creationId="{8C3F7E93-2EFD-B20D-AE7D-B8F9BBA85C99}"/>
          </ac:spMkLst>
        </pc:spChg>
        <pc:picChg chg="add mod">
          <ac:chgData name="김재창" userId="219b8ac3-3aed-4b9f-99c2-03e0662c09a1" providerId="ADAL" clId="{BAB5A331-0AB9-467C-BCFE-3781C1594D33}" dt="2022-11-15T17:59:50.238" v="4217" actId="1076"/>
          <ac:picMkLst>
            <pc:docMk/>
            <pc:sldMk cId="3463824069" sldId="1468"/>
            <ac:picMk id="5" creationId="{F43FC50C-85DD-3359-BF2E-16A38704B1D1}"/>
          </ac:picMkLst>
        </pc:picChg>
        <pc:picChg chg="add mod">
          <ac:chgData name="김재창" userId="219b8ac3-3aed-4b9f-99c2-03e0662c09a1" providerId="ADAL" clId="{BAB5A331-0AB9-467C-BCFE-3781C1594D33}" dt="2022-11-15T18:01:31.132" v="4306" actId="1076"/>
          <ac:picMkLst>
            <pc:docMk/>
            <pc:sldMk cId="3463824069" sldId="1468"/>
            <ac:picMk id="7" creationId="{C8165C8E-DD97-9261-2EFC-A850E1C8925D}"/>
          </ac:picMkLst>
        </pc:picChg>
      </pc:sldChg>
      <pc:sldChg chg="modSp add mod">
        <pc:chgData name="김재창" userId="219b8ac3-3aed-4b9f-99c2-03e0662c09a1" providerId="ADAL" clId="{BAB5A331-0AB9-467C-BCFE-3781C1594D33}" dt="2022-11-16T03:52:51.657" v="5123" actId="20577"/>
        <pc:sldMkLst>
          <pc:docMk/>
          <pc:sldMk cId="533146740" sldId="1469"/>
        </pc:sldMkLst>
        <pc:spChg chg="mod">
          <ac:chgData name="김재창" userId="219b8ac3-3aed-4b9f-99c2-03e0662c09a1" providerId="ADAL" clId="{BAB5A331-0AB9-467C-BCFE-3781C1594D33}" dt="2022-11-16T03:51:35.531" v="5036" actId="20577"/>
          <ac:spMkLst>
            <pc:docMk/>
            <pc:sldMk cId="533146740" sldId="1469"/>
            <ac:spMk id="2" creationId="{AEFEDCBE-BC1E-9080-61C0-B2D7302CFC91}"/>
          </ac:spMkLst>
        </pc:spChg>
        <pc:spChg chg="mod">
          <ac:chgData name="김재창" userId="219b8ac3-3aed-4b9f-99c2-03e0662c09a1" providerId="ADAL" clId="{BAB5A331-0AB9-467C-BCFE-3781C1594D33}" dt="2022-11-16T03:52:51.657" v="5123" actId="20577"/>
          <ac:spMkLst>
            <pc:docMk/>
            <pc:sldMk cId="533146740" sldId="1469"/>
            <ac:spMk id="3" creationId="{F4BBAF6E-DB00-2C57-CE5F-358666FCAB9B}"/>
          </ac:spMkLst>
        </pc:spChg>
      </pc:sldChg>
      <pc:sldChg chg="add del ord">
        <pc:chgData name="김재창" userId="219b8ac3-3aed-4b9f-99c2-03e0662c09a1" providerId="ADAL" clId="{BAB5A331-0AB9-467C-BCFE-3781C1594D33}" dt="2022-11-15T18:21:14.833" v="4493" actId="47"/>
        <pc:sldMkLst>
          <pc:docMk/>
          <pc:sldMk cId="1309956765" sldId="1469"/>
        </pc:sldMkLst>
      </pc:sldChg>
      <pc:sldChg chg="new del">
        <pc:chgData name="김재창" userId="219b8ac3-3aed-4b9f-99c2-03e0662c09a1" providerId="ADAL" clId="{BAB5A331-0AB9-467C-BCFE-3781C1594D33}" dt="2022-11-15T18:14:15.589" v="4368" actId="680"/>
        <pc:sldMkLst>
          <pc:docMk/>
          <pc:sldMk cId="2127952636" sldId="1469"/>
        </pc:sldMkLst>
      </pc:sldChg>
      <pc:sldChg chg="addSp delSp modSp add mod delAnim modAnim">
        <pc:chgData name="김재창" userId="219b8ac3-3aed-4b9f-99c2-03e0662c09a1" providerId="ADAL" clId="{BAB5A331-0AB9-467C-BCFE-3781C1594D33}" dt="2022-11-16T04:04:09.436" v="5211"/>
        <pc:sldMkLst>
          <pc:docMk/>
          <pc:sldMk cId="4181950224" sldId="1470"/>
        </pc:sldMkLst>
        <pc:spChg chg="add mod ord">
          <ac:chgData name="김재창" userId="219b8ac3-3aed-4b9f-99c2-03e0662c09a1" providerId="ADAL" clId="{BAB5A331-0AB9-467C-BCFE-3781C1594D33}" dt="2022-11-16T04:03:38.879" v="5205" actId="171"/>
          <ac:spMkLst>
            <pc:docMk/>
            <pc:sldMk cId="4181950224" sldId="1470"/>
            <ac:spMk id="3" creationId="{31CC0BE6-B0C3-1DBC-8B87-3A0F954F4D0A}"/>
          </ac:spMkLst>
        </pc:spChg>
        <pc:spChg chg="add mod ord">
          <ac:chgData name="김재창" userId="219b8ac3-3aed-4b9f-99c2-03e0662c09a1" providerId="ADAL" clId="{BAB5A331-0AB9-467C-BCFE-3781C1594D33}" dt="2022-11-16T04:03:27.644" v="5204" actId="167"/>
          <ac:spMkLst>
            <pc:docMk/>
            <pc:sldMk cId="4181950224" sldId="1470"/>
            <ac:spMk id="8" creationId="{21472975-9805-1635-1F46-56D37F6CC6F0}"/>
          </ac:spMkLst>
        </pc:spChg>
        <pc:spChg chg="del">
          <ac:chgData name="김재창" userId="219b8ac3-3aed-4b9f-99c2-03e0662c09a1" providerId="ADAL" clId="{BAB5A331-0AB9-467C-BCFE-3781C1594D33}" dt="2022-11-16T04:01:52.446" v="5132" actId="478"/>
          <ac:spMkLst>
            <pc:docMk/>
            <pc:sldMk cId="4181950224" sldId="1470"/>
            <ac:spMk id="17" creationId="{39BE572D-BFBB-A58F-931E-ED1F1BC2A2C2}"/>
          </ac:spMkLst>
        </pc:spChg>
        <pc:spChg chg="del">
          <ac:chgData name="김재창" userId="219b8ac3-3aed-4b9f-99c2-03e0662c09a1" providerId="ADAL" clId="{BAB5A331-0AB9-467C-BCFE-3781C1594D33}" dt="2022-11-16T04:01:55.599" v="5133" actId="478"/>
          <ac:spMkLst>
            <pc:docMk/>
            <pc:sldMk cId="4181950224" sldId="1470"/>
            <ac:spMk id="18" creationId="{01688286-3D59-FE07-1B2A-141CD5818C3D}"/>
          </ac:spMkLst>
        </pc:spChg>
        <pc:spChg chg="del">
          <ac:chgData name="김재창" userId="219b8ac3-3aed-4b9f-99c2-03e0662c09a1" providerId="ADAL" clId="{BAB5A331-0AB9-467C-BCFE-3781C1594D33}" dt="2022-11-16T04:01:52.446" v="5132" actId="478"/>
          <ac:spMkLst>
            <pc:docMk/>
            <pc:sldMk cId="4181950224" sldId="1470"/>
            <ac:spMk id="20" creationId="{36ED6E02-9C6A-6F8D-B35C-DDCEB4B4F025}"/>
          </ac:spMkLst>
        </pc:spChg>
        <pc:spChg chg="del">
          <ac:chgData name="김재창" userId="219b8ac3-3aed-4b9f-99c2-03e0662c09a1" providerId="ADAL" clId="{BAB5A331-0AB9-467C-BCFE-3781C1594D33}" dt="2022-11-16T04:01:55.599" v="5133" actId="478"/>
          <ac:spMkLst>
            <pc:docMk/>
            <pc:sldMk cId="4181950224" sldId="1470"/>
            <ac:spMk id="21" creationId="{CC72C441-7C54-A6E0-2919-E10E89046CD3}"/>
          </ac:spMkLst>
        </pc:spChg>
        <pc:grpChg chg="del">
          <ac:chgData name="김재창" userId="219b8ac3-3aed-4b9f-99c2-03e0662c09a1" providerId="ADAL" clId="{BAB5A331-0AB9-467C-BCFE-3781C1594D33}" dt="2022-11-16T04:01:52.446" v="5132" actId="478"/>
          <ac:grpSpMkLst>
            <pc:docMk/>
            <pc:sldMk cId="4181950224" sldId="1470"/>
            <ac:grpSpMk id="7" creationId="{20F5CE10-F2EB-C5A0-6CFA-5F445D5B5B63}"/>
          </ac:grpSpMkLst>
        </pc:grpChg>
        <pc:grpChg chg="del">
          <ac:chgData name="김재창" userId="219b8ac3-3aed-4b9f-99c2-03e0662c09a1" providerId="ADAL" clId="{BAB5A331-0AB9-467C-BCFE-3781C1594D33}" dt="2022-11-16T04:01:55.599" v="5133" actId="478"/>
          <ac:grpSpMkLst>
            <pc:docMk/>
            <pc:sldMk cId="4181950224" sldId="1470"/>
            <ac:grpSpMk id="12" creationId="{8C556165-2E8F-5751-DA9B-390190D679FF}"/>
          </ac:grpSpMkLst>
        </pc:grpChg>
        <pc:picChg chg="mod">
          <ac:chgData name="김재창" userId="219b8ac3-3aed-4b9f-99c2-03e0662c09a1" providerId="ADAL" clId="{BAB5A331-0AB9-467C-BCFE-3781C1594D33}" dt="2022-11-16T04:03:43.772" v="5206" actId="166"/>
          <ac:picMkLst>
            <pc:docMk/>
            <pc:sldMk cId="4181950224" sldId="1470"/>
            <ac:picMk id="4" creationId="{39C99CEF-6A16-3442-19AD-2FB06628DD51}"/>
          </ac:picMkLst>
        </pc:picChg>
        <pc:picChg chg="mod">
          <ac:chgData name="김재창" userId="219b8ac3-3aed-4b9f-99c2-03e0662c09a1" providerId="ADAL" clId="{BAB5A331-0AB9-467C-BCFE-3781C1594D33}" dt="2022-11-16T04:03:43.772" v="5206" actId="166"/>
          <ac:picMkLst>
            <pc:docMk/>
            <pc:sldMk cId="4181950224" sldId="1470"/>
            <ac:picMk id="1026" creationId="{CA72D5BC-5ED7-19DE-2410-4918D403DE6B}"/>
          </ac:picMkLst>
        </pc:picChg>
      </pc:sldChg>
      <pc:sldMasterChg chg="modSldLayout">
        <pc:chgData name="김재창" userId="219b8ac3-3aed-4b9f-99c2-03e0662c09a1" providerId="ADAL" clId="{BAB5A331-0AB9-467C-BCFE-3781C1594D33}" dt="2022-11-15T18:05:21.806" v="4361" actId="255"/>
        <pc:sldMasterMkLst>
          <pc:docMk/>
          <pc:sldMasterMk cId="1791493043" sldId="2147483661"/>
        </pc:sldMasterMkLst>
        <pc:sldLayoutChg chg="modSp">
          <pc:chgData name="김재창" userId="219b8ac3-3aed-4b9f-99c2-03e0662c09a1" providerId="ADAL" clId="{BAB5A331-0AB9-467C-BCFE-3781C1594D33}" dt="2022-11-15T18:05:21.806" v="4361" actId="255"/>
          <pc:sldLayoutMkLst>
            <pc:docMk/>
            <pc:sldMasterMk cId="1791493043" sldId="2147483661"/>
            <pc:sldLayoutMk cId="3581118682" sldId="2147483663"/>
          </pc:sldLayoutMkLst>
          <pc:spChg chg="mod">
            <ac:chgData name="김재창" userId="219b8ac3-3aed-4b9f-99c2-03e0662c09a1" providerId="ADAL" clId="{BAB5A331-0AB9-467C-BCFE-3781C1594D33}" dt="2022-11-15T18:05:21.806" v="4361" actId="255"/>
            <ac:spMkLst>
              <pc:docMk/>
              <pc:sldMasterMk cId="1791493043" sldId="2147483661"/>
              <pc:sldLayoutMk cId="3581118682" sldId="2147483663"/>
              <ac:spMk id="3" creationId="{00000000-0000-0000-0000-000000000000}"/>
            </ac:spMkLst>
          </pc:spChg>
        </pc:sldLayoutChg>
      </pc:sldMasterChg>
    </pc:docChg>
  </pc:docChgLst>
  <pc:docChgLst>
    <pc:chgData name="김재창" userId="219b8ac3-3aed-4b9f-99c2-03e0662c09a1" providerId="ADAL" clId="{197F162A-2CC1-4E3E-B58B-C5197DA34438}"/>
    <pc:docChg chg="modSld">
      <pc:chgData name="김재창" userId="219b8ac3-3aed-4b9f-99c2-03e0662c09a1" providerId="ADAL" clId="{197F162A-2CC1-4E3E-B58B-C5197DA34438}" dt="2023-01-03T13:18:37.228" v="22" actId="20577"/>
      <pc:docMkLst>
        <pc:docMk/>
      </pc:docMkLst>
      <pc:sldChg chg="modSp mod">
        <pc:chgData name="김재창" userId="219b8ac3-3aed-4b9f-99c2-03e0662c09a1" providerId="ADAL" clId="{197F162A-2CC1-4E3E-B58B-C5197DA34438}" dt="2023-01-03T13:18:37.228" v="22" actId="20577"/>
        <pc:sldMkLst>
          <pc:docMk/>
          <pc:sldMk cId="3864581657" sldId="1563"/>
        </pc:sldMkLst>
        <pc:spChg chg="mod">
          <ac:chgData name="김재창" userId="219b8ac3-3aed-4b9f-99c2-03e0662c09a1" providerId="ADAL" clId="{197F162A-2CC1-4E3E-B58B-C5197DA34438}" dt="2023-01-03T13:18:37.228" v="22" actId="20577"/>
          <ac:spMkLst>
            <pc:docMk/>
            <pc:sldMk cId="3864581657" sldId="1563"/>
            <ac:spMk id="3" creationId="{5E1D9605-1C47-7E84-1FCD-449853C7ECAC}"/>
          </ac:spMkLst>
        </pc:spChg>
      </pc:sldChg>
    </pc:docChg>
  </pc:docChgLst>
  <pc:docChgLst>
    <pc:chgData name="김재창" userId="219b8ac3-3aed-4b9f-99c2-03e0662c09a1" providerId="ADAL" clId="{28A4F57B-6950-4756-A497-706A92ED013C}"/>
    <pc:docChg chg="undo redo custSel addSld delSld modSld sldOrd">
      <pc:chgData name="김재창" userId="219b8ac3-3aed-4b9f-99c2-03e0662c09a1" providerId="ADAL" clId="{28A4F57B-6950-4756-A497-706A92ED013C}" dt="2023-01-18T01:18:16.597" v="3766" actId="20577"/>
      <pc:docMkLst>
        <pc:docMk/>
      </pc:docMkLst>
      <pc:sldChg chg="del">
        <pc:chgData name="김재창" userId="219b8ac3-3aed-4b9f-99c2-03e0662c09a1" providerId="ADAL" clId="{28A4F57B-6950-4756-A497-706A92ED013C}" dt="2023-01-17T15:01:59.122" v="2775" actId="47"/>
        <pc:sldMkLst>
          <pc:docMk/>
          <pc:sldMk cId="3110585658" sldId="1435"/>
        </pc:sldMkLst>
      </pc:sldChg>
      <pc:sldChg chg="ord">
        <pc:chgData name="김재창" userId="219b8ac3-3aed-4b9f-99c2-03e0662c09a1" providerId="ADAL" clId="{28A4F57B-6950-4756-A497-706A92ED013C}" dt="2023-01-17T15:00:44.626" v="2770"/>
        <pc:sldMkLst>
          <pc:docMk/>
          <pc:sldMk cId="2752666224" sldId="1442"/>
        </pc:sldMkLst>
      </pc:sldChg>
      <pc:sldChg chg="del">
        <pc:chgData name="김재창" userId="219b8ac3-3aed-4b9f-99c2-03e0662c09a1" providerId="ADAL" clId="{28A4F57B-6950-4756-A497-706A92ED013C}" dt="2023-01-17T15:01:47.238" v="2773" actId="47"/>
        <pc:sldMkLst>
          <pc:docMk/>
          <pc:sldMk cId="3463824069" sldId="1468"/>
        </pc:sldMkLst>
      </pc:sldChg>
      <pc:sldChg chg="del">
        <pc:chgData name="김재창" userId="219b8ac3-3aed-4b9f-99c2-03e0662c09a1" providerId="ADAL" clId="{28A4F57B-6950-4756-A497-706A92ED013C}" dt="2023-01-17T15:01:48.838" v="2774" actId="47"/>
        <pc:sldMkLst>
          <pc:docMk/>
          <pc:sldMk cId="2572163721" sldId="1491"/>
        </pc:sldMkLst>
      </pc:sldChg>
      <pc:sldChg chg="del">
        <pc:chgData name="김재창" userId="219b8ac3-3aed-4b9f-99c2-03e0662c09a1" providerId="ADAL" clId="{28A4F57B-6950-4756-A497-706A92ED013C}" dt="2023-01-17T15:00:34.482" v="2767" actId="47"/>
        <pc:sldMkLst>
          <pc:docMk/>
          <pc:sldMk cId="1115627993" sldId="1562"/>
        </pc:sldMkLst>
      </pc:sldChg>
      <pc:sldChg chg="del">
        <pc:chgData name="김재창" userId="219b8ac3-3aed-4b9f-99c2-03e0662c09a1" providerId="ADAL" clId="{28A4F57B-6950-4756-A497-706A92ED013C}" dt="2023-01-17T14:44:41.271" v="2467" actId="47"/>
        <pc:sldMkLst>
          <pc:docMk/>
          <pc:sldMk cId="3911314748" sldId="1566"/>
        </pc:sldMkLst>
      </pc:sldChg>
      <pc:sldChg chg="del">
        <pc:chgData name="김재창" userId="219b8ac3-3aed-4b9f-99c2-03e0662c09a1" providerId="ADAL" clId="{28A4F57B-6950-4756-A497-706A92ED013C}" dt="2023-01-17T14:44:41.271" v="2467" actId="47"/>
        <pc:sldMkLst>
          <pc:docMk/>
          <pc:sldMk cId="218222464" sldId="1569"/>
        </pc:sldMkLst>
      </pc:sldChg>
      <pc:sldChg chg="del">
        <pc:chgData name="김재창" userId="219b8ac3-3aed-4b9f-99c2-03e0662c09a1" providerId="ADAL" clId="{28A4F57B-6950-4756-A497-706A92ED013C}" dt="2023-01-17T14:44:41.271" v="2467" actId="47"/>
        <pc:sldMkLst>
          <pc:docMk/>
          <pc:sldMk cId="1222639264" sldId="1575"/>
        </pc:sldMkLst>
      </pc:sldChg>
      <pc:sldChg chg="del">
        <pc:chgData name="김재창" userId="219b8ac3-3aed-4b9f-99c2-03e0662c09a1" providerId="ADAL" clId="{28A4F57B-6950-4756-A497-706A92ED013C}" dt="2023-01-17T15:01:15.322" v="2772" actId="47"/>
        <pc:sldMkLst>
          <pc:docMk/>
          <pc:sldMk cId="756129805" sldId="1577"/>
        </pc:sldMkLst>
      </pc:sldChg>
      <pc:sldChg chg="del">
        <pc:chgData name="김재창" userId="219b8ac3-3aed-4b9f-99c2-03e0662c09a1" providerId="ADAL" clId="{28A4F57B-6950-4756-A497-706A92ED013C}" dt="2023-01-17T15:01:15.322" v="2772" actId="47"/>
        <pc:sldMkLst>
          <pc:docMk/>
          <pc:sldMk cId="2202581854" sldId="1578"/>
        </pc:sldMkLst>
      </pc:sldChg>
      <pc:sldChg chg="del">
        <pc:chgData name="김재창" userId="219b8ac3-3aed-4b9f-99c2-03e0662c09a1" providerId="ADAL" clId="{28A4F57B-6950-4756-A497-706A92ED013C}" dt="2023-01-17T15:00:39.680" v="2768" actId="47"/>
        <pc:sldMkLst>
          <pc:docMk/>
          <pc:sldMk cId="3737247890" sldId="1579"/>
        </pc:sldMkLst>
      </pc:sldChg>
      <pc:sldChg chg="addSp delSp modSp new mod ord">
        <pc:chgData name="김재창" userId="219b8ac3-3aed-4b9f-99c2-03e0662c09a1" providerId="ADAL" clId="{28A4F57B-6950-4756-A497-706A92ED013C}" dt="2023-01-16T06:52:42.696" v="1135"/>
        <pc:sldMkLst>
          <pc:docMk/>
          <pc:sldMk cId="1802651980" sldId="1580"/>
        </pc:sldMkLst>
        <pc:spChg chg="del">
          <ac:chgData name="김재창" userId="219b8ac3-3aed-4b9f-99c2-03e0662c09a1" providerId="ADAL" clId="{28A4F57B-6950-4756-A497-706A92ED013C}" dt="2023-01-11T14:00:16.310" v="118" actId="3680"/>
          <ac:spMkLst>
            <pc:docMk/>
            <pc:sldMk cId="1802651980" sldId="1580"/>
            <ac:spMk id="3" creationId="{0113E98E-6D23-6EFF-29C9-42F644EDCBDF}"/>
          </ac:spMkLst>
        </pc:spChg>
        <pc:spChg chg="add del mod">
          <ac:chgData name="김재창" userId="219b8ac3-3aed-4b9f-99c2-03e0662c09a1" providerId="ADAL" clId="{28A4F57B-6950-4756-A497-706A92ED013C}" dt="2023-01-11T14:01:08.988" v="130" actId="3680"/>
          <ac:spMkLst>
            <pc:docMk/>
            <pc:sldMk cId="1802651980" sldId="1580"/>
            <ac:spMk id="19" creationId="{E3E1B35F-5428-8A8E-A541-9A3AC53315D9}"/>
          </ac:spMkLst>
        </pc:spChg>
        <pc:spChg chg="add del">
          <ac:chgData name="김재창" userId="219b8ac3-3aed-4b9f-99c2-03e0662c09a1" providerId="ADAL" clId="{28A4F57B-6950-4756-A497-706A92ED013C}" dt="2023-01-11T14:03:10.699" v="168" actId="22"/>
          <ac:spMkLst>
            <pc:docMk/>
            <pc:sldMk cId="1802651980" sldId="1580"/>
            <ac:spMk id="24" creationId="{DF04CC95-CE15-54B3-7E49-B17774F2332D}"/>
          </ac:spMkLst>
        </pc:spChg>
        <pc:spChg chg="add mod">
          <ac:chgData name="김재창" userId="219b8ac3-3aed-4b9f-99c2-03e0662c09a1" providerId="ADAL" clId="{28A4F57B-6950-4756-A497-706A92ED013C}" dt="2023-01-11T14:20:19.264" v="406" actId="1076"/>
          <ac:spMkLst>
            <pc:docMk/>
            <pc:sldMk cId="1802651980" sldId="1580"/>
            <ac:spMk id="1061" creationId="{1AE58983-4396-2A3C-F833-E0B495B21CFE}"/>
          </ac:spMkLst>
        </pc:spChg>
        <pc:grpChg chg="add del mod">
          <ac:chgData name="김재창" userId="219b8ac3-3aed-4b9f-99c2-03e0662c09a1" providerId="ADAL" clId="{28A4F57B-6950-4756-A497-706A92ED013C}" dt="2023-01-11T14:18:20.994" v="389" actId="165"/>
          <ac:grpSpMkLst>
            <pc:docMk/>
            <pc:sldMk cId="1802651980" sldId="1580"/>
            <ac:grpSpMk id="1056" creationId="{ECF2F231-D6E7-B57D-4AE3-C9494C90215A}"/>
          </ac:grpSpMkLst>
        </pc:grpChg>
        <pc:grpChg chg="add del mod">
          <ac:chgData name="김재창" userId="219b8ac3-3aed-4b9f-99c2-03e0662c09a1" providerId="ADAL" clId="{28A4F57B-6950-4756-A497-706A92ED013C}" dt="2023-01-11T14:18:20.994" v="389" actId="165"/>
          <ac:grpSpMkLst>
            <pc:docMk/>
            <pc:sldMk cId="1802651980" sldId="1580"/>
            <ac:grpSpMk id="1057" creationId="{2657B573-E10C-649A-5EE2-F6C4073C3883}"/>
          </ac:grpSpMkLst>
        </pc:grpChg>
        <pc:grpChg chg="add del mod">
          <ac:chgData name="김재창" userId="219b8ac3-3aed-4b9f-99c2-03e0662c09a1" providerId="ADAL" clId="{28A4F57B-6950-4756-A497-706A92ED013C}" dt="2023-01-11T14:18:20.994" v="389" actId="165"/>
          <ac:grpSpMkLst>
            <pc:docMk/>
            <pc:sldMk cId="1802651980" sldId="1580"/>
            <ac:grpSpMk id="1058" creationId="{C4C0F665-7A08-2CC4-9AD1-254A9288F566}"/>
          </ac:grpSpMkLst>
        </pc:grpChg>
        <pc:grpChg chg="add del mod">
          <ac:chgData name="김재창" userId="219b8ac3-3aed-4b9f-99c2-03e0662c09a1" providerId="ADAL" clId="{28A4F57B-6950-4756-A497-706A92ED013C}" dt="2023-01-11T14:18:20.994" v="389" actId="165"/>
          <ac:grpSpMkLst>
            <pc:docMk/>
            <pc:sldMk cId="1802651980" sldId="1580"/>
            <ac:grpSpMk id="1059" creationId="{7D03DFE2-9DDB-25BD-331E-DC788B9E2897}"/>
          </ac:grpSpMkLst>
        </pc:grpChg>
        <pc:grpChg chg="add mod">
          <ac:chgData name="김재창" userId="219b8ac3-3aed-4b9f-99c2-03e0662c09a1" providerId="ADAL" clId="{28A4F57B-6950-4756-A497-706A92ED013C}" dt="2023-01-11T14:20:16.188" v="403" actId="164"/>
          <ac:grpSpMkLst>
            <pc:docMk/>
            <pc:sldMk cId="1802651980" sldId="1580"/>
            <ac:grpSpMk id="1062" creationId="{FC22FE20-C2A7-A932-5179-98B507448EE5}"/>
          </ac:grpSpMkLst>
        </pc:grpChg>
        <pc:grpChg chg="add mod">
          <ac:chgData name="김재창" userId="219b8ac3-3aed-4b9f-99c2-03e0662c09a1" providerId="ADAL" clId="{28A4F57B-6950-4756-A497-706A92ED013C}" dt="2023-01-11T14:20:17.941" v="404" actId="164"/>
          <ac:grpSpMkLst>
            <pc:docMk/>
            <pc:sldMk cId="1802651980" sldId="1580"/>
            <ac:grpSpMk id="1063" creationId="{380ADD41-C9F6-B4B0-00B5-B326FB2E4DE9}"/>
          </ac:grpSpMkLst>
        </pc:grpChg>
        <pc:grpChg chg="add mod">
          <ac:chgData name="김재창" userId="219b8ac3-3aed-4b9f-99c2-03e0662c09a1" providerId="ADAL" clId="{28A4F57B-6950-4756-A497-706A92ED013C}" dt="2023-01-11T14:20:21.508" v="407" actId="164"/>
          <ac:grpSpMkLst>
            <pc:docMk/>
            <pc:sldMk cId="1802651980" sldId="1580"/>
            <ac:grpSpMk id="1064" creationId="{C27BBF7F-A0A9-6F44-0DBD-ECBA24AFFA3C}"/>
          </ac:grpSpMkLst>
        </pc:grpChg>
        <pc:grpChg chg="add mod">
          <ac:chgData name="김재창" userId="219b8ac3-3aed-4b9f-99c2-03e0662c09a1" providerId="ADAL" clId="{28A4F57B-6950-4756-A497-706A92ED013C}" dt="2023-01-11T14:20:22.873" v="408" actId="164"/>
          <ac:grpSpMkLst>
            <pc:docMk/>
            <pc:sldMk cId="1802651980" sldId="1580"/>
            <ac:grpSpMk id="1065" creationId="{61548CE7-9FCE-51D1-B15F-0787C9E03AAF}"/>
          </ac:grpSpMkLst>
        </pc:grpChg>
        <pc:graphicFrameChg chg="add del mod ord modGraphic">
          <ac:chgData name="김재창" userId="219b8ac3-3aed-4b9f-99c2-03e0662c09a1" providerId="ADAL" clId="{28A4F57B-6950-4756-A497-706A92ED013C}" dt="2023-01-11T14:00:57.954" v="127" actId="478"/>
          <ac:graphicFrameMkLst>
            <pc:docMk/>
            <pc:sldMk cId="1802651980" sldId="1580"/>
            <ac:graphicFrameMk id="17" creationId="{EF20548C-7147-C1E8-EF05-C76677AC9368}"/>
          </ac:graphicFrameMkLst>
        </pc:graphicFrameChg>
        <pc:graphicFrameChg chg="add del mod ord modGraphic">
          <ac:chgData name="김재창" userId="219b8ac3-3aed-4b9f-99c2-03e0662c09a1" providerId="ADAL" clId="{28A4F57B-6950-4756-A497-706A92ED013C}" dt="2023-01-11T14:01:04.272" v="129" actId="3680"/>
          <ac:graphicFrameMkLst>
            <pc:docMk/>
            <pc:sldMk cId="1802651980" sldId="1580"/>
            <ac:graphicFrameMk id="20" creationId="{C34C2E50-EB27-3DE4-6A39-63A705E3FA30}"/>
          </ac:graphicFrameMkLst>
        </pc:graphicFrameChg>
        <pc:graphicFrameChg chg="add del mod ord modGraphic">
          <ac:chgData name="김재창" userId="219b8ac3-3aed-4b9f-99c2-03e0662c09a1" providerId="ADAL" clId="{28A4F57B-6950-4756-A497-706A92ED013C}" dt="2023-01-11T14:06:11.922" v="220" actId="478"/>
          <ac:graphicFrameMkLst>
            <pc:docMk/>
            <pc:sldMk cId="1802651980" sldId="1580"/>
            <ac:graphicFrameMk id="21" creationId="{B3D7E38E-1CEC-1471-2BD7-D5B67736CB8D}"/>
          </ac:graphicFrameMkLst>
        </pc:graphicFrameChg>
        <pc:graphicFrameChg chg="add del mod modGraphic">
          <ac:chgData name="김재창" userId="219b8ac3-3aed-4b9f-99c2-03e0662c09a1" providerId="ADAL" clId="{28A4F57B-6950-4756-A497-706A92ED013C}" dt="2023-01-11T14:06:11.922" v="220" actId="478"/>
          <ac:graphicFrameMkLst>
            <pc:docMk/>
            <pc:sldMk cId="1802651980" sldId="1580"/>
            <ac:graphicFrameMk id="22" creationId="{AA5EAED6-0E20-6F7D-7C27-4E8A47F5269F}"/>
          </ac:graphicFrameMkLst>
        </pc:graphicFrameChg>
        <pc:graphicFrameChg chg="add del mod">
          <ac:chgData name="김재창" userId="219b8ac3-3aed-4b9f-99c2-03e0662c09a1" providerId="ADAL" clId="{28A4F57B-6950-4756-A497-706A92ED013C}" dt="2023-01-11T14:03:18.976" v="170"/>
          <ac:graphicFrameMkLst>
            <pc:docMk/>
            <pc:sldMk cId="1802651980" sldId="1580"/>
            <ac:graphicFrameMk id="25" creationId="{8520AE79-6C31-3DDF-EE07-5B0FE8C84B8F}"/>
          </ac:graphicFrameMkLst>
        </pc:graphicFrameChg>
        <pc:graphicFrameChg chg="add del mod">
          <ac:chgData name="김재창" userId="219b8ac3-3aed-4b9f-99c2-03e0662c09a1" providerId="ADAL" clId="{28A4F57B-6950-4756-A497-706A92ED013C}" dt="2023-01-11T14:03:51.418" v="181"/>
          <ac:graphicFrameMkLst>
            <pc:docMk/>
            <pc:sldMk cId="1802651980" sldId="1580"/>
            <ac:graphicFrameMk id="27" creationId="{56FB9D31-2B7E-2109-3990-35F04EE62A96}"/>
          </ac:graphicFrameMkLst>
        </pc:graphicFrameChg>
        <pc:graphicFrameChg chg="add del mod">
          <ac:chgData name="김재창" userId="219b8ac3-3aed-4b9f-99c2-03e0662c09a1" providerId="ADAL" clId="{28A4F57B-6950-4756-A497-706A92ED013C}" dt="2023-01-11T14:03:57.440" v="186"/>
          <ac:graphicFrameMkLst>
            <pc:docMk/>
            <pc:sldMk cId="1802651980" sldId="1580"/>
            <ac:graphicFrameMk id="29" creationId="{8D6935FF-83F4-9B5C-DC7D-142C6358317D}"/>
          </ac:graphicFrameMkLst>
        </pc:graphicFrameChg>
        <pc:picChg chg="add mod topLvl">
          <ac:chgData name="김재창" userId="219b8ac3-3aed-4b9f-99c2-03e0662c09a1" providerId="ADAL" clId="{28A4F57B-6950-4756-A497-706A92ED013C}" dt="2023-01-11T14:20:16.188" v="403" actId="164"/>
          <ac:picMkLst>
            <pc:docMk/>
            <pc:sldMk cId="1802651980" sldId="1580"/>
            <ac:picMk id="4" creationId="{6E6B169D-D572-A35D-13E1-9945B81241B5}"/>
          </ac:picMkLst>
        </pc:picChg>
        <pc:picChg chg="add mod topLvl">
          <ac:chgData name="김재창" userId="219b8ac3-3aed-4b9f-99c2-03e0662c09a1" providerId="ADAL" clId="{28A4F57B-6950-4756-A497-706A92ED013C}" dt="2023-01-11T14:20:16.188" v="403" actId="164"/>
          <ac:picMkLst>
            <pc:docMk/>
            <pc:sldMk cId="1802651980" sldId="1580"/>
            <ac:picMk id="5" creationId="{F38E6031-18BA-2EDF-8ECB-348C626EE956}"/>
          </ac:picMkLst>
        </pc:picChg>
        <pc:picChg chg="add mod topLvl">
          <ac:chgData name="김재창" userId="219b8ac3-3aed-4b9f-99c2-03e0662c09a1" providerId="ADAL" clId="{28A4F57B-6950-4756-A497-706A92ED013C}" dt="2023-01-11T14:20:16.188" v="403" actId="164"/>
          <ac:picMkLst>
            <pc:docMk/>
            <pc:sldMk cId="1802651980" sldId="1580"/>
            <ac:picMk id="6" creationId="{32779E76-C8E1-F387-2EB8-34563AEDE25E}"/>
          </ac:picMkLst>
        </pc:picChg>
        <pc:picChg chg="add del mod">
          <ac:chgData name="김재창" userId="219b8ac3-3aed-4b9f-99c2-03e0662c09a1" providerId="ADAL" clId="{28A4F57B-6950-4756-A497-706A92ED013C}" dt="2023-01-11T13:58:33.459" v="63" actId="478"/>
          <ac:picMkLst>
            <pc:docMk/>
            <pc:sldMk cId="1802651980" sldId="1580"/>
            <ac:picMk id="7" creationId="{9B914CF4-9D40-7F97-0B48-50862E01516A}"/>
          </ac:picMkLst>
        </pc:picChg>
        <pc:picChg chg="add mod topLvl">
          <ac:chgData name="김재창" userId="219b8ac3-3aed-4b9f-99c2-03e0662c09a1" providerId="ADAL" clId="{28A4F57B-6950-4756-A497-706A92ED013C}" dt="2023-01-11T14:20:16.188" v="403" actId="164"/>
          <ac:picMkLst>
            <pc:docMk/>
            <pc:sldMk cId="1802651980" sldId="1580"/>
            <ac:picMk id="8" creationId="{F8121AA8-A7F3-32B0-5231-3C64E7A5BB2F}"/>
          </ac:picMkLst>
        </pc:picChg>
        <pc:picChg chg="add del mod">
          <ac:chgData name="김재창" userId="219b8ac3-3aed-4b9f-99c2-03e0662c09a1" providerId="ADAL" clId="{28A4F57B-6950-4756-A497-706A92ED013C}" dt="2023-01-11T13:58:57.017" v="68" actId="478"/>
          <ac:picMkLst>
            <pc:docMk/>
            <pc:sldMk cId="1802651980" sldId="1580"/>
            <ac:picMk id="9" creationId="{02040CBB-0182-0FBD-9F2D-A7A2317C1634}"/>
          </ac:picMkLst>
        </pc:picChg>
        <pc:picChg chg="add mod topLvl">
          <ac:chgData name="김재창" userId="219b8ac3-3aed-4b9f-99c2-03e0662c09a1" providerId="ADAL" clId="{28A4F57B-6950-4756-A497-706A92ED013C}" dt="2023-01-11T14:20:16.188" v="403" actId="164"/>
          <ac:picMkLst>
            <pc:docMk/>
            <pc:sldMk cId="1802651980" sldId="1580"/>
            <ac:picMk id="10" creationId="{DE6CB11C-538D-ED9D-090F-DA172649CCC6}"/>
          </ac:picMkLst>
        </pc:picChg>
        <pc:picChg chg="add mod topLvl">
          <ac:chgData name="김재창" userId="219b8ac3-3aed-4b9f-99c2-03e0662c09a1" providerId="ADAL" clId="{28A4F57B-6950-4756-A497-706A92ED013C}" dt="2023-01-11T14:20:17.941" v="404" actId="164"/>
          <ac:picMkLst>
            <pc:docMk/>
            <pc:sldMk cId="1802651980" sldId="1580"/>
            <ac:picMk id="11" creationId="{9274A59F-F0AF-D9C0-C536-B6AACF03978A}"/>
          </ac:picMkLst>
        </pc:picChg>
        <pc:picChg chg="add mod topLvl">
          <ac:chgData name="김재창" userId="219b8ac3-3aed-4b9f-99c2-03e0662c09a1" providerId="ADAL" clId="{28A4F57B-6950-4756-A497-706A92ED013C}" dt="2023-01-11T14:20:17.941" v="404" actId="164"/>
          <ac:picMkLst>
            <pc:docMk/>
            <pc:sldMk cId="1802651980" sldId="1580"/>
            <ac:picMk id="12" creationId="{B70EF549-9EF4-7600-5145-74D394674585}"/>
          </ac:picMkLst>
        </pc:picChg>
        <pc:picChg chg="add mod topLvl">
          <ac:chgData name="김재창" userId="219b8ac3-3aed-4b9f-99c2-03e0662c09a1" providerId="ADAL" clId="{28A4F57B-6950-4756-A497-706A92ED013C}" dt="2023-01-11T14:20:17.941" v="404" actId="164"/>
          <ac:picMkLst>
            <pc:docMk/>
            <pc:sldMk cId="1802651980" sldId="1580"/>
            <ac:picMk id="13" creationId="{A248B154-E757-FB06-881E-7A0724F2A1CC}"/>
          </ac:picMkLst>
        </pc:picChg>
        <pc:picChg chg="add mod topLvl">
          <ac:chgData name="김재창" userId="219b8ac3-3aed-4b9f-99c2-03e0662c09a1" providerId="ADAL" clId="{28A4F57B-6950-4756-A497-706A92ED013C}" dt="2023-01-11T14:20:17.941" v="404" actId="164"/>
          <ac:picMkLst>
            <pc:docMk/>
            <pc:sldMk cId="1802651980" sldId="1580"/>
            <ac:picMk id="14" creationId="{76A48D85-BBF5-F8A9-1992-EE7A4547ADCE}"/>
          </ac:picMkLst>
        </pc:picChg>
        <pc:picChg chg="add mod topLvl">
          <ac:chgData name="김재창" userId="219b8ac3-3aed-4b9f-99c2-03e0662c09a1" providerId="ADAL" clId="{28A4F57B-6950-4756-A497-706A92ED013C}" dt="2023-01-11T14:20:17.941" v="404" actId="164"/>
          <ac:picMkLst>
            <pc:docMk/>
            <pc:sldMk cId="1802651980" sldId="1580"/>
            <ac:picMk id="15" creationId="{92083192-5AA4-1DD5-F7EE-2943BF73CA8D}"/>
          </ac:picMkLst>
        </pc:picChg>
        <pc:picChg chg="add mod topLvl">
          <ac:chgData name="김재창" userId="219b8ac3-3aed-4b9f-99c2-03e0662c09a1" providerId="ADAL" clId="{28A4F57B-6950-4756-A497-706A92ED013C}" dt="2023-01-11T14:20:17.941" v="404" actId="164"/>
          <ac:picMkLst>
            <pc:docMk/>
            <pc:sldMk cId="1802651980" sldId="1580"/>
            <ac:picMk id="16" creationId="{051C2209-F51A-E10B-C633-C4F4BE7DAE91}"/>
          </ac:picMkLst>
        </pc:picChg>
        <pc:picChg chg="add del mod">
          <ac:chgData name="김재창" userId="219b8ac3-3aed-4b9f-99c2-03e0662c09a1" providerId="ADAL" clId="{28A4F57B-6950-4756-A497-706A92ED013C}" dt="2023-01-11T14:03:24.007" v="174" actId="478"/>
          <ac:picMkLst>
            <pc:docMk/>
            <pc:sldMk cId="1802651980" sldId="1580"/>
            <ac:picMk id="26" creationId="{CAFD7A3D-5572-E6BB-1B13-314DEDBC3A2A}"/>
          </ac:picMkLst>
        </pc:picChg>
        <pc:picChg chg="add mod topLvl">
          <ac:chgData name="김재창" userId="219b8ac3-3aed-4b9f-99c2-03e0662c09a1" providerId="ADAL" clId="{28A4F57B-6950-4756-A497-706A92ED013C}" dt="2023-01-11T14:20:17.941" v="404" actId="164"/>
          <ac:picMkLst>
            <pc:docMk/>
            <pc:sldMk cId="1802651980" sldId="1580"/>
            <ac:picMk id="28" creationId="{55F9CE0B-77FF-857D-58F3-A4480F3C7F37}"/>
          </ac:picMkLst>
        </pc:picChg>
        <pc:picChg chg="add mod topLvl">
          <ac:chgData name="김재창" userId="219b8ac3-3aed-4b9f-99c2-03e0662c09a1" providerId="ADAL" clId="{28A4F57B-6950-4756-A497-706A92ED013C}" dt="2023-01-11T14:20:17.941" v="404" actId="164"/>
          <ac:picMkLst>
            <pc:docMk/>
            <pc:sldMk cId="1802651980" sldId="1580"/>
            <ac:picMk id="30" creationId="{BC40BEE8-722C-8ADC-F3AA-E7674AEDA810}"/>
          </ac:picMkLst>
        </pc:picChg>
        <pc:picChg chg="add del mod">
          <ac:chgData name="김재창" userId="219b8ac3-3aed-4b9f-99c2-03e0662c09a1" providerId="ADAL" clId="{28A4F57B-6950-4756-A497-706A92ED013C}" dt="2023-01-11T14:04:58.697" v="205" actId="478"/>
          <ac:picMkLst>
            <pc:docMk/>
            <pc:sldMk cId="1802651980" sldId="1580"/>
            <ac:picMk id="31" creationId="{97684D26-979A-1A6C-7BAA-3F25164ADA1E}"/>
          </ac:picMkLst>
        </pc:picChg>
        <pc:picChg chg="add del mod">
          <ac:chgData name="김재창" userId="219b8ac3-3aed-4b9f-99c2-03e0662c09a1" providerId="ADAL" clId="{28A4F57B-6950-4756-A497-706A92ED013C}" dt="2023-01-11T14:04:59.007" v="206" actId="478"/>
          <ac:picMkLst>
            <pc:docMk/>
            <pc:sldMk cId="1802651980" sldId="1580"/>
            <ac:picMk id="1024" creationId="{F525C5B4-F599-CFB6-37B4-7D14987CE635}"/>
          </ac:picMkLst>
        </pc:picChg>
        <pc:picChg chg="add mod topLvl">
          <ac:chgData name="김재창" userId="219b8ac3-3aed-4b9f-99c2-03e0662c09a1" providerId="ADAL" clId="{28A4F57B-6950-4756-A497-706A92ED013C}" dt="2023-01-11T14:20:17.941" v="404" actId="164"/>
          <ac:picMkLst>
            <pc:docMk/>
            <pc:sldMk cId="1802651980" sldId="1580"/>
            <ac:picMk id="1025" creationId="{48304E45-6E74-4CE9-ED8D-B9D07B5DA1D4}"/>
          </ac:picMkLst>
        </pc:picChg>
        <pc:picChg chg="add del mod">
          <ac:chgData name="김재창" userId="219b8ac3-3aed-4b9f-99c2-03e0662c09a1" providerId="ADAL" clId="{28A4F57B-6950-4756-A497-706A92ED013C}" dt="2023-01-11T13:58:11.428" v="56" actId="478"/>
          <ac:picMkLst>
            <pc:docMk/>
            <pc:sldMk cId="1802651980" sldId="1580"/>
            <ac:picMk id="1026" creationId="{2E240F35-9255-2302-FE0A-54820CCE15FC}"/>
          </ac:picMkLst>
        </pc:picChg>
        <pc:picChg chg="add mod topLvl">
          <ac:chgData name="김재창" userId="219b8ac3-3aed-4b9f-99c2-03e0662c09a1" providerId="ADAL" clId="{28A4F57B-6950-4756-A497-706A92ED013C}" dt="2023-01-11T14:20:17.941" v="404" actId="164"/>
          <ac:picMkLst>
            <pc:docMk/>
            <pc:sldMk cId="1802651980" sldId="1580"/>
            <ac:picMk id="1027" creationId="{45930073-5C61-F27F-B955-7D0996957B4B}"/>
          </ac:picMkLst>
        </pc:picChg>
        <pc:picChg chg="add del mod">
          <ac:chgData name="김재창" userId="219b8ac3-3aed-4b9f-99c2-03e0662c09a1" providerId="ADAL" clId="{28A4F57B-6950-4756-A497-706A92ED013C}" dt="2023-01-11T13:59:11.525" v="71" actId="478"/>
          <ac:picMkLst>
            <pc:docMk/>
            <pc:sldMk cId="1802651980" sldId="1580"/>
            <ac:picMk id="1028" creationId="{346DE0B6-D7BA-CFC1-BDE3-FB50BABE8AF1}"/>
          </ac:picMkLst>
        </pc:picChg>
        <pc:picChg chg="add mod topLvl">
          <ac:chgData name="김재창" userId="219b8ac3-3aed-4b9f-99c2-03e0662c09a1" providerId="ADAL" clId="{28A4F57B-6950-4756-A497-706A92ED013C}" dt="2023-01-11T14:20:17.941" v="404" actId="164"/>
          <ac:picMkLst>
            <pc:docMk/>
            <pc:sldMk cId="1802651980" sldId="1580"/>
            <ac:picMk id="1029" creationId="{6DFBC700-EE00-11CB-954A-B7E4515289EB}"/>
          </ac:picMkLst>
        </pc:picChg>
        <pc:picChg chg="add mod topLvl">
          <ac:chgData name="김재창" userId="219b8ac3-3aed-4b9f-99c2-03e0662c09a1" providerId="ADAL" clId="{28A4F57B-6950-4756-A497-706A92ED013C}" dt="2023-01-11T14:20:16.188" v="403" actId="164"/>
          <ac:picMkLst>
            <pc:docMk/>
            <pc:sldMk cId="1802651980" sldId="1580"/>
            <ac:picMk id="1030" creationId="{B402D4D7-FB62-0051-48C6-3DF89C689871}"/>
          </ac:picMkLst>
        </pc:picChg>
        <pc:picChg chg="add mod topLvl">
          <ac:chgData name="김재창" userId="219b8ac3-3aed-4b9f-99c2-03e0662c09a1" providerId="ADAL" clId="{28A4F57B-6950-4756-A497-706A92ED013C}" dt="2023-01-11T14:20:17.941" v="404" actId="164"/>
          <ac:picMkLst>
            <pc:docMk/>
            <pc:sldMk cId="1802651980" sldId="1580"/>
            <ac:picMk id="1031" creationId="{86A0788A-108B-D60B-0253-69F4D9308E2C}"/>
          </ac:picMkLst>
        </pc:picChg>
        <pc:picChg chg="add mod topLvl">
          <ac:chgData name="김재창" userId="219b8ac3-3aed-4b9f-99c2-03e0662c09a1" providerId="ADAL" clId="{28A4F57B-6950-4756-A497-706A92ED013C}" dt="2023-01-11T14:20:21.508" v="407" actId="164"/>
          <ac:picMkLst>
            <pc:docMk/>
            <pc:sldMk cId="1802651980" sldId="1580"/>
            <ac:picMk id="1032" creationId="{AE5E7F1F-FB0F-4F8B-5AFA-6952CF711A70}"/>
          </ac:picMkLst>
        </pc:picChg>
        <pc:picChg chg="add mod topLvl">
          <ac:chgData name="김재창" userId="219b8ac3-3aed-4b9f-99c2-03e0662c09a1" providerId="ADAL" clId="{28A4F57B-6950-4756-A497-706A92ED013C}" dt="2023-01-11T14:20:21.508" v="407" actId="164"/>
          <ac:picMkLst>
            <pc:docMk/>
            <pc:sldMk cId="1802651980" sldId="1580"/>
            <ac:picMk id="1033" creationId="{FA720B2E-B7DF-4C7D-6876-2B9CCE6FD2BB}"/>
          </ac:picMkLst>
        </pc:picChg>
        <pc:picChg chg="add mod topLvl">
          <ac:chgData name="김재창" userId="219b8ac3-3aed-4b9f-99c2-03e0662c09a1" providerId="ADAL" clId="{28A4F57B-6950-4756-A497-706A92ED013C}" dt="2023-01-11T14:20:21.508" v="407" actId="164"/>
          <ac:picMkLst>
            <pc:docMk/>
            <pc:sldMk cId="1802651980" sldId="1580"/>
            <ac:picMk id="1034" creationId="{80E1F076-442C-55D3-5445-9111088B5ACB}"/>
          </ac:picMkLst>
        </pc:picChg>
        <pc:picChg chg="add mod topLvl">
          <ac:chgData name="김재창" userId="219b8ac3-3aed-4b9f-99c2-03e0662c09a1" providerId="ADAL" clId="{28A4F57B-6950-4756-A497-706A92ED013C}" dt="2023-01-11T14:20:21.508" v="407" actId="164"/>
          <ac:picMkLst>
            <pc:docMk/>
            <pc:sldMk cId="1802651980" sldId="1580"/>
            <ac:picMk id="1035" creationId="{64EEAAAA-D7FE-74DD-1A78-B0D77F829355}"/>
          </ac:picMkLst>
        </pc:picChg>
        <pc:picChg chg="add mod topLvl">
          <ac:chgData name="김재창" userId="219b8ac3-3aed-4b9f-99c2-03e0662c09a1" providerId="ADAL" clId="{28A4F57B-6950-4756-A497-706A92ED013C}" dt="2023-01-11T14:20:21.508" v="407" actId="164"/>
          <ac:picMkLst>
            <pc:docMk/>
            <pc:sldMk cId="1802651980" sldId="1580"/>
            <ac:picMk id="1036" creationId="{5B16CE45-6703-7490-A75A-1914112A31FF}"/>
          </ac:picMkLst>
        </pc:picChg>
        <pc:picChg chg="add mod topLvl">
          <ac:chgData name="김재창" userId="219b8ac3-3aed-4b9f-99c2-03e0662c09a1" providerId="ADAL" clId="{28A4F57B-6950-4756-A497-706A92ED013C}" dt="2023-01-11T14:20:21.508" v="407" actId="164"/>
          <ac:picMkLst>
            <pc:docMk/>
            <pc:sldMk cId="1802651980" sldId="1580"/>
            <ac:picMk id="1037" creationId="{610986F8-9894-FA1F-01BD-62FE0592D939}"/>
          </ac:picMkLst>
        </pc:picChg>
        <pc:picChg chg="add mod topLvl">
          <ac:chgData name="김재창" userId="219b8ac3-3aed-4b9f-99c2-03e0662c09a1" providerId="ADAL" clId="{28A4F57B-6950-4756-A497-706A92ED013C}" dt="2023-01-11T14:20:21.508" v="407" actId="164"/>
          <ac:picMkLst>
            <pc:docMk/>
            <pc:sldMk cId="1802651980" sldId="1580"/>
            <ac:picMk id="1038" creationId="{11BEEE72-2597-7E97-4F73-ED9184886A05}"/>
          </ac:picMkLst>
        </pc:picChg>
        <pc:picChg chg="add mod topLvl">
          <ac:chgData name="김재창" userId="219b8ac3-3aed-4b9f-99c2-03e0662c09a1" providerId="ADAL" clId="{28A4F57B-6950-4756-A497-706A92ED013C}" dt="2023-01-11T14:20:21.508" v="407" actId="164"/>
          <ac:picMkLst>
            <pc:docMk/>
            <pc:sldMk cId="1802651980" sldId="1580"/>
            <ac:picMk id="1039" creationId="{093F1FE1-930D-5A65-E660-D79E74CCD960}"/>
          </ac:picMkLst>
        </pc:picChg>
        <pc:picChg chg="add mod topLvl">
          <ac:chgData name="김재창" userId="219b8ac3-3aed-4b9f-99c2-03e0662c09a1" providerId="ADAL" clId="{28A4F57B-6950-4756-A497-706A92ED013C}" dt="2023-01-11T14:20:21.508" v="407" actId="164"/>
          <ac:picMkLst>
            <pc:docMk/>
            <pc:sldMk cId="1802651980" sldId="1580"/>
            <ac:picMk id="1040" creationId="{36072825-C364-DE3A-5FFC-17DC90D3F799}"/>
          </ac:picMkLst>
        </pc:picChg>
        <pc:picChg chg="add mod topLvl">
          <ac:chgData name="김재창" userId="219b8ac3-3aed-4b9f-99c2-03e0662c09a1" providerId="ADAL" clId="{28A4F57B-6950-4756-A497-706A92ED013C}" dt="2023-01-11T14:20:21.508" v="407" actId="164"/>
          <ac:picMkLst>
            <pc:docMk/>
            <pc:sldMk cId="1802651980" sldId="1580"/>
            <ac:picMk id="1041" creationId="{F87DA2B5-8C77-B933-4567-4C9484920DE9}"/>
          </ac:picMkLst>
        </pc:picChg>
        <pc:picChg chg="add mod topLvl">
          <ac:chgData name="김재창" userId="219b8ac3-3aed-4b9f-99c2-03e0662c09a1" providerId="ADAL" clId="{28A4F57B-6950-4756-A497-706A92ED013C}" dt="2023-01-11T14:20:21.508" v="407" actId="164"/>
          <ac:picMkLst>
            <pc:docMk/>
            <pc:sldMk cId="1802651980" sldId="1580"/>
            <ac:picMk id="1042" creationId="{C810F94D-4A1A-7505-CD37-804F68DD371F}"/>
          </ac:picMkLst>
        </pc:picChg>
        <pc:picChg chg="add mod topLvl">
          <ac:chgData name="김재창" userId="219b8ac3-3aed-4b9f-99c2-03e0662c09a1" providerId="ADAL" clId="{28A4F57B-6950-4756-A497-706A92ED013C}" dt="2023-01-11T14:20:21.508" v="407" actId="164"/>
          <ac:picMkLst>
            <pc:docMk/>
            <pc:sldMk cId="1802651980" sldId="1580"/>
            <ac:picMk id="1043" creationId="{7993BE9E-1D7E-B973-CD05-AE4965863035}"/>
          </ac:picMkLst>
        </pc:picChg>
        <pc:picChg chg="add mod topLvl">
          <ac:chgData name="김재창" userId="219b8ac3-3aed-4b9f-99c2-03e0662c09a1" providerId="ADAL" clId="{28A4F57B-6950-4756-A497-706A92ED013C}" dt="2023-01-11T14:20:22.873" v="408" actId="164"/>
          <ac:picMkLst>
            <pc:docMk/>
            <pc:sldMk cId="1802651980" sldId="1580"/>
            <ac:picMk id="1044" creationId="{C4EDBA3D-D856-7F77-E182-8522E024466F}"/>
          </ac:picMkLst>
        </pc:picChg>
        <pc:picChg chg="add mod topLvl">
          <ac:chgData name="김재창" userId="219b8ac3-3aed-4b9f-99c2-03e0662c09a1" providerId="ADAL" clId="{28A4F57B-6950-4756-A497-706A92ED013C}" dt="2023-01-11T14:20:22.873" v="408" actId="164"/>
          <ac:picMkLst>
            <pc:docMk/>
            <pc:sldMk cId="1802651980" sldId="1580"/>
            <ac:picMk id="1045" creationId="{AB60A9AA-D08B-93F3-9787-1DCA54895281}"/>
          </ac:picMkLst>
        </pc:picChg>
        <pc:picChg chg="add mod topLvl">
          <ac:chgData name="김재창" userId="219b8ac3-3aed-4b9f-99c2-03e0662c09a1" providerId="ADAL" clId="{28A4F57B-6950-4756-A497-706A92ED013C}" dt="2023-01-11T14:20:22.873" v="408" actId="164"/>
          <ac:picMkLst>
            <pc:docMk/>
            <pc:sldMk cId="1802651980" sldId="1580"/>
            <ac:picMk id="1046" creationId="{6BF9B941-914E-846F-B9E7-BEFA4C11D675}"/>
          </ac:picMkLst>
        </pc:picChg>
        <pc:picChg chg="add mod topLvl">
          <ac:chgData name="김재창" userId="219b8ac3-3aed-4b9f-99c2-03e0662c09a1" providerId="ADAL" clId="{28A4F57B-6950-4756-A497-706A92ED013C}" dt="2023-01-11T14:20:22.873" v="408" actId="164"/>
          <ac:picMkLst>
            <pc:docMk/>
            <pc:sldMk cId="1802651980" sldId="1580"/>
            <ac:picMk id="1047" creationId="{65D8FFED-1333-F3C9-B298-06E8AD6EA2A6}"/>
          </ac:picMkLst>
        </pc:picChg>
        <pc:picChg chg="add mod topLvl">
          <ac:chgData name="김재창" userId="219b8ac3-3aed-4b9f-99c2-03e0662c09a1" providerId="ADAL" clId="{28A4F57B-6950-4756-A497-706A92ED013C}" dt="2023-01-11T14:20:22.873" v="408" actId="164"/>
          <ac:picMkLst>
            <pc:docMk/>
            <pc:sldMk cId="1802651980" sldId="1580"/>
            <ac:picMk id="1048" creationId="{1E040AE9-24AB-2209-4C59-13A1EDFF8E83}"/>
          </ac:picMkLst>
        </pc:picChg>
        <pc:picChg chg="add mod topLvl">
          <ac:chgData name="김재창" userId="219b8ac3-3aed-4b9f-99c2-03e0662c09a1" providerId="ADAL" clId="{28A4F57B-6950-4756-A497-706A92ED013C}" dt="2023-01-11T14:20:22.873" v="408" actId="164"/>
          <ac:picMkLst>
            <pc:docMk/>
            <pc:sldMk cId="1802651980" sldId="1580"/>
            <ac:picMk id="1049" creationId="{D86F2894-C951-C7C4-98CF-DE69EC906155}"/>
          </ac:picMkLst>
        </pc:picChg>
        <pc:picChg chg="add mod topLvl">
          <ac:chgData name="김재창" userId="219b8ac3-3aed-4b9f-99c2-03e0662c09a1" providerId="ADAL" clId="{28A4F57B-6950-4756-A497-706A92ED013C}" dt="2023-01-11T14:20:22.873" v="408" actId="164"/>
          <ac:picMkLst>
            <pc:docMk/>
            <pc:sldMk cId="1802651980" sldId="1580"/>
            <ac:picMk id="1050" creationId="{1F68031A-F446-5C66-927E-3EC53DDFC48C}"/>
          </ac:picMkLst>
        </pc:picChg>
        <pc:picChg chg="add mod topLvl">
          <ac:chgData name="김재창" userId="219b8ac3-3aed-4b9f-99c2-03e0662c09a1" providerId="ADAL" clId="{28A4F57B-6950-4756-A497-706A92ED013C}" dt="2023-01-11T14:20:22.873" v="408" actId="164"/>
          <ac:picMkLst>
            <pc:docMk/>
            <pc:sldMk cId="1802651980" sldId="1580"/>
            <ac:picMk id="1051" creationId="{8DDBCBED-BA92-7C26-15DC-C7E2155DCD17}"/>
          </ac:picMkLst>
        </pc:picChg>
        <pc:picChg chg="add mod topLvl">
          <ac:chgData name="김재창" userId="219b8ac3-3aed-4b9f-99c2-03e0662c09a1" providerId="ADAL" clId="{28A4F57B-6950-4756-A497-706A92ED013C}" dt="2023-01-11T14:20:22.873" v="408" actId="164"/>
          <ac:picMkLst>
            <pc:docMk/>
            <pc:sldMk cId="1802651980" sldId="1580"/>
            <ac:picMk id="1052" creationId="{1970A65C-CA96-CFDE-A661-3810AAE08094}"/>
          </ac:picMkLst>
        </pc:picChg>
        <pc:picChg chg="add mod topLvl">
          <ac:chgData name="김재창" userId="219b8ac3-3aed-4b9f-99c2-03e0662c09a1" providerId="ADAL" clId="{28A4F57B-6950-4756-A497-706A92ED013C}" dt="2023-01-11T14:20:22.873" v="408" actId="164"/>
          <ac:picMkLst>
            <pc:docMk/>
            <pc:sldMk cId="1802651980" sldId="1580"/>
            <ac:picMk id="1053" creationId="{72C216B6-9798-C30F-4695-3DE1554C2E51}"/>
          </ac:picMkLst>
        </pc:picChg>
        <pc:picChg chg="add mod topLvl">
          <ac:chgData name="김재창" userId="219b8ac3-3aed-4b9f-99c2-03e0662c09a1" providerId="ADAL" clId="{28A4F57B-6950-4756-A497-706A92ED013C}" dt="2023-01-11T14:20:22.873" v="408" actId="164"/>
          <ac:picMkLst>
            <pc:docMk/>
            <pc:sldMk cId="1802651980" sldId="1580"/>
            <ac:picMk id="1054" creationId="{7B941565-42AB-A727-BF8D-E395B2B4EE57}"/>
          </ac:picMkLst>
        </pc:picChg>
        <pc:picChg chg="add mod topLvl">
          <ac:chgData name="김재창" userId="219b8ac3-3aed-4b9f-99c2-03e0662c09a1" providerId="ADAL" clId="{28A4F57B-6950-4756-A497-706A92ED013C}" dt="2023-01-11T14:20:22.873" v="408" actId="164"/>
          <ac:picMkLst>
            <pc:docMk/>
            <pc:sldMk cId="1802651980" sldId="1580"/>
            <ac:picMk id="1055" creationId="{7C5056C5-58A8-6481-2D68-CA15537A8A6D}"/>
          </ac:picMkLst>
        </pc:picChg>
      </pc:sldChg>
      <pc:sldChg chg="addSp modSp new del mod">
        <pc:chgData name="김재창" userId="219b8ac3-3aed-4b9f-99c2-03e0662c09a1" providerId="ADAL" clId="{28A4F57B-6950-4756-A497-706A92ED013C}" dt="2023-01-17T11:07:28.844" v="1790" actId="47"/>
        <pc:sldMkLst>
          <pc:docMk/>
          <pc:sldMk cId="1382066091" sldId="1581"/>
        </pc:sldMkLst>
        <pc:spChg chg="mod">
          <ac:chgData name="김재창" userId="219b8ac3-3aed-4b9f-99c2-03e0662c09a1" providerId="ADAL" clId="{28A4F57B-6950-4756-A497-706A92ED013C}" dt="2023-01-16T06:55:56.297" v="1377" actId="207"/>
          <ac:spMkLst>
            <pc:docMk/>
            <pc:sldMk cId="1382066091" sldId="1581"/>
            <ac:spMk id="2" creationId="{3485B400-294E-6AF4-3328-7AED8FE14022}"/>
          </ac:spMkLst>
        </pc:spChg>
        <pc:spChg chg="mod">
          <ac:chgData name="김재창" userId="219b8ac3-3aed-4b9f-99c2-03e0662c09a1" providerId="ADAL" clId="{28A4F57B-6950-4756-A497-706A92ED013C}" dt="2023-01-16T06:55:53.715" v="1376" actId="207"/>
          <ac:spMkLst>
            <pc:docMk/>
            <pc:sldMk cId="1382066091" sldId="1581"/>
            <ac:spMk id="3" creationId="{3869A94A-3A41-949C-13EA-06AAA69D7E12}"/>
          </ac:spMkLst>
        </pc:spChg>
        <pc:graphicFrameChg chg="add mod">
          <ac:chgData name="김재창" userId="219b8ac3-3aed-4b9f-99c2-03e0662c09a1" providerId="ADAL" clId="{28A4F57B-6950-4756-A497-706A92ED013C}" dt="2023-01-16T06:55:32.138" v="1309"/>
          <ac:graphicFrameMkLst>
            <pc:docMk/>
            <pc:sldMk cId="1382066091" sldId="1581"/>
            <ac:graphicFrameMk id="4" creationId="{D264193A-052F-F4A9-B1DA-992E9A63BBFA}"/>
          </ac:graphicFrameMkLst>
        </pc:graphicFrameChg>
      </pc:sldChg>
      <pc:sldChg chg="addSp delSp modSp add mod ord">
        <pc:chgData name="김재창" userId="219b8ac3-3aed-4b9f-99c2-03e0662c09a1" providerId="ADAL" clId="{28A4F57B-6950-4756-A497-706A92ED013C}" dt="2023-01-16T12:52:12.069" v="1512" actId="20577"/>
        <pc:sldMkLst>
          <pc:docMk/>
          <pc:sldMk cId="2625998378" sldId="1582"/>
        </pc:sldMkLst>
        <pc:spChg chg="mod">
          <ac:chgData name="김재창" userId="219b8ac3-3aed-4b9f-99c2-03e0662c09a1" providerId="ADAL" clId="{28A4F57B-6950-4756-A497-706A92ED013C}" dt="2023-01-16T04:45:10.455" v="847" actId="20577"/>
          <ac:spMkLst>
            <pc:docMk/>
            <pc:sldMk cId="2625998378" sldId="1582"/>
            <ac:spMk id="2" creationId="{1A1E56F1-3B77-B1BE-E864-ECA70C672759}"/>
          </ac:spMkLst>
        </pc:spChg>
        <pc:spChg chg="mod">
          <ac:chgData name="김재창" userId="219b8ac3-3aed-4b9f-99c2-03e0662c09a1" providerId="ADAL" clId="{28A4F57B-6950-4756-A497-706A92ED013C}" dt="2023-01-16T12:52:12.069" v="1512" actId="20577"/>
          <ac:spMkLst>
            <pc:docMk/>
            <pc:sldMk cId="2625998378" sldId="1582"/>
            <ac:spMk id="1061" creationId="{1AE58983-4396-2A3C-F833-E0B495B21CFE}"/>
          </ac:spMkLst>
        </pc:spChg>
        <pc:grpChg chg="del mod">
          <ac:chgData name="김재창" userId="219b8ac3-3aed-4b9f-99c2-03e0662c09a1" providerId="ADAL" clId="{28A4F57B-6950-4756-A497-706A92ED013C}" dt="2023-01-13T06:03:26.963" v="597" actId="165"/>
          <ac:grpSpMkLst>
            <pc:docMk/>
            <pc:sldMk cId="2625998378" sldId="1582"/>
            <ac:grpSpMk id="1062" creationId="{FC22FE20-C2A7-A932-5179-98B507448EE5}"/>
          </ac:grpSpMkLst>
        </pc:grpChg>
        <pc:grpChg chg="del">
          <ac:chgData name="김재창" userId="219b8ac3-3aed-4b9f-99c2-03e0662c09a1" providerId="ADAL" clId="{28A4F57B-6950-4756-A497-706A92ED013C}" dt="2023-01-12T03:37:06.874" v="411" actId="478"/>
          <ac:grpSpMkLst>
            <pc:docMk/>
            <pc:sldMk cId="2625998378" sldId="1582"/>
            <ac:grpSpMk id="1063" creationId="{380ADD41-C9F6-B4B0-00B5-B326FB2E4DE9}"/>
          </ac:grpSpMkLst>
        </pc:grpChg>
        <pc:grpChg chg="del">
          <ac:chgData name="김재창" userId="219b8ac3-3aed-4b9f-99c2-03e0662c09a1" providerId="ADAL" clId="{28A4F57B-6950-4756-A497-706A92ED013C}" dt="2023-01-12T03:37:06.874" v="411" actId="478"/>
          <ac:grpSpMkLst>
            <pc:docMk/>
            <pc:sldMk cId="2625998378" sldId="1582"/>
            <ac:grpSpMk id="1064" creationId="{C27BBF7F-A0A9-6F44-0DBD-ECBA24AFFA3C}"/>
          </ac:grpSpMkLst>
        </pc:grpChg>
        <pc:grpChg chg="del">
          <ac:chgData name="김재창" userId="219b8ac3-3aed-4b9f-99c2-03e0662c09a1" providerId="ADAL" clId="{28A4F57B-6950-4756-A497-706A92ED013C}" dt="2023-01-12T03:37:06.874" v="411" actId="478"/>
          <ac:grpSpMkLst>
            <pc:docMk/>
            <pc:sldMk cId="2625998378" sldId="1582"/>
            <ac:grpSpMk id="1065" creationId="{61548CE7-9FCE-51D1-B15F-0787C9E03AAF}"/>
          </ac:grpSpMkLst>
        </pc:grpChg>
        <pc:grpChg chg="add del mod">
          <ac:chgData name="김재창" userId="219b8ac3-3aed-4b9f-99c2-03e0662c09a1" providerId="ADAL" clId="{28A4F57B-6950-4756-A497-706A92ED013C}" dt="2023-01-16T04:15:28.733" v="782" actId="165"/>
          <ac:grpSpMkLst>
            <pc:docMk/>
            <pc:sldMk cId="2625998378" sldId="1582"/>
            <ac:grpSpMk id="1081" creationId="{C2745537-B13D-611C-1242-51AF5B192EA7}"/>
          </ac:grpSpMkLst>
        </pc:grpChg>
        <pc:grpChg chg="add del mod">
          <ac:chgData name="김재창" userId="219b8ac3-3aed-4b9f-99c2-03e0662c09a1" providerId="ADAL" clId="{28A4F57B-6950-4756-A497-706A92ED013C}" dt="2023-01-16T04:15:28.733" v="782" actId="165"/>
          <ac:grpSpMkLst>
            <pc:docMk/>
            <pc:sldMk cId="2625998378" sldId="1582"/>
            <ac:grpSpMk id="1082" creationId="{D04F3463-2219-93BC-5C8E-028A7B72F5D1}"/>
          </ac:grpSpMkLst>
        </pc:grpChg>
        <pc:grpChg chg="add del mod">
          <ac:chgData name="김재창" userId="219b8ac3-3aed-4b9f-99c2-03e0662c09a1" providerId="ADAL" clId="{28A4F57B-6950-4756-A497-706A92ED013C}" dt="2023-01-16T04:15:28.733" v="782" actId="165"/>
          <ac:grpSpMkLst>
            <pc:docMk/>
            <pc:sldMk cId="2625998378" sldId="1582"/>
            <ac:grpSpMk id="1083" creationId="{59F17A21-6485-A467-ACE1-61E7DF4AA16F}"/>
          </ac:grpSpMkLst>
        </pc:grpChg>
        <pc:grpChg chg="add del mod">
          <ac:chgData name="김재창" userId="219b8ac3-3aed-4b9f-99c2-03e0662c09a1" providerId="ADAL" clId="{28A4F57B-6950-4756-A497-706A92ED013C}" dt="2023-01-16T04:15:28.733" v="782" actId="165"/>
          <ac:grpSpMkLst>
            <pc:docMk/>
            <pc:sldMk cId="2625998378" sldId="1582"/>
            <ac:grpSpMk id="1084" creationId="{9931B8C0-D553-5589-EE35-2BAA102953C7}"/>
          </ac:grpSpMkLst>
        </pc:grpChg>
        <pc:grpChg chg="add mod">
          <ac:chgData name="김재창" userId="219b8ac3-3aed-4b9f-99c2-03e0662c09a1" providerId="ADAL" clId="{28A4F57B-6950-4756-A497-706A92ED013C}" dt="2023-01-16T12:51:12.287" v="1378" actId="1076"/>
          <ac:grpSpMkLst>
            <pc:docMk/>
            <pc:sldMk cId="2625998378" sldId="1582"/>
            <ac:grpSpMk id="1085" creationId="{ED444EDE-FAF3-FBD3-9976-FEF1D6B0C850}"/>
          </ac:grpSpMkLst>
        </pc:grpChg>
        <pc:grpChg chg="add mod">
          <ac:chgData name="김재창" userId="219b8ac3-3aed-4b9f-99c2-03e0662c09a1" providerId="ADAL" clId="{28A4F57B-6950-4756-A497-706A92ED013C}" dt="2023-01-16T12:51:12.287" v="1378" actId="1076"/>
          <ac:grpSpMkLst>
            <pc:docMk/>
            <pc:sldMk cId="2625998378" sldId="1582"/>
            <ac:grpSpMk id="1086" creationId="{97B00537-D547-F7CE-BBC5-87FDF8A2EEB8}"/>
          </ac:grpSpMkLst>
        </pc:grpChg>
        <pc:grpChg chg="add mod">
          <ac:chgData name="김재창" userId="219b8ac3-3aed-4b9f-99c2-03e0662c09a1" providerId="ADAL" clId="{28A4F57B-6950-4756-A497-706A92ED013C}" dt="2023-01-16T12:51:12.287" v="1378" actId="1076"/>
          <ac:grpSpMkLst>
            <pc:docMk/>
            <pc:sldMk cId="2625998378" sldId="1582"/>
            <ac:grpSpMk id="1087" creationId="{C4FF3D80-8F1C-EA59-3F1D-522FA867DC6B}"/>
          </ac:grpSpMkLst>
        </pc:grpChg>
        <pc:grpChg chg="add mod">
          <ac:chgData name="김재창" userId="219b8ac3-3aed-4b9f-99c2-03e0662c09a1" providerId="ADAL" clId="{28A4F57B-6950-4756-A497-706A92ED013C}" dt="2023-01-16T12:51:12.287" v="1378" actId="1076"/>
          <ac:grpSpMkLst>
            <pc:docMk/>
            <pc:sldMk cId="2625998378" sldId="1582"/>
            <ac:grpSpMk id="1088" creationId="{C7855E89-B0A0-ADAD-7805-23386653A21A}"/>
          </ac:grpSpMkLst>
        </pc:grpChg>
        <pc:picChg chg="add mod topLvl">
          <ac:chgData name="김재창" userId="219b8ac3-3aed-4b9f-99c2-03e0662c09a1" providerId="ADAL" clId="{28A4F57B-6950-4756-A497-706A92ED013C}" dt="2023-01-16T12:51:12.287" v="1378" actId="1076"/>
          <ac:picMkLst>
            <pc:docMk/>
            <pc:sldMk cId="2625998378" sldId="1582"/>
            <ac:picMk id="3" creationId="{DE001297-04EA-323D-B959-6EF3E421FA95}"/>
          </ac:picMkLst>
        </pc:picChg>
        <pc:picChg chg="mod topLvl">
          <ac:chgData name="김재창" userId="219b8ac3-3aed-4b9f-99c2-03e0662c09a1" providerId="ADAL" clId="{28A4F57B-6950-4756-A497-706A92ED013C}" dt="2023-01-16T12:51:12.287" v="1378" actId="1076"/>
          <ac:picMkLst>
            <pc:docMk/>
            <pc:sldMk cId="2625998378" sldId="1582"/>
            <ac:picMk id="4" creationId="{6E6B169D-D572-A35D-13E1-9945B81241B5}"/>
          </ac:picMkLst>
        </pc:picChg>
        <pc:picChg chg="del mod">
          <ac:chgData name="김재창" userId="219b8ac3-3aed-4b9f-99c2-03e0662c09a1" providerId="ADAL" clId="{28A4F57B-6950-4756-A497-706A92ED013C}" dt="2023-01-13T06:03:21.453" v="596" actId="478"/>
          <ac:picMkLst>
            <pc:docMk/>
            <pc:sldMk cId="2625998378" sldId="1582"/>
            <ac:picMk id="5" creationId="{F38E6031-18BA-2EDF-8ECB-348C626EE956}"/>
          </ac:picMkLst>
        </pc:picChg>
        <pc:picChg chg="mod topLvl">
          <ac:chgData name="김재창" userId="219b8ac3-3aed-4b9f-99c2-03e0662c09a1" providerId="ADAL" clId="{28A4F57B-6950-4756-A497-706A92ED013C}" dt="2023-01-16T12:51:12.287" v="1378" actId="1076"/>
          <ac:picMkLst>
            <pc:docMk/>
            <pc:sldMk cId="2625998378" sldId="1582"/>
            <ac:picMk id="6" creationId="{32779E76-C8E1-F387-2EB8-34563AEDE25E}"/>
          </ac:picMkLst>
        </pc:picChg>
        <pc:picChg chg="add mod topLvl">
          <ac:chgData name="김재창" userId="219b8ac3-3aed-4b9f-99c2-03e0662c09a1" providerId="ADAL" clId="{28A4F57B-6950-4756-A497-706A92ED013C}" dt="2023-01-16T12:51:12.287" v="1378" actId="1076"/>
          <ac:picMkLst>
            <pc:docMk/>
            <pc:sldMk cId="2625998378" sldId="1582"/>
            <ac:picMk id="7" creationId="{3BF72A84-0F1F-A9B1-C8BA-B66067764FE9}"/>
          </ac:picMkLst>
        </pc:picChg>
        <pc:picChg chg="mod topLvl">
          <ac:chgData name="김재창" userId="219b8ac3-3aed-4b9f-99c2-03e0662c09a1" providerId="ADAL" clId="{28A4F57B-6950-4756-A497-706A92ED013C}" dt="2023-01-16T12:51:12.287" v="1378" actId="1076"/>
          <ac:picMkLst>
            <pc:docMk/>
            <pc:sldMk cId="2625998378" sldId="1582"/>
            <ac:picMk id="8" creationId="{F8121AA8-A7F3-32B0-5231-3C64E7A5BB2F}"/>
          </ac:picMkLst>
        </pc:picChg>
        <pc:picChg chg="add mod topLvl">
          <ac:chgData name="김재창" userId="219b8ac3-3aed-4b9f-99c2-03e0662c09a1" providerId="ADAL" clId="{28A4F57B-6950-4756-A497-706A92ED013C}" dt="2023-01-16T12:51:12.287" v="1378" actId="1076"/>
          <ac:picMkLst>
            <pc:docMk/>
            <pc:sldMk cId="2625998378" sldId="1582"/>
            <ac:picMk id="9" creationId="{3E9A5F46-6B54-F9AA-73E7-FEB7014F584D}"/>
          </ac:picMkLst>
        </pc:picChg>
        <pc:picChg chg="del mod topLvl">
          <ac:chgData name="김재창" userId="219b8ac3-3aed-4b9f-99c2-03e0662c09a1" providerId="ADAL" clId="{28A4F57B-6950-4756-A497-706A92ED013C}" dt="2023-01-13T06:03:30.240" v="599" actId="478"/>
          <ac:picMkLst>
            <pc:docMk/>
            <pc:sldMk cId="2625998378" sldId="1582"/>
            <ac:picMk id="10" creationId="{DE6CB11C-538D-ED9D-090F-DA172649CCC6}"/>
          </ac:picMkLst>
        </pc:picChg>
        <pc:picChg chg="add mod topLvl">
          <ac:chgData name="김재창" userId="219b8ac3-3aed-4b9f-99c2-03e0662c09a1" providerId="ADAL" clId="{28A4F57B-6950-4756-A497-706A92ED013C}" dt="2023-01-16T12:51:12.287" v="1378" actId="1076"/>
          <ac:picMkLst>
            <pc:docMk/>
            <pc:sldMk cId="2625998378" sldId="1582"/>
            <ac:picMk id="17" creationId="{E190F6FC-4031-977A-3304-39B2CF09AEAE}"/>
          </ac:picMkLst>
        </pc:picChg>
        <pc:picChg chg="add mod topLvl">
          <ac:chgData name="김재창" userId="219b8ac3-3aed-4b9f-99c2-03e0662c09a1" providerId="ADAL" clId="{28A4F57B-6950-4756-A497-706A92ED013C}" dt="2023-01-16T12:51:12.287" v="1378" actId="1076"/>
          <ac:picMkLst>
            <pc:docMk/>
            <pc:sldMk cId="2625998378" sldId="1582"/>
            <ac:picMk id="18" creationId="{69DADFD1-F0E0-0B25-1B6D-DCAB4D2023F8}"/>
          </ac:picMkLst>
        </pc:picChg>
        <pc:picChg chg="add mod topLvl">
          <ac:chgData name="김재창" userId="219b8ac3-3aed-4b9f-99c2-03e0662c09a1" providerId="ADAL" clId="{28A4F57B-6950-4756-A497-706A92ED013C}" dt="2023-01-16T12:51:12.287" v="1378" actId="1076"/>
          <ac:picMkLst>
            <pc:docMk/>
            <pc:sldMk cId="2625998378" sldId="1582"/>
            <ac:picMk id="19" creationId="{98039F23-7E22-4D7C-23D4-9F82F533722E}"/>
          </ac:picMkLst>
        </pc:picChg>
        <pc:picChg chg="add mod topLvl">
          <ac:chgData name="김재창" userId="219b8ac3-3aed-4b9f-99c2-03e0662c09a1" providerId="ADAL" clId="{28A4F57B-6950-4756-A497-706A92ED013C}" dt="2023-01-16T12:51:12.287" v="1378" actId="1076"/>
          <ac:picMkLst>
            <pc:docMk/>
            <pc:sldMk cId="2625998378" sldId="1582"/>
            <ac:picMk id="20" creationId="{B5664C3C-CA5E-8D5F-70A1-618D6B57D39B}"/>
          </ac:picMkLst>
        </pc:picChg>
        <pc:picChg chg="add mod topLvl">
          <ac:chgData name="김재창" userId="219b8ac3-3aed-4b9f-99c2-03e0662c09a1" providerId="ADAL" clId="{28A4F57B-6950-4756-A497-706A92ED013C}" dt="2023-01-16T12:51:12.287" v="1378" actId="1076"/>
          <ac:picMkLst>
            <pc:docMk/>
            <pc:sldMk cId="2625998378" sldId="1582"/>
            <ac:picMk id="21" creationId="{AAD8C280-3C6B-5D80-13E2-102FB4646759}"/>
          </ac:picMkLst>
        </pc:picChg>
        <pc:picChg chg="add mod topLvl">
          <ac:chgData name="김재창" userId="219b8ac3-3aed-4b9f-99c2-03e0662c09a1" providerId="ADAL" clId="{28A4F57B-6950-4756-A497-706A92ED013C}" dt="2023-01-16T12:51:12.287" v="1378" actId="1076"/>
          <ac:picMkLst>
            <pc:docMk/>
            <pc:sldMk cId="2625998378" sldId="1582"/>
            <ac:picMk id="22" creationId="{EE06B4DD-6FE6-36A5-E040-424ECDDC8235}"/>
          </ac:picMkLst>
        </pc:picChg>
        <pc:picChg chg="add mod topLvl">
          <ac:chgData name="김재창" userId="219b8ac3-3aed-4b9f-99c2-03e0662c09a1" providerId="ADAL" clId="{28A4F57B-6950-4756-A497-706A92ED013C}" dt="2023-01-16T12:51:12.287" v="1378" actId="1076"/>
          <ac:picMkLst>
            <pc:docMk/>
            <pc:sldMk cId="2625998378" sldId="1582"/>
            <ac:picMk id="23" creationId="{6A8402B7-EBCF-7DD6-B528-F5292F67350F}"/>
          </ac:picMkLst>
        </pc:picChg>
        <pc:picChg chg="add mod topLvl">
          <ac:chgData name="김재창" userId="219b8ac3-3aed-4b9f-99c2-03e0662c09a1" providerId="ADAL" clId="{28A4F57B-6950-4756-A497-706A92ED013C}" dt="2023-01-16T12:51:12.287" v="1378" actId="1076"/>
          <ac:picMkLst>
            <pc:docMk/>
            <pc:sldMk cId="2625998378" sldId="1582"/>
            <ac:picMk id="24" creationId="{28855FB3-7D63-B0BA-9A10-735555EA4D9D}"/>
          </ac:picMkLst>
        </pc:picChg>
        <pc:picChg chg="add mod topLvl">
          <ac:chgData name="김재창" userId="219b8ac3-3aed-4b9f-99c2-03e0662c09a1" providerId="ADAL" clId="{28A4F57B-6950-4756-A497-706A92ED013C}" dt="2023-01-16T12:51:12.287" v="1378" actId="1076"/>
          <ac:picMkLst>
            <pc:docMk/>
            <pc:sldMk cId="2625998378" sldId="1582"/>
            <ac:picMk id="25" creationId="{F4D9223A-791C-BFB7-DC90-7A7D9006DF63}"/>
          </ac:picMkLst>
        </pc:picChg>
        <pc:picChg chg="add mod topLvl">
          <ac:chgData name="김재창" userId="219b8ac3-3aed-4b9f-99c2-03e0662c09a1" providerId="ADAL" clId="{28A4F57B-6950-4756-A497-706A92ED013C}" dt="2023-01-16T12:51:12.287" v="1378" actId="1076"/>
          <ac:picMkLst>
            <pc:docMk/>
            <pc:sldMk cId="2625998378" sldId="1582"/>
            <ac:picMk id="26" creationId="{5577D1E3-6F36-418F-1F59-970FB0C57FA8}"/>
          </ac:picMkLst>
        </pc:picChg>
        <pc:picChg chg="add mod topLvl">
          <ac:chgData name="김재창" userId="219b8ac3-3aed-4b9f-99c2-03e0662c09a1" providerId="ADAL" clId="{28A4F57B-6950-4756-A497-706A92ED013C}" dt="2023-01-16T12:51:12.287" v="1378" actId="1076"/>
          <ac:picMkLst>
            <pc:docMk/>
            <pc:sldMk cId="2625998378" sldId="1582"/>
            <ac:picMk id="27" creationId="{2DDD950B-0A7F-F8AC-1F6D-148EC06C2508}"/>
          </ac:picMkLst>
        </pc:picChg>
        <pc:picChg chg="add mod topLvl">
          <ac:chgData name="김재창" userId="219b8ac3-3aed-4b9f-99c2-03e0662c09a1" providerId="ADAL" clId="{28A4F57B-6950-4756-A497-706A92ED013C}" dt="2023-01-16T12:51:12.287" v="1378" actId="1076"/>
          <ac:picMkLst>
            <pc:docMk/>
            <pc:sldMk cId="2625998378" sldId="1582"/>
            <ac:picMk id="29" creationId="{0FFCBCC2-B82F-E42F-087E-AF64488447CA}"/>
          </ac:picMkLst>
        </pc:picChg>
        <pc:picChg chg="add mod topLvl">
          <ac:chgData name="김재창" userId="219b8ac3-3aed-4b9f-99c2-03e0662c09a1" providerId="ADAL" clId="{28A4F57B-6950-4756-A497-706A92ED013C}" dt="2023-01-16T12:51:12.287" v="1378" actId="1076"/>
          <ac:picMkLst>
            <pc:docMk/>
            <pc:sldMk cId="2625998378" sldId="1582"/>
            <ac:picMk id="31" creationId="{896E8759-9534-C338-C641-B7C5AF373E42}"/>
          </ac:picMkLst>
        </pc:picChg>
        <pc:picChg chg="add mod topLvl">
          <ac:chgData name="김재창" userId="219b8ac3-3aed-4b9f-99c2-03e0662c09a1" providerId="ADAL" clId="{28A4F57B-6950-4756-A497-706A92ED013C}" dt="2023-01-16T12:51:12.287" v="1378" actId="1076"/>
          <ac:picMkLst>
            <pc:docMk/>
            <pc:sldMk cId="2625998378" sldId="1582"/>
            <ac:picMk id="1024" creationId="{7DCBA023-F1E8-430B-989B-A0F9ABF5981A}"/>
          </ac:picMkLst>
        </pc:picChg>
        <pc:picChg chg="add mod topLvl">
          <ac:chgData name="김재창" userId="219b8ac3-3aed-4b9f-99c2-03e0662c09a1" providerId="ADAL" clId="{28A4F57B-6950-4756-A497-706A92ED013C}" dt="2023-01-16T12:51:12.287" v="1378" actId="1076"/>
          <ac:picMkLst>
            <pc:docMk/>
            <pc:sldMk cId="2625998378" sldId="1582"/>
            <ac:picMk id="1026" creationId="{C9AFEF4E-DCA9-728D-FF66-FA06B62811F0}"/>
          </ac:picMkLst>
        </pc:picChg>
        <pc:picChg chg="add mod topLvl">
          <ac:chgData name="김재창" userId="219b8ac3-3aed-4b9f-99c2-03e0662c09a1" providerId="ADAL" clId="{28A4F57B-6950-4756-A497-706A92ED013C}" dt="2023-01-16T12:51:12.287" v="1378" actId="1076"/>
          <ac:picMkLst>
            <pc:docMk/>
            <pc:sldMk cId="2625998378" sldId="1582"/>
            <ac:picMk id="1028" creationId="{11867D24-D868-8366-0745-6E37E474ADFD}"/>
          </ac:picMkLst>
        </pc:picChg>
        <pc:picChg chg="del mod topLvl">
          <ac:chgData name="김재창" userId="219b8ac3-3aed-4b9f-99c2-03e0662c09a1" providerId="ADAL" clId="{28A4F57B-6950-4756-A497-706A92ED013C}" dt="2023-01-13T06:03:29.727" v="598" actId="478"/>
          <ac:picMkLst>
            <pc:docMk/>
            <pc:sldMk cId="2625998378" sldId="1582"/>
            <ac:picMk id="1030" creationId="{B402D4D7-FB62-0051-48C6-3DF89C689871}"/>
          </ac:picMkLst>
        </pc:picChg>
        <pc:picChg chg="add mod topLvl">
          <ac:chgData name="김재창" userId="219b8ac3-3aed-4b9f-99c2-03e0662c09a1" providerId="ADAL" clId="{28A4F57B-6950-4756-A497-706A92ED013C}" dt="2023-01-16T12:51:12.287" v="1378" actId="1076"/>
          <ac:picMkLst>
            <pc:docMk/>
            <pc:sldMk cId="2625998378" sldId="1582"/>
            <ac:picMk id="1056" creationId="{B3F0B9CE-FBD5-C6E0-9A13-D4B18F4AFF56}"/>
          </ac:picMkLst>
        </pc:picChg>
        <pc:picChg chg="add mod topLvl">
          <ac:chgData name="김재창" userId="219b8ac3-3aed-4b9f-99c2-03e0662c09a1" providerId="ADAL" clId="{28A4F57B-6950-4756-A497-706A92ED013C}" dt="2023-01-16T12:51:12.287" v="1378" actId="1076"/>
          <ac:picMkLst>
            <pc:docMk/>
            <pc:sldMk cId="2625998378" sldId="1582"/>
            <ac:picMk id="1057" creationId="{56A37887-F1B9-95B7-90DB-2F26E3857E76}"/>
          </ac:picMkLst>
        </pc:picChg>
        <pc:picChg chg="add mod topLvl">
          <ac:chgData name="김재창" userId="219b8ac3-3aed-4b9f-99c2-03e0662c09a1" providerId="ADAL" clId="{28A4F57B-6950-4756-A497-706A92ED013C}" dt="2023-01-16T12:51:12.287" v="1378" actId="1076"/>
          <ac:picMkLst>
            <pc:docMk/>
            <pc:sldMk cId="2625998378" sldId="1582"/>
            <ac:picMk id="1058" creationId="{0D8B4A90-792A-56FD-97AC-D7190DD601FF}"/>
          </ac:picMkLst>
        </pc:picChg>
        <pc:picChg chg="add mod topLvl">
          <ac:chgData name="김재창" userId="219b8ac3-3aed-4b9f-99c2-03e0662c09a1" providerId="ADAL" clId="{28A4F57B-6950-4756-A497-706A92ED013C}" dt="2023-01-16T12:51:12.287" v="1378" actId="1076"/>
          <ac:picMkLst>
            <pc:docMk/>
            <pc:sldMk cId="2625998378" sldId="1582"/>
            <ac:picMk id="1059" creationId="{DC33C01F-629E-32FA-E1A7-D15D74A8886E}"/>
          </ac:picMkLst>
        </pc:picChg>
        <pc:picChg chg="add mod topLvl">
          <ac:chgData name="김재창" userId="219b8ac3-3aed-4b9f-99c2-03e0662c09a1" providerId="ADAL" clId="{28A4F57B-6950-4756-A497-706A92ED013C}" dt="2023-01-16T12:51:12.287" v="1378" actId="1076"/>
          <ac:picMkLst>
            <pc:docMk/>
            <pc:sldMk cId="2625998378" sldId="1582"/>
            <ac:picMk id="1060" creationId="{9A68D0FB-4DDD-A71C-6FEC-C048D545BBE7}"/>
          </ac:picMkLst>
        </pc:picChg>
        <pc:picChg chg="add mod topLvl">
          <ac:chgData name="김재창" userId="219b8ac3-3aed-4b9f-99c2-03e0662c09a1" providerId="ADAL" clId="{28A4F57B-6950-4756-A497-706A92ED013C}" dt="2023-01-16T12:51:12.287" v="1378" actId="1076"/>
          <ac:picMkLst>
            <pc:docMk/>
            <pc:sldMk cId="2625998378" sldId="1582"/>
            <ac:picMk id="1066" creationId="{4FAF0FA3-E7DF-D6CE-7428-DF61BCF7C407}"/>
          </ac:picMkLst>
        </pc:picChg>
        <pc:picChg chg="add mod topLvl">
          <ac:chgData name="김재창" userId="219b8ac3-3aed-4b9f-99c2-03e0662c09a1" providerId="ADAL" clId="{28A4F57B-6950-4756-A497-706A92ED013C}" dt="2023-01-16T12:51:12.287" v="1378" actId="1076"/>
          <ac:picMkLst>
            <pc:docMk/>
            <pc:sldMk cId="2625998378" sldId="1582"/>
            <ac:picMk id="1067" creationId="{BE29090C-F629-9F79-16D2-8D981DBE8BAB}"/>
          </ac:picMkLst>
        </pc:picChg>
        <pc:picChg chg="add mod topLvl">
          <ac:chgData name="김재창" userId="219b8ac3-3aed-4b9f-99c2-03e0662c09a1" providerId="ADAL" clId="{28A4F57B-6950-4756-A497-706A92ED013C}" dt="2023-01-16T12:51:12.287" v="1378" actId="1076"/>
          <ac:picMkLst>
            <pc:docMk/>
            <pc:sldMk cId="2625998378" sldId="1582"/>
            <ac:picMk id="1068" creationId="{21196884-5D09-6730-AA60-3C16E3B5E341}"/>
          </ac:picMkLst>
        </pc:picChg>
        <pc:picChg chg="add mod topLvl">
          <ac:chgData name="김재창" userId="219b8ac3-3aed-4b9f-99c2-03e0662c09a1" providerId="ADAL" clId="{28A4F57B-6950-4756-A497-706A92ED013C}" dt="2023-01-16T12:51:12.287" v="1378" actId="1076"/>
          <ac:picMkLst>
            <pc:docMk/>
            <pc:sldMk cId="2625998378" sldId="1582"/>
            <ac:picMk id="1069" creationId="{BFC8D90D-960E-4694-FD38-5BCB33F1FBF8}"/>
          </ac:picMkLst>
        </pc:picChg>
        <pc:picChg chg="add mod topLvl">
          <ac:chgData name="김재창" userId="219b8ac3-3aed-4b9f-99c2-03e0662c09a1" providerId="ADAL" clId="{28A4F57B-6950-4756-A497-706A92ED013C}" dt="2023-01-16T12:51:12.287" v="1378" actId="1076"/>
          <ac:picMkLst>
            <pc:docMk/>
            <pc:sldMk cId="2625998378" sldId="1582"/>
            <ac:picMk id="1070" creationId="{BE9E1625-65A1-C254-AFC8-AAB8F8544906}"/>
          </ac:picMkLst>
        </pc:picChg>
        <pc:picChg chg="add mod topLvl">
          <ac:chgData name="김재창" userId="219b8ac3-3aed-4b9f-99c2-03e0662c09a1" providerId="ADAL" clId="{28A4F57B-6950-4756-A497-706A92ED013C}" dt="2023-01-16T12:51:12.287" v="1378" actId="1076"/>
          <ac:picMkLst>
            <pc:docMk/>
            <pc:sldMk cId="2625998378" sldId="1582"/>
            <ac:picMk id="1071" creationId="{332A61A9-FA86-3551-8111-00BC21D53640}"/>
          </ac:picMkLst>
        </pc:picChg>
        <pc:picChg chg="add mod topLvl">
          <ac:chgData name="김재창" userId="219b8ac3-3aed-4b9f-99c2-03e0662c09a1" providerId="ADAL" clId="{28A4F57B-6950-4756-A497-706A92ED013C}" dt="2023-01-16T12:51:12.287" v="1378" actId="1076"/>
          <ac:picMkLst>
            <pc:docMk/>
            <pc:sldMk cId="2625998378" sldId="1582"/>
            <ac:picMk id="1072" creationId="{8C9C68CE-F962-72F0-868E-6353E0FDBEF3}"/>
          </ac:picMkLst>
        </pc:picChg>
        <pc:picChg chg="add mod topLvl">
          <ac:chgData name="김재창" userId="219b8ac3-3aed-4b9f-99c2-03e0662c09a1" providerId="ADAL" clId="{28A4F57B-6950-4756-A497-706A92ED013C}" dt="2023-01-16T12:51:12.287" v="1378" actId="1076"/>
          <ac:picMkLst>
            <pc:docMk/>
            <pc:sldMk cId="2625998378" sldId="1582"/>
            <ac:picMk id="1073" creationId="{63BF87C3-EC05-BFB8-2546-ED1FA19E7EDE}"/>
          </ac:picMkLst>
        </pc:picChg>
        <pc:picChg chg="add mod topLvl">
          <ac:chgData name="김재창" userId="219b8ac3-3aed-4b9f-99c2-03e0662c09a1" providerId="ADAL" clId="{28A4F57B-6950-4756-A497-706A92ED013C}" dt="2023-01-16T12:51:12.287" v="1378" actId="1076"/>
          <ac:picMkLst>
            <pc:docMk/>
            <pc:sldMk cId="2625998378" sldId="1582"/>
            <ac:picMk id="1074" creationId="{1735CA17-BE39-5174-B8C5-81319BCFB4B1}"/>
          </ac:picMkLst>
        </pc:picChg>
        <pc:picChg chg="add mod topLvl">
          <ac:chgData name="김재창" userId="219b8ac3-3aed-4b9f-99c2-03e0662c09a1" providerId="ADAL" clId="{28A4F57B-6950-4756-A497-706A92ED013C}" dt="2023-01-16T12:51:12.287" v="1378" actId="1076"/>
          <ac:picMkLst>
            <pc:docMk/>
            <pc:sldMk cId="2625998378" sldId="1582"/>
            <ac:picMk id="1075" creationId="{9D30137C-0F30-8D5C-62A0-EE6B61D40210}"/>
          </ac:picMkLst>
        </pc:picChg>
        <pc:picChg chg="add mod topLvl">
          <ac:chgData name="김재창" userId="219b8ac3-3aed-4b9f-99c2-03e0662c09a1" providerId="ADAL" clId="{28A4F57B-6950-4756-A497-706A92ED013C}" dt="2023-01-16T12:51:12.287" v="1378" actId="1076"/>
          <ac:picMkLst>
            <pc:docMk/>
            <pc:sldMk cId="2625998378" sldId="1582"/>
            <ac:picMk id="1076" creationId="{2CFD516E-CBB9-D26A-58EC-9501F1C6F938}"/>
          </ac:picMkLst>
        </pc:picChg>
        <pc:picChg chg="add mod topLvl">
          <ac:chgData name="김재창" userId="219b8ac3-3aed-4b9f-99c2-03e0662c09a1" providerId="ADAL" clId="{28A4F57B-6950-4756-A497-706A92ED013C}" dt="2023-01-16T12:51:12.287" v="1378" actId="1076"/>
          <ac:picMkLst>
            <pc:docMk/>
            <pc:sldMk cId="2625998378" sldId="1582"/>
            <ac:picMk id="1077" creationId="{18BDD7F2-229A-FFE8-46C9-0DE5F977ACCE}"/>
          </ac:picMkLst>
        </pc:picChg>
        <pc:picChg chg="add mod topLvl">
          <ac:chgData name="김재창" userId="219b8ac3-3aed-4b9f-99c2-03e0662c09a1" providerId="ADAL" clId="{28A4F57B-6950-4756-A497-706A92ED013C}" dt="2023-01-16T12:51:12.287" v="1378" actId="1076"/>
          <ac:picMkLst>
            <pc:docMk/>
            <pc:sldMk cId="2625998378" sldId="1582"/>
            <ac:picMk id="1078" creationId="{25FE4C71-CD07-84CB-1C94-174BAE2DD60B}"/>
          </ac:picMkLst>
        </pc:picChg>
        <pc:picChg chg="add mod topLvl">
          <ac:chgData name="김재창" userId="219b8ac3-3aed-4b9f-99c2-03e0662c09a1" providerId="ADAL" clId="{28A4F57B-6950-4756-A497-706A92ED013C}" dt="2023-01-16T12:51:12.287" v="1378" actId="1076"/>
          <ac:picMkLst>
            <pc:docMk/>
            <pc:sldMk cId="2625998378" sldId="1582"/>
            <ac:picMk id="1079" creationId="{1DCB7CFE-4D58-6B61-C3BE-D534A7B5EA3E}"/>
          </ac:picMkLst>
        </pc:picChg>
        <pc:picChg chg="add mod topLvl">
          <ac:chgData name="김재창" userId="219b8ac3-3aed-4b9f-99c2-03e0662c09a1" providerId="ADAL" clId="{28A4F57B-6950-4756-A497-706A92ED013C}" dt="2023-01-16T12:51:12.287" v="1378" actId="1076"/>
          <ac:picMkLst>
            <pc:docMk/>
            <pc:sldMk cId="2625998378" sldId="1582"/>
            <ac:picMk id="1080" creationId="{5B1A9029-CB42-A340-EB5D-D8DD9748BB31}"/>
          </ac:picMkLst>
        </pc:picChg>
      </pc:sldChg>
      <pc:sldChg chg="modSp new mod ord">
        <pc:chgData name="김재창" userId="219b8ac3-3aed-4b9f-99c2-03e0662c09a1" providerId="ADAL" clId="{28A4F57B-6950-4756-A497-706A92ED013C}" dt="2023-01-17T11:08:08.662" v="1832" actId="2710"/>
        <pc:sldMkLst>
          <pc:docMk/>
          <pc:sldMk cId="807778410" sldId="1583"/>
        </pc:sldMkLst>
        <pc:spChg chg="mod">
          <ac:chgData name="김재창" userId="219b8ac3-3aed-4b9f-99c2-03e0662c09a1" providerId="ADAL" clId="{28A4F57B-6950-4756-A497-706A92ED013C}" dt="2023-01-16T04:11:32.083" v="677" actId="20577"/>
          <ac:spMkLst>
            <pc:docMk/>
            <pc:sldMk cId="807778410" sldId="1583"/>
            <ac:spMk id="2" creationId="{36952489-FEF4-B8FE-CA76-241199234883}"/>
          </ac:spMkLst>
        </pc:spChg>
        <pc:spChg chg="mod">
          <ac:chgData name="김재창" userId="219b8ac3-3aed-4b9f-99c2-03e0662c09a1" providerId="ADAL" clId="{28A4F57B-6950-4756-A497-706A92ED013C}" dt="2023-01-17T11:08:08.662" v="1832" actId="2710"/>
          <ac:spMkLst>
            <pc:docMk/>
            <pc:sldMk cId="807778410" sldId="1583"/>
            <ac:spMk id="3" creationId="{3DADC3F6-C88E-E1F2-B8EC-9C09A4A4A22A}"/>
          </ac:spMkLst>
        </pc:spChg>
      </pc:sldChg>
      <pc:sldChg chg="addSp delSp modSp new mod ord">
        <pc:chgData name="김재창" userId="219b8ac3-3aed-4b9f-99c2-03e0662c09a1" providerId="ADAL" clId="{28A4F57B-6950-4756-A497-706A92ED013C}" dt="2023-01-17T14:55:12.445" v="2633"/>
        <pc:sldMkLst>
          <pc:docMk/>
          <pc:sldMk cId="104867484" sldId="1584"/>
        </pc:sldMkLst>
        <pc:spChg chg="mod">
          <ac:chgData name="김재창" userId="219b8ac3-3aed-4b9f-99c2-03e0662c09a1" providerId="ADAL" clId="{28A4F57B-6950-4756-A497-706A92ED013C}" dt="2023-01-16T04:45:13.274" v="848"/>
          <ac:spMkLst>
            <pc:docMk/>
            <pc:sldMk cId="104867484" sldId="1584"/>
            <ac:spMk id="2" creationId="{3E070C3F-05BB-0DA8-CCFA-A32D074F1EA1}"/>
          </ac:spMkLst>
        </pc:spChg>
        <pc:grpChg chg="add mod">
          <ac:chgData name="김재창" userId="219b8ac3-3aed-4b9f-99c2-03e0662c09a1" providerId="ADAL" clId="{28A4F57B-6950-4756-A497-706A92ED013C}" dt="2023-01-16T04:29:45.390" v="843" actId="1076"/>
          <ac:grpSpMkLst>
            <pc:docMk/>
            <pc:sldMk cId="104867484" sldId="1584"/>
            <ac:grpSpMk id="14" creationId="{D165C808-9325-E3F0-5A23-C8301764EDBB}"/>
          </ac:grpSpMkLst>
        </pc:grpChg>
        <pc:grpChg chg="add mod">
          <ac:chgData name="김재창" userId="219b8ac3-3aed-4b9f-99c2-03e0662c09a1" providerId="ADAL" clId="{28A4F57B-6950-4756-A497-706A92ED013C}" dt="2023-01-16T04:28:36.678" v="827" actId="164"/>
          <ac:grpSpMkLst>
            <pc:docMk/>
            <pc:sldMk cId="104867484" sldId="1584"/>
            <ac:grpSpMk id="15" creationId="{4764D88F-ED49-EE42-E1FC-AB06BE2E7CB1}"/>
          </ac:grpSpMkLst>
        </pc:grpChg>
        <pc:grpChg chg="add del mod">
          <ac:chgData name="김재창" userId="219b8ac3-3aed-4b9f-99c2-03e0662c09a1" providerId="ADAL" clId="{28A4F57B-6950-4756-A497-706A92ED013C}" dt="2023-01-16T06:40:52.690" v="1122" actId="478"/>
          <ac:grpSpMkLst>
            <pc:docMk/>
            <pc:sldMk cId="104867484" sldId="1584"/>
            <ac:grpSpMk id="18" creationId="{B5D3A462-C908-9DB7-29E6-6A77E751B0F9}"/>
          </ac:grpSpMkLst>
        </pc:grpChg>
        <pc:grpChg chg="add mod">
          <ac:chgData name="김재창" userId="219b8ac3-3aed-4b9f-99c2-03e0662c09a1" providerId="ADAL" clId="{28A4F57B-6950-4756-A497-706A92ED013C}" dt="2023-01-16T06:41:45.563" v="1133" actId="1076"/>
          <ac:grpSpMkLst>
            <pc:docMk/>
            <pc:sldMk cId="104867484" sldId="1584"/>
            <ac:grpSpMk id="23" creationId="{CFA6B4E0-CC4C-0F60-F2AE-41E2082AC098}"/>
          </ac:grpSpMkLst>
        </pc:grpChg>
        <pc:picChg chg="add mod modCrop">
          <ac:chgData name="김재창" userId="219b8ac3-3aed-4b9f-99c2-03e0662c09a1" providerId="ADAL" clId="{28A4F57B-6950-4756-A497-706A92ED013C}" dt="2023-01-16T04:28:36.678" v="827" actId="164"/>
          <ac:picMkLst>
            <pc:docMk/>
            <pc:sldMk cId="104867484" sldId="1584"/>
            <ac:picMk id="5" creationId="{7328E74E-E274-EF17-2106-DE1140C370F2}"/>
          </ac:picMkLst>
        </pc:picChg>
        <pc:picChg chg="add mod modCrop">
          <ac:chgData name="김재창" userId="219b8ac3-3aed-4b9f-99c2-03e0662c09a1" providerId="ADAL" clId="{28A4F57B-6950-4756-A497-706A92ED013C}" dt="2023-01-16T04:28:33.450" v="826" actId="164"/>
          <ac:picMkLst>
            <pc:docMk/>
            <pc:sldMk cId="104867484" sldId="1584"/>
            <ac:picMk id="7" creationId="{93A7027C-9EFD-788A-A3F5-D23BD0513D9B}"/>
          </ac:picMkLst>
        </pc:picChg>
        <pc:picChg chg="add mod modCrop">
          <ac:chgData name="김재창" userId="219b8ac3-3aed-4b9f-99c2-03e0662c09a1" providerId="ADAL" clId="{28A4F57B-6950-4756-A497-706A92ED013C}" dt="2023-01-16T04:29:15.962" v="836" actId="164"/>
          <ac:picMkLst>
            <pc:docMk/>
            <pc:sldMk cId="104867484" sldId="1584"/>
            <ac:picMk id="9" creationId="{05D20C21-5089-5341-3B95-559C6FDF335C}"/>
          </ac:picMkLst>
        </pc:picChg>
        <pc:picChg chg="add mod modCrop">
          <ac:chgData name="김재창" userId="219b8ac3-3aed-4b9f-99c2-03e0662c09a1" providerId="ADAL" clId="{28A4F57B-6950-4756-A497-706A92ED013C}" dt="2023-01-16T04:28:36.678" v="827" actId="164"/>
          <ac:picMkLst>
            <pc:docMk/>
            <pc:sldMk cId="104867484" sldId="1584"/>
            <ac:picMk id="10" creationId="{40BE8449-245E-C074-20C5-FE7B6E897387}"/>
          </ac:picMkLst>
        </pc:picChg>
        <pc:picChg chg="add mod modCrop">
          <ac:chgData name="김재창" userId="219b8ac3-3aed-4b9f-99c2-03e0662c09a1" providerId="ADAL" clId="{28A4F57B-6950-4756-A497-706A92ED013C}" dt="2023-01-16T04:28:36.678" v="827" actId="164"/>
          <ac:picMkLst>
            <pc:docMk/>
            <pc:sldMk cId="104867484" sldId="1584"/>
            <ac:picMk id="11" creationId="{6D3A4E87-7199-9EF3-B799-CA33C68146BE}"/>
          </ac:picMkLst>
        </pc:picChg>
        <pc:picChg chg="add mod modCrop">
          <ac:chgData name="김재창" userId="219b8ac3-3aed-4b9f-99c2-03e0662c09a1" providerId="ADAL" clId="{28A4F57B-6950-4756-A497-706A92ED013C}" dt="2023-01-16T04:28:33.450" v="826" actId="164"/>
          <ac:picMkLst>
            <pc:docMk/>
            <pc:sldMk cId="104867484" sldId="1584"/>
            <ac:picMk id="12" creationId="{8C87F0FE-73FF-AA3A-84E5-E7CB431B68C6}"/>
          </ac:picMkLst>
        </pc:picChg>
        <pc:picChg chg="add mod modCrop">
          <ac:chgData name="김재창" userId="219b8ac3-3aed-4b9f-99c2-03e0662c09a1" providerId="ADAL" clId="{28A4F57B-6950-4756-A497-706A92ED013C}" dt="2023-01-16T04:28:33.450" v="826" actId="164"/>
          <ac:picMkLst>
            <pc:docMk/>
            <pc:sldMk cId="104867484" sldId="1584"/>
            <ac:picMk id="13" creationId="{D21A3E09-1EA0-DBF8-F9B6-EB469E21B5D2}"/>
          </ac:picMkLst>
        </pc:picChg>
        <pc:picChg chg="add mod modCrop">
          <ac:chgData name="김재창" userId="219b8ac3-3aed-4b9f-99c2-03e0662c09a1" providerId="ADAL" clId="{28A4F57B-6950-4756-A497-706A92ED013C}" dt="2023-01-16T04:29:15.962" v="836" actId="164"/>
          <ac:picMkLst>
            <pc:docMk/>
            <pc:sldMk cId="104867484" sldId="1584"/>
            <ac:picMk id="16" creationId="{1B974E2B-E2BD-FDBA-3614-A5CED4199AA8}"/>
          </ac:picMkLst>
        </pc:picChg>
        <pc:picChg chg="add mod modCrop">
          <ac:chgData name="김재창" userId="219b8ac3-3aed-4b9f-99c2-03e0662c09a1" providerId="ADAL" clId="{28A4F57B-6950-4756-A497-706A92ED013C}" dt="2023-01-16T04:29:15.962" v="836" actId="164"/>
          <ac:picMkLst>
            <pc:docMk/>
            <pc:sldMk cId="104867484" sldId="1584"/>
            <ac:picMk id="17" creationId="{5D935CA1-37A3-A142-B899-6B603D3CAA6A}"/>
          </ac:picMkLst>
        </pc:picChg>
        <pc:picChg chg="add mod modCrop">
          <ac:chgData name="김재창" userId="219b8ac3-3aed-4b9f-99c2-03e0662c09a1" providerId="ADAL" clId="{28A4F57B-6950-4756-A497-706A92ED013C}" dt="2023-01-16T06:41:38.518" v="1132" actId="164"/>
          <ac:picMkLst>
            <pc:docMk/>
            <pc:sldMk cId="104867484" sldId="1584"/>
            <ac:picMk id="20" creationId="{57621EE9-D4BD-457D-ABB2-E41E5EED801F}"/>
          </ac:picMkLst>
        </pc:picChg>
        <pc:picChg chg="add mod modCrop">
          <ac:chgData name="김재창" userId="219b8ac3-3aed-4b9f-99c2-03e0662c09a1" providerId="ADAL" clId="{28A4F57B-6950-4756-A497-706A92ED013C}" dt="2023-01-16T06:41:38.518" v="1132" actId="164"/>
          <ac:picMkLst>
            <pc:docMk/>
            <pc:sldMk cId="104867484" sldId="1584"/>
            <ac:picMk id="21" creationId="{DA4A42F7-A095-9A12-7912-C4F7BDC10610}"/>
          </ac:picMkLst>
        </pc:picChg>
        <pc:picChg chg="add mod modCrop">
          <ac:chgData name="김재창" userId="219b8ac3-3aed-4b9f-99c2-03e0662c09a1" providerId="ADAL" clId="{28A4F57B-6950-4756-A497-706A92ED013C}" dt="2023-01-16T06:41:38.518" v="1132" actId="164"/>
          <ac:picMkLst>
            <pc:docMk/>
            <pc:sldMk cId="104867484" sldId="1584"/>
            <ac:picMk id="22" creationId="{37D7E523-482F-9003-688C-858F189EB3B9}"/>
          </ac:picMkLst>
        </pc:picChg>
      </pc:sldChg>
      <pc:sldChg chg="addSp delSp modSp new mod ord">
        <pc:chgData name="김재창" userId="219b8ac3-3aed-4b9f-99c2-03e0662c09a1" providerId="ADAL" clId="{28A4F57B-6950-4756-A497-706A92ED013C}" dt="2023-01-17T13:55:12.887" v="2126"/>
        <pc:sldMkLst>
          <pc:docMk/>
          <pc:sldMk cId="976444930" sldId="1585"/>
        </pc:sldMkLst>
        <pc:spChg chg="mod">
          <ac:chgData name="김재창" userId="219b8ac3-3aed-4b9f-99c2-03e0662c09a1" providerId="ADAL" clId="{28A4F57B-6950-4756-A497-706A92ED013C}" dt="2023-01-16T06:24:18.765" v="1105" actId="20577"/>
          <ac:spMkLst>
            <pc:docMk/>
            <pc:sldMk cId="976444930" sldId="1585"/>
            <ac:spMk id="2" creationId="{F01F5B18-A501-AFA3-2ABF-BE100056E71C}"/>
          </ac:spMkLst>
        </pc:spChg>
        <pc:spChg chg="mod">
          <ac:chgData name="김재창" userId="219b8ac3-3aed-4b9f-99c2-03e0662c09a1" providerId="ADAL" clId="{28A4F57B-6950-4756-A497-706A92ED013C}" dt="2023-01-17T13:55:12.887" v="2126"/>
          <ac:spMkLst>
            <pc:docMk/>
            <pc:sldMk cId="976444930" sldId="1585"/>
            <ac:spMk id="3" creationId="{F45E4F2D-32C7-D7DE-8B9B-B950DBCFBDE9}"/>
          </ac:spMkLst>
        </pc:spChg>
        <pc:grpChg chg="add mod">
          <ac:chgData name="김재창" userId="219b8ac3-3aed-4b9f-99c2-03e0662c09a1" providerId="ADAL" clId="{28A4F57B-6950-4756-A497-706A92ED013C}" dt="2023-01-16T06:29:40.818" v="1115" actId="1035"/>
          <ac:grpSpMkLst>
            <pc:docMk/>
            <pc:sldMk cId="976444930" sldId="1585"/>
            <ac:grpSpMk id="8" creationId="{9ED4C943-C7B6-1346-4A3E-38BD11CBCA0A}"/>
          </ac:grpSpMkLst>
        </pc:grpChg>
        <pc:grpChg chg="add mod">
          <ac:chgData name="김재창" userId="219b8ac3-3aed-4b9f-99c2-03e0662c09a1" providerId="ADAL" clId="{28A4F57B-6950-4756-A497-706A92ED013C}" dt="2023-01-16T06:29:40.818" v="1115" actId="1035"/>
          <ac:grpSpMkLst>
            <pc:docMk/>
            <pc:sldMk cId="976444930" sldId="1585"/>
            <ac:grpSpMk id="15" creationId="{BB648469-A292-E4CC-E11C-7A9C022D0033}"/>
          </ac:grpSpMkLst>
        </pc:grpChg>
        <pc:grpChg chg="add mod">
          <ac:chgData name="김재창" userId="219b8ac3-3aed-4b9f-99c2-03e0662c09a1" providerId="ADAL" clId="{28A4F57B-6950-4756-A497-706A92ED013C}" dt="2023-01-16T06:29:40.818" v="1115" actId="1035"/>
          <ac:grpSpMkLst>
            <pc:docMk/>
            <pc:sldMk cId="976444930" sldId="1585"/>
            <ac:grpSpMk id="28" creationId="{6D0F9531-E75A-B9DB-1F15-231B95DC13CA}"/>
          </ac:grpSpMkLst>
        </pc:grpChg>
        <pc:grpChg chg="add mod">
          <ac:chgData name="김재창" userId="219b8ac3-3aed-4b9f-99c2-03e0662c09a1" providerId="ADAL" clId="{28A4F57B-6950-4756-A497-706A92ED013C}" dt="2023-01-16T06:29:40.818" v="1115" actId="1035"/>
          <ac:grpSpMkLst>
            <pc:docMk/>
            <pc:sldMk cId="976444930" sldId="1585"/>
            <ac:grpSpMk id="41" creationId="{D8076B35-EA28-1A63-101C-5C8A61C023E2}"/>
          </ac:grpSpMkLst>
        </pc:grpChg>
        <pc:graphicFrameChg chg="add del mod modGraphic">
          <ac:chgData name="김재창" userId="219b8ac3-3aed-4b9f-99c2-03e0662c09a1" providerId="ADAL" clId="{28A4F57B-6950-4756-A497-706A92ED013C}" dt="2023-01-16T06:14:15.149" v="952" actId="478"/>
          <ac:graphicFrameMkLst>
            <pc:docMk/>
            <pc:sldMk cId="976444930" sldId="1585"/>
            <ac:graphicFrameMk id="4" creationId="{94879309-19FB-E254-6201-D61173B1363B}"/>
          </ac:graphicFrameMkLst>
        </pc:graphicFrameChg>
        <pc:graphicFrameChg chg="add mod modGraphic">
          <ac:chgData name="김재창" userId="219b8ac3-3aed-4b9f-99c2-03e0662c09a1" providerId="ADAL" clId="{28A4F57B-6950-4756-A497-706A92ED013C}" dt="2023-01-17T03:40:43.191" v="1672" actId="113"/>
          <ac:graphicFrameMkLst>
            <pc:docMk/>
            <pc:sldMk cId="976444930" sldId="1585"/>
            <ac:graphicFrameMk id="5" creationId="{BD1375FA-3A7A-3D0E-9382-4A0A62857018}"/>
          </ac:graphicFrameMkLst>
        </pc:graphicFrameChg>
        <pc:picChg chg="add del mod">
          <ac:chgData name="김재창" userId="219b8ac3-3aed-4b9f-99c2-03e0662c09a1" providerId="ADAL" clId="{28A4F57B-6950-4756-A497-706A92ED013C}" dt="2023-01-16T06:18:40.655" v="985" actId="478"/>
          <ac:picMkLst>
            <pc:docMk/>
            <pc:sldMk cId="976444930" sldId="1585"/>
            <ac:picMk id="7" creationId="{B1F37B06-6EA9-14CA-25A6-0B60CED25F59}"/>
          </ac:picMkLst>
        </pc:picChg>
        <pc:picChg chg="mod">
          <ac:chgData name="김재창" userId="219b8ac3-3aed-4b9f-99c2-03e0662c09a1" providerId="ADAL" clId="{28A4F57B-6950-4756-A497-706A92ED013C}" dt="2023-01-16T06:29:40.818" v="1115" actId="1035"/>
          <ac:picMkLst>
            <pc:docMk/>
            <pc:sldMk cId="976444930" sldId="1585"/>
            <ac:picMk id="9" creationId="{0EBEC3D1-3CD3-7300-FA81-5198E8242086}"/>
          </ac:picMkLst>
        </pc:picChg>
        <pc:picChg chg="mod">
          <ac:chgData name="김재창" userId="219b8ac3-3aed-4b9f-99c2-03e0662c09a1" providerId="ADAL" clId="{28A4F57B-6950-4756-A497-706A92ED013C}" dt="2023-01-16T06:29:40.818" v="1115" actId="1035"/>
          <ac:picMkLst>
            <pc:docMk/>
            <pc:sldMk cId="976444930" sldId="1585"/>
            <ac:picMk id="10" creationId="{304189FB-81E2-9EAA-6407-93CC11B1BDFA}"/>
          </ac:picMkLst>
        </pc:picChg>
        <pc:picChg chg="mod">
          <ac:chgData name="김재창" userId="219b8ac3-3aed-4b9f-99c2-03e0662c09a1" providerId="ADAL" clId="{28A4F57B-6950-4756-A497-706A92ED013C}" dt="2023-01-16T06:29:40.818" v="1115" actId="1035"/>
          <ac:picMkLst>
            <pc:docMk/>
            <pc:sldMk cId="976444930" sldId="1585"/>
            <ac:picMk id="11" creationId="{E2711E9B-9329-F20D-F0CA-A1BAEB65316D}"/>
          </ac:picMkLst>
        </pc:picChg>
        <pc:picChg chg="mod">
          <ac:chgData name="김재창" userId="219b8ac3-3aed-4b9f-99c2-03e0662c09a1" providerId="ADAL" clId="{28A4F57B-6950-4756-A497-706A92ED013C}" dt="2023-01-16T06:29:40.818" v="1115" actId="1035"/>
          <ac:picMkLst>
            <pc:docMk/>
            <pc:sldMk cId="976444930" sldId="1585"/>
            <ac:picMk id="12" creationId="{DFFDE606-9092-8AE5-237D-397BDA0EE12E}"/>
          </ac:picMkLst>
        </pc:picChg>
        <pc:picChg chg="mod">
          <ac:chgData name="김재창" userId="219b8ac3-3aed-4b9f-99c2-03e0662c09a1" providerId="ADAL" clId="{28A4F57B-6950-4756-A497-706A92ED013C}" dt="2023-01-16T06:29:40.818" v="1115" actId="1035"/>
          <ac:picMkLst>
            <pc:docMk/>
            <pc:sldMk cId="976444930" sldId="1585"/>
            <ac:picMk id="13" creationId="{9091F2E7-0529-D6A4-B660-3BEA4B73658E}"/>
          </ac:picMkLst>
        </pc:picChg>
        <pc:picChg chg="mod">
          <ac:chgData name="김재창" userId="219b8ac3-3aed-4b9f-99c2-03e0662c09a1" providerId="ADAL" clId="{28A4F57B-6950-4756-A497-706A92ED013C}" dt="2023-01-16T06:29:40.818" v="1115" actId="1035"/>
          <ac:picMkLst>
            <pc:docMk/>
            <pc:sldMk cId="976444930" sldId="1585"/>
            <ac:picMk id="14" creationId="{29015717-759D-C6C3-A4C8-1CCA953EE625}"/>
          </ac:picMkLst>
        </pc:picChg>
        <pc:picChg chg="mod">
          <ac:chgData name="김재창" userId="219b8ac3-3aed-4b9f-99c2-03e0662c09a1" providerId="ADAL" clId="{28A4F57B-6950-4756-A497-706A92ED013C}" dt="2023-01-16T06:29:40.818" v="1115" actId="1035"/>
          <ac:picMkLst>
            <pc:docMk/>
            <pc:sldMk cId="976444930" sldId="1585"/>
            <ac:picMk id="16" creationId="{FD91EB75-92CF-99B6-2181-138B9B9BCA21}"/>
          </ac:picMkLst>
        </pc:picChg>
        <pc:picChg chg="mod">
          <ac:chgData name="김재창" userId="219b8ac3-3aed-4b9f-99c2-03e0662c09a1" providerId="ADAL" clId="{28A4F57B-6950-4756-A497-706A92ED013C}" dt="2023-01-16T06:29:40.818" v="1115" actId="1035"/>
          <ac:picMkLst>
            <pc:docMk/>
            <pc:sldMk cId="976444930" sldId="1585"/>
            <ac:picMk id="17" creationId="{C1FDE76F-9D12-313F-06EA-B183C765B42C}"/>
          </ac:picMkLst>
        </pc:picChg>
        <pc:picChg chg="mod">
          <ac:chgData name="김재창" userId="219b8ac3-3aed-4b9f-99c2-03e0662c09a1" providerId="ADAL" clId="{28A4F57B-6950-4756-A497-706A92ED013C}" dt="2023-01-16T06:29:40.818" v="1115" actId="1035"/>
          <ac:picMkLst>
            <pc:docMk/>
            <pc:sldMk cId="976444930" sldId="1585"/>
            <ac:picMk id="18" creationId="{20625144-65B4-B17F-4CEF-F57EA3C04277}"/>
          </ac:picMkLst>
        </pc:picChg>
        <pc:picChg chg="mod">
          <ac:chgData name="김재창" userId="219b8ac3-3aed-4b9f-99c2-03e0662c09a1" providerId="ADAL" clId="{28A4F57B-6950-4756-A497-706A92ED013C}" dt="2023-01-16T06:29:40.818" v="1115" actId="1035"/>
          <ac:picMkLst>
            <pc:docMk/>
            <pc:sldMk cId="976444930" sldId="1585"/>
            <ac:picMk id="19" creationId="{8FB43AAB-AD01-17AE-594B-6480E53175DF}"/>
          </ac:picMkLst>
        </pc:picChg>
        <pc:picChg chg="mod">
          <ac:chgData name="김재창" userId="219b8ac3-3aed-4b9f-99c2-03e0662c09a1" providerId="ADAL" clId="{28A4F57B-6950-4756-A497-706A92ED013C}" dt="2023-01-16T06:29:40.818" v="1115" actId="1035"/>
          <ac:picMkLst>
            <pc:docMk/>
            <pc:sldMk cId="976444930" sldId="1585"/>
            <ac:picMk id="20" creationId="{F7DFC56E-D4D3-1ACC-8428-723C94E5F716}"/>
          </ac:picMkLst>
        </pc:picChg>
        <pc:picChg chg="mod">
          <ac:chgData name="김재창" userId="219b8ac3-3aed-4b9f-99c2-03e0662c09a1" providerId="ADAL" clId="{28A4F57B-6950-4756-A497-706A92ED013C}" dt="2023-01-16T06:29:40.818" v="1115" actId="1035"/>
          <ac:picMkLst>
            <pc:docMk/>
            <pc:sldMk cId="976444930" sldId="1585"/>
            <ac:picMk id="21" creationId="{E94FC524-9162-2C8E-6FD4-7431468BF8C2}"/>
          </ac:picMkLst>
        </pc:picChg>
        <pc:picChg chg="mod">
          <ac:chgData name="김재창" userId="219b8ac3-3aed-4b9f-99c2-03e0662c09a1" providerId="ADAL" clId="{28A4F57B-6950-4756-A497-706A92ED013C}" dt="2023-01-16T06:29:40.818" v="1115" actId="1035"/>
          <ac:picMkLst>
            <pc:docMk/>
            <pc:sldMk cId="976444930" sldId="1585"/>
            <ac:picMk id="22" creationId="{D12CC6D8-4613-3250-4AEC-79EFECC48319}"/>
          </ac:picMkLst>
        </pc:picChg>
        <pc:picChg chg="mod">
          <ac:chgData name="김재창" userId="219b8ac3-3aed-4b9f-99c2-03e0662c09a1" providerId="ADAL" clId="{28A4F57B-6950-4756-A497-706A92ED013C}" dt="2023-01-16T06:29:40.818" v="1115" actId="1035"/>
          <ac:picMkLst>
            <pc:docMk/>
            <pc:sldMk cId="976444930" sldId="1585"/>
            <ac:picMk id="23" creationId="{E6395367-D82F-1CBD-4E3D-C51390F48E1C}"/>
          </ac:picMkLst>
        </pc:picChg>
        <pc:picChg chg="mod">
          <ac:chgData name="김재창" userId="219b8ac3-3aed-4b9f-99c2-03e0662c09a1" providerId="ADAL" clId="{28A4F57B-6950-4756-A497-706A92ED013C}" dt="2023-01-16T06:29:40.818" v="1115" actId="1035"/>
          <ac:picMkLst>
            <pc:docMk/>
            <pc:sldMk cId="976444930" sldId="1585"/>
            <ac:picMk id="24" creationId="{5B883E80-7F4C-9519-0852-B1FA0CF4DE4A}"/>
          </ac:picMkLst>
        </pc:picChg>
        <pc:picChg chg="mod">
          <ac:chgData name="김재창" userId="219b8ac3-3aed-4b9f-99c2-03e0662c09a1" providerId="ADAL" clId="{28A4F57B-6950-4756-A497-706A92ED013C}" dt="2023-01-16T06:29:40.818" v="1115" actId="1035"/>
          <ac:picMkLst>
            <pc:docMk/>
            <pc:sldMk cId="976444930" sldId="1585"/>
            <ac:picMk id="25" creationId="{8D1745C0-C03D-68E6-C328-85BC2FCE823C}"/>
          </ac:picMkLst>
        </pc:picChg>
        <pc:picChg chg="mod">
          <ac:chgData name="김재창" userId="219b8ac3-3aed-4b9f-99c2-03e0662c09a1" providerId="ADAL" clId="{28A4F57B-6950-4756-A497-706A92ED013C}" dt="2023-01-16T06:29:40.818" v="1115" actId="1035"/>
          <ac:picMkLst>
            <pc:docMk/>
            <pc:sldMk cId="976444930" sldId="1585"/>
            <ac:picMk id="26" creationId="{06777B05-9349-BFCF-25BF-A990542A1F5C}"/>
          </ac:picMkLst>
        </pc:picChg>
        <pc:picChg chg="mod">
          <ac:chgData name="김재창" userId="219b8ac3-3aed-4b9f-99c2-03e0662c09a1" providerId="ADAL" clId="{28A4F57B-6950-4756-A497-706A92ED013C}" dt="2023-01-16T06:29:40.818" v="1115" actId="1035"/>
          <ac:picMkLst>
            <pc:docMk/>
            <pc:sldMk cId="976444930" sldId="1585"/>
            <ac:picMk id="27" creationId="{E5B7567B-BE4A-8F0E-36D6-BC0410640092}"/>
          </ac:picMkLst>
        </pc:picChg>
        <pc:picChg chg="mod">
          <ac:chgData name="김재창" userId="219b8ac3-3aed-4b9f-99c2-03e0662c09a1" providerId="ADAL" clId="{28A4F57B-6950-4756-A497-706A92ED013C}" dt="2023-01-16T06:29:40.818" v="1115" actId="1035"/>
          <ac:picMkLst>
            <pc:docMk/>
            <pc:sldMk cId="976444930" sldId="1585"/>
            <ac:picMk id="29" creationId="{06BCEC8E-B0A4-A6EC-B467-6B6B4C0DE63E}"/>
          </ac:picMkLst>
        </pc:picChg>
        <pc:picChg chg="mod">
          <ac:chgData name="김재창" userId="219b8ac3-3aed-4b9f-99c2-03e0662c09a1" providerId="ADAL" clId="{28A4F57B-6950-4756-A497-706A92ED013C}" dt="2023-01-16T06:29:40.818" v="1115" actId="1035"/>
          <ac:picMkLst>
            <pc:docMk/>
            <pc:sldMk cId="976444930" sldId="1585"/>
            <ac:picMk id="30" creationId="{54BC2F2F-F322-8A8C-EAC8-D10E5D5C16AA}"/>
          </ac:picMkLst>
        </pc:picChg>
        <pc:picChg chg="mod">
          <ac:chgData name="김재창" userId="219b8ac3-3aed-4b9f-99c2-03e0662c09a1" providerId="ADAL" clId="{28A4F57B-6950-4756-A497-706A92ED013C}" dt="2023-01-16T06:29:40.818" v="1115" actId="1035"/>
          <ac:picMkLst>
            <pc:docMk/>
            <pc:sldMk cId="976444930" sldId="1585"/>
            <ac:picMk id="31" creationId="{79AE0899-D3A1-EAFD-CE88-58DB53284F92}"/>
          </ac:picMkLst>
        </pc:picChg>
        <pc:picChg chg="mod">
          <ac:chgData name="김재창" userId="219b8ac3-3aed-4b9f-99c2-03e0662c09a1" providerId="ADAL" clId="{28A4F57B-6950-4756-A497-706A92ED013C}" dt="2023-01-16T06:29:40.818" v="1115" actId="1035"/>
          <ac:picMkLst>
            <pc:docMk/>
            <pc:sldMk cId="976444930" sldId="1585"/>
            <ac:picMk id="32" creationId="{E0D3546A-2217-1496-7918-48BF58727117}"/>
          </ac:picMkLst>
        </pc:picChg>
        <pc:picChg chg="mod">
          <ac:chgData name="김재창" userId="219b8ac3-3aed-4b9f-99c2-03e0662c09a1" providerId="ADAL" clId="{28A4F57B-6950-4756-A497-706A92ED013C}" dt="2023-01-16T06:29:40.818" v="1115" actId="1035"/>
          <ac:picMkLst>
            <pc:docMk/>
            <pc:sldMk cId="976444930" sldId="1585"/>
            <ac:picMk id="33" creationId="{C5080093-10C5-797E-5B3F-BACE8DC87D5D}"/>
          </ac:picMkLst>
        </pc:picChg>
        <pc:picChg chg="mod">
          <ac:chgData name="김재창" userId="219b8ac3-3aed-4b9f-99c2-03e0662c09a1" providerId="ADAL" clId="{28A4F57B-6950-4756-A497-706A92ED013C}" dt="2023-01-16T06:29:40.818" v="1115" actId="1035"/>
          <ac:picMkLst>
            <pc:docMk/>
            <pc:sldMk cId="976444930" sldId="1585"/>
            <ac:picMk id="34" creationId="{4FA5410A-6217-5D0B-8701-FC1BD1B00C5A}"/>
          </ac:picMkLst>
        </pc:picChg>
        <pc:picChg chg="mod">
          <ac:chgData name="김재창" userId="219b8ac3-3aed-4b9f-99c2-03e0662c09a1" providerId="ADAL" clId="{28A4F57B-6950-4756-A497-706A92ED013C}" dt="2023-01-16T06:29:40.818" v="1115" actId="1035"/>
          <ac:picMkLst>
            <pc:docMk/>
            <pc:sldMk cId="976444930" sldId="1585"/>
            <ac:picMk id="35" creationId="{14355ADE-218E-15BB-AFC5-2E564B9D7CA5}"/>
          </ac:picMkLst>
        </pc:picChg>
        <pc:picChg chg="mod">
          <ac:chgData name="김재창" userId="219b8ac3-3aed-4b9f-99c2-03e0662c09a1" providerId="ADAL" clId="{28A4F57B-6950-4756-A497-706A92ED013C}" dt="2023-01-16T06:29:40.818" v="1115" actId="1035"/>
          <ac:picMkLst>
            <pc:docMk/>
            <pc:sldMk cId="976444930" sldId="1585"/>
            <ac:picMk id="36" creationId="{3761E57D-2E1D-3A8D-08B8-375BFC442971}"/>
          </ac:picMkLst>
        </pc:picChg>
        <pc:picChg chg="mod">
          <ac:chgData name="김재창" userId="219b8ac3-3aed-4b9f-99c2-03e0662c09a1" providerId="ADAL" clId="{28A4F57B-6950-4756-A497-706A92ED013C}" dt="2023-01-16T06:29:40.818" v="1115" actId="1035"/>
          <ac:picMkLst>
            <pc:docMk/>
            <pc:sldMk cId="976444930" sldId="1585"/>
            <ac:picMk id="37" creationId="{A38BF269-3D9E-9821-DFCF-42DE551FE0DC}"/>
          </ac:picMkLst>
        </pc:picChg>
        <pc:picChg chg="mod">
          <ac:chgData name="김재창" userId="219b8ac3-3aed-4b9f-99c2-03e0662c09a1" providerId="ADAL" clId="{28A4F57B-6950-4756-A497-706A92ED013C}" dt="2023-01-16T06:29:40.818" v="1115" actId="1035"/>
          <ac:picMkLst>
            <pc:docMk/>
            <pc:sldMk cId="976444930" sldId="1585"/>
            <ac:picMk id="38" creationId="{CDA53FAB-B35F-A004-2428-94FC03DFA70F}"/>
          </ac:picMkLst>
        </pc:picChg>
        <pc:picChg chg="mod">
          <ac:chgData name="김재창" userId="219b8ac3-3aed-4b9f-99c2-03e0662c09a1" providerId="ADAL" clId="{28A4F57B-6950-4756-A497-706A92ED013C}" dt="2023-01-16T06:29:40.818" v="1115" actId="1035"/>
          <ac:picMkLst>
            <pc:docMk/>
            <pc:sldMk cId="976444930" sldId="1585"/>
            <ac:picMk id="39" creationId="{47892BB9-45BF-9669-F6FA-E840A0C8B9FD}"/>
          </ac:picMkLst>
        </pc:picChg>
        <pc:picChg chg="mod">
          <ac:chgData name="김재창" userId="219b8ac3-3aed-4b9f-99c2-03e0662c09a1" providerId="ADAL" clId="{28A4F57B-6950-4756-A497-706A92ED013C}" dt="2023-01-16T06:29:40.818" v="1115" actId="1035"/>
          <ac:picMkLst>
            <pc:docMk/>
            <pc:sldMk cId="976444930" sldId="1585"/>
            <ac:picMk id="40" creationId="{E322FFBB-6F47-34FF-C145-706E5AC35675}"/>
          </ac:picMkLst>
        </pc:picChg>
        <pc:picChg chg="mod">
          <ac:chgData name="김재창" userId="219b8ac3-3aed-4b9f-99c2-03e0662c09a1" providerId="ADAL" clId="{28A4F57B-6950-4756-A497-706A92ED013C}" dt="2023-01-16T06:29:40.818" v="1115" actId="1035"/>
          <ac:picMkLst>
            <pc:docMk/>
            <pc:sldMk cId="976444930" sldId="1585"/>
            <ac:picMk id="42" creationId="{B6628C1B-64D0-C241-30CB-5E37BD90D444}"/>
          </ac:picMkLst>
        </pc:picChg>
        <pc:picChg chg="mod">
          <ac:chgData name="김재창" userId="219b8ac3-3aed-4b9f-99c2-03e0662c09a1" providerId="ADAL" clId="{28A4F57B-6950-4756-A497-706A92ED013C}" dt="2023-01-16T06:29:40.818" v="1115" actId="1035"/>
          <ac:picMkLst>
            <pc:docMk/>
            <pc:sldMk cId="976444930" sldId="1585"/>
            <ac:picMk id="43" creationId="{4ECEE15B-6655-8180-5D8D-804E8AF954E0}"/>
          </ac:picMkLst>
        </pc:picChg>
        <pc:picChg chg="mod">
          <ac:chgData name="김재창" userId="219b8ac3-3aed-4b9f-99c2-03e0662c09a1" providerId="ADAL" clId="{28A4F57B-6950-4756-A497-706A92ED013C}" dt="2023-01-16T06:29:40.818" v="1115" actId="1035"/>
          <ac:picMkLst>
            <pc:docMk/>
            <pc:sldMk cId="976444930" sldId="1585"/>
            <ac:picMk id="44" creationId="{535F39D1-007B-AAD7-FE14-1F348AC7F261}"/>
          </ac:picMkLst>
        </pc:picChg>
        <pc:picChg chg="mod">
          <ac:chgData name="김재창" userId="219b8ac3-3aed-4b9f-99c2-03e0662c09a1" providerId="ADAL" clId="{28A4F57B-6950-4756-A497-706A92ED013C}" dt="2023-01-16T06:29:40.818" v="1115" actId="1035"/>
          <ac:picMkLst>
            <pc:docMk/>
            <pc:sldMk cId="976444930" sldId="1585"/>
            <ac:picMk id="45" creationId="{CF8EA6CF-6F4A-DE9E-9447-BCD32DD7060F}"/>
          </ac:picMkLst>
        </pc:picChg>
        <pc:picChg chg="mod">
          <ac:chgData name="김재창" userId="219b8ac3-3aed-4b9f-99c2-03e0662c09a1" providerId="ADAL" clId="{28A4F57B-6950-4756-A497-706A92ED013C}" dt="2023-01-16T06:29:40.818" v="1115" actId="1035"/>
          <ac:picMkLst>
            <pc:docMk/>
            <pc:sldMk cId="976444930" sldId="1585"/>
            <ac:picMk id="46" creationId="{2493C70A-A2F3-2A5F-21BF-AF045CC48D3B}"/>
          </ac:picMkLst>
        </pc:picChg>
        <pc:picChg chg="mod">
          <ac:chgData name="김재창" userId="219b8ac3-3aed-4b9f-99c2-03e0662c09a1" providerId="ADAL" clId="{28A4F57B-6950-4756-A497-706A92ED013C}" dt="2023-01-16T06:29:40.818" v="1115" actId="1035"/>
          <ac:picMkLst>
            <pc:docMk/>
            <pc:sldMk cId="976444930" sldId="1585"/>
            <ac:picMk id="47" creationId="{03CF8FAE-B2A5-D882-A891-8537185B1E1D}"/>
          </ac:picMkLst>
        </pc:picChg>
        <pc:picChg chg="mod">
          <ac:chgData name="김재창" userId="219b8ac3-3aed-4b9f-99c2-03e0662c09a1" providerId="ADAL" clId="{28A4F57B-6950-4756-A497-706A92ED013C}" dt="2023-01-16T06:29:40.818" v="1115" actId="1035"/>
          <ac:picMkLst>
            <pc:docMk/>
            <pc:sldMk cId="976444930" sldId="1585"/>
            <ac:picMk id="48" creationId="{5FA9C62F-0F54-4C76-CE30-FDFCF3FE8940}"/>
          </ac:picMkLst>
        </pc:picChg>
        <pc:picChg chg="mod">
          <ac:chgData name="김재창" userId="219b8ac3-3aed-4b9f-99c2-03e0662c09a1" providerId="ADAL" clId="{28A4F57B-6950-4756-A497-706A92ED013C}" dt="2023-01-16T06:29:40.818" v="1115" actId="1035"/>
          <ac:picMkLst>
            <pc:docMk/>
            <pc:sldMk cId="976444930" sldId="1585"/>
            <ac:picMk id="49" creationId="{CEE5F9FC-CCCF-351C-876A-393C5C8AB3F3}"/>
          </ac:picMkLst>
        </pc:picChg>
        <pc:picChg chg="mod">
          <ac:chgData name="김재창" userId="219b8ac3-3aed-4b9f-99c2-03e0662c09a1" providerId="ADAL" clId="{28A4F57B-6950-4756-A497-706A92ED013C}" dt="2023-01-16T06:29:40.818" v="1115" actId="1035"/>
          <ac:picMkLst>
            <pc:docMk/>
            <pc:sldMk cId="976444930" sldId="1585"/>
            <ac:picMk id="50" creationId="{2966F4A7-50E7-ED0E-D61B-647831594332}"/>
          </ac:picMkLst>
        </pc:picChg>
        <pc:picChg chg="mod">
          <ac:chgData name="김재창" userId="219b8ac3-3aed-4b9f-99c2-03e0662c09a1" providerId="ADAL" clId="{28A4F57B-6950-4756-A497-706A92ED013C}" dt="2023-01-16T06:29:40.818" v="1115" actId="1035"/>
          <ac:picMkLst>
            <pc:docMk/>
            <pc:sldMk cId="976444930" sldId="1585"/>
            <ac:picMk id="51" creationId="{9DC90242-D2E6-C77A-CE0E-F24FA57BC1EA}"/>
          </ac:picMkLst>
        </pc:picChg>
        <pc:picChg chg="mod">
          <ac:chgData name="김재창" userId="219b8ac3-3aed-4b9f-99c2-03e0662c09a1" providerId="ADAL" clId="{28A4F57B-6950-4756-A497-706A92ED013C}" dt="2023-01-16T06:29:40.818" v="1115" actId="1035"/>
          <ac:picMkLst>
            <pc:docMk/>
            <pc:sldMk cId="976444930" sldId="1585"/>
            <ac:picMk id="52" creationId="{E41FEDBB-48AE-C269-8AC3-5B3C0B00FBC6}"/>
          </ac:picMkLst>
        </pc:picChg>
        <pc:picChg chg="mod">
          <ac:chgData name="김재창" userId="219b8ac3-3aed-4b9f-99c2-03e0662c09a1" providerId="ADAL" clId="{28A4F57B-6950-4756-A497-706A92ED013C}" dt="2023-01-16T06:29:40.818" v="1115" actId="1035"/>
          <ac:picMkLst>
            <pc:docMk/>
            <pc:sldMk cId="976444930" sldId="1585"/>
            <ac:picMk id="53" creationId="{EF218656-7512-E010-2EBB-075C4BECBB3C}"/>
          </ac:picMkLst>
        </pc:picChg>
      </pc:sldChg>
      <pc:sldChg chg="modSp new mod ord">
        <pc:chgData name="김재창" userId="219b8ac3-3aed-4b9f-99c2-03e0662c09a1" providerId="ADAL" clId="{28A4F57B-6950-4756-A497-706A92ED013C}" dt="2023-01-17T14:58:05.397" v="2703" actId="207"/>
        <pc:sldMkLst>
          <pc:docMk/>
          <pc:sldMk cId="2871270650" sldId="1586"/>
        </pc:sldMkLst>
        <pc:spChg chg="mod">
          <ac:chgData name="김재창" userId="219b8ac3-3aed-4b9f-99c2-03e0662c09a1" providerId="ADAL" clId="{28A4F57B-6950-4756-A497-706A92ED013C}" dt="2023-01-16T06:10:14.889" v="908" actId="20577"/>
          <ac:spMkLst>
            <pc:docMk/>
            <pc:sldMk cId="2871270650" sldId="1586"/>
            <ac:spMk id="2" creationId="{00E2ED64-7D2B-DBCF-597F-7F196DAF31A4}"/>
          </ac:spMkLst>
        </pc:spChg>
        <pc:spChg chg="mod">
          <ac:chgData name="김재창" userId="219b8ac3-3aed-4b9f-99c2-03e0662c09a1" providerId="ADAL" clId="{28A4F57B-6950-4756-A497-706A92ED013C}" dt="2023-01-17T14:58:05.397" v="2703" actId="207"/>
          <ac:spMkLst>
            <pc:docMk/>
            <pc:sldMk cId="2871270650" sldId="1586"/>
            <ac:spMk id="3" creationId="{E103AD7F-332D-C69A-3688-3C37972AAAAA}"/>
          </ac:spMkLst>
        </pc:spChg>
      </pc:sldChg>
      <pc:sldChg chg="modSp add mod">
        <pc:chgData name="김재창" userId="219b8ac3-3aed-4b9f-99c2-03e0662c09a1" providerId="ADAL" clId="{28A4F57B-6950-4756-A497-706A92ED013C}" dt="2023-01-17T15:02:31.466" v="2781" actId="207"/>
        <pc:sldMkLst>
          <pc:docMk/>
          <pc:sldMk cId="2986702865" sldId="1587"/>
        </pc:sldMkLst>
        <pc:spChg chg="mod">
          <ac:chgData name="김재창" userId="219b8ac3-3aed-4b9f-99c2-03e0662c09a1" providerId="ADAL" clId="{28A4F57B-6950-4756-A497-706A92ED013C}" dt="2023-01-17T15:02:31.466" v="2781" actId="207"/>
          <ac:spMkLst>
            <pc:docMk/>
            <pc:sldMk cId="2986702865" sldId="1587"/>
            <ac:spMk id="3" creationId="{AC1C3AC1-77DB-F0AF-C81C-BFF373954A79}"/>
          </ac:spMkLst>
        </pc:spChg>
      </pc:sldChg>
      <pc:sldChg chg="modSp add mod">
        <pc:chgData name="김재창" userId="219b8ac3-3aed-4b9f-99c2-03e0662c09a1" providerId="ADAL" clId="{28A4F57B-6950-4756-A497-706A92ED013C}" dt="2023-01-17T03:35:20.773" v="1600" actId="20577"/>
        <pc:sldMkLst>
          <pc:docMk/>
          <pc:sldMk cId="3671641797" sldId="1588"/>
        </pc:sldMkLst>
        <pc:spChg chg="mod">
          <ac:chgData name="김재창" userId="219b8ac3-3aed-4b9f-99c2-03e0662c09a1" providerId="ADAL" clId="{28A4F57B-6950-4756-A497-706A92ED013C}" dt="2023-01-17T03:35:20.773" v="1600" actId="20577"/>
          <ac:spMkLst>
            <pc:docMk/>
            <pc:sldMk cId="3671641797" sldId="1588"/>
            <ac:spMk id="2" creationId="{77F4B671-D815-6A02-6F42-8B4038DA918F}"/>
          </ac:spMkLst>
        </pc:spChg>
      </pc:sldChg>
      <pc:sldChg chg="new del">
        <pc:chgData name="김재창" userId="219b8ac3-3aed-4b9f-99c2-03e0662c09a1" providerId="ADAL" clId="{28A4F57B-6950-4756-A497-706A92ED013C}" dt="2023-01-17T15:00:46.957" v="2771" actId="47"/>
        <pc:sldMkLst>
          <pc:docMk/>
          <pc:sldMk cId="3804533862" sldId="1589"/>
        </pc:sldMkLst>
      </pc:sldChg>
      <pc:sldChg chg="addSp delSp modSp new del mod">
        <pc:chgData name="김재창" userId="219b8ac3-3aed-4b9f-99c2-03e0662c09a1" providerId="ADAL" clId="{28A4F57B-6950-4756-A497-706A92ED013C}" dt="2023-01-17T14:36:36.727" v="2333" actId="47"/>
        <pc:sldMkLst>
          <pc:docMk/>
          <pc:sldMk cId="1546789159" sldId="1590"/>
        </pc:sldMkLst>
        <pc:spChg chg="mod">
          <ac:chgData name="김재창" userId="219b8ac3-3aed-4b9f-99c2-03e0662c09a1" providerId="ADAL" clId="{28A4F57B-6950-4756-A497-706A92ED013C}" dt="2023-01-17T03:35:35.815" v="1616" actId="20577"/>
          <ac:spMkLst>
            <pc:docMk/>
            <pc:sldMk cId="1546789159" sldId="1590"/>
            <ac:spMk id="2" creationId="{57C39A54-C33D-4868-2C5A-CFDE3A5AD9A0}"/>
          </ac:spMkLst>
        </pc:spChg>
        <pc:spChg chg="mod">
          <ac:chgData name="김재창" userId="219b8ac3-3aed-4b9f-99c2-03e0662c09a1" providerId="ADAL" clId="{28A4F57B-6950-4756-A497-706A92ED013C}" dt="2023-01-17T03:39:04.223" v="1651" actId="20577"/>
          <ac:spMkLst>
            <pc:docMk/>
            <pc:sldMk cId="1546789159" sldId="1590"/>
            <ac:spMk id="3" creationId="{A6F455A2-A69C-E1BD-94EC-1AD5CFBB916A}"/>
          </ac:spMkLst>
        </pc:spChg>
        <pc:picChg chg="add del mod">
          <ac:chgData name="김재창" userId="219b8ac3-3aed-4b9f-99c2-03e0662c09a1" providerId="ADAL" clId="{28A4F57B-6950-4756-A497-706A92ED013C}" dt="2023-01-17T03:47:25.954" v="1675" actId="478"/>
          <ac:picMkLst>
            <pc:docMk/>
            <pc:sldMk cId="1546789159" sldId="1590"/>
            <ac:picMk id="5" creationId="{A1E84C00-D355-EA64-FBEA-F493B3CF2062}"/>
          </ac:picMkLst>
        </pc:picChg>
        <pc:picChg chg="add mod">
          <ac:chgData name="김재창" userId="219b8ac3-3aed-4b9f-99c2-03e0662c09a1" providerId="ADAL" clId="{28A4F57B-6950-4756-A497-706A92ED013C}" dt="2023-01-17T03:47:30.267" v="1679" actId="1076"/>
          <ac:picMkLst>
            <pc:docMk/>
            <pc:sldMk cId="1546789159" sldId="1590"/>
            <ac:picMk id="7" creationId="{76CEFB9E-F715-31E7-7368-7FA55084C1F0}"/>
          </ac:picMkLst>
        </pc:picChg>
        <pc:picChg chg="add mod">
          <ac:chgData name="김재창" userId="219b8ac3-3aed-4b9f-99c2-03e0662c09a1" providerId="ADAL" clId="{28A4F57B-6950-4756-A497-706A92ED013C}" dt="2023-01-17T03:47:28.887" v="1678" actId="1076"/>
          <ac:picMkLst>
            <pc:docMk/>
            <pc:sldMk cId="1546789159" sldId="1590"/>
            <ac:picMk id="9" creationId="{022A6317-A86E-872D-5D9F-36DFA6F26E16}"/>
          </ac:picMkLst>
        </pc:picChg>
      </pc:sldChg>
      <pc:sldChg chg="modSp new mod ord">
        <pc:chgData name="김재창" userId="219b8ac3-3aed-4b9f-99c2-03e0662c09a1" providerId="ADAL" clId="{28A4F57B-6950-4756-A497-706A92ED013C}" dt="2023-01-17T14:55:36.904" v="2637"/>
        <pc:sldMkLst>
          <pc:docMk/>
          <pc:sldMk cId="1020762471" sldId="1591"/>
        </pc:sldMkLst>
        <pc:spChg chg="mod">
          <ac:chgData name="김재창" userId="219b8ac3-3aed-4b9f-99c2-03e0662c09a1" providerId="ADAL" clId="{28A4F57B-6950-4756-A497-706A92ED013C}" dt="2023-01-17T14:55:30.792" v="2635" actId="20577"/>
          <ac:spMkLst>
            <pc:docMk/>
            <pc:sldMk cId="1020762471" sldId="1591"/>
            <ac:spMk id="2" creationId="{21307F56-E01E-CE48-07A4-7F87989BEE0B}"/>
          </ac:spMkLst>
        </pc:spChg>
        <pc:spChg chg="mod">
          <ac:chgData name="김재창" userId="219b8ac3-3aed-4b9f-99c2-03e0662c09a1" providerId="ADAL" clId="{28A4F57B-6950-4756-A497-706A92ED013C}" dt="2023-01-17T03:50:37.646" v="1789" actId="20577"/>
          <ac:spMkLst>
            <pc:docMk/>
            <pc:sldMk cId="1020762471" sldId="1591"/>
            <ac:spMk id="3" creationId="{6250276E-739D-DDAE-B5B9-456C739E1645}"/>
          </ac:spMkLst>
        </pc:spChg>
      </pc:sldChg>
      <pc:sldChg chg="modSp new mod">
        <pc:chgData name="김재창" userId="219b8ac3-3aed-4b9f-99c2-03e0662c09a1" providerId="ADAL" clId="{28A4F57B-6950-4756-A497-706A92ED013C}" dt="2023-01-17T15:04:17.251" v="2860" actId="20577"/>
        <pc:sldMkLst>
          <pc:docMk/>
          <pc:sldMk cId="872036599" sldId="1592"/>
        </pc:sldMkLst>
        <pc:spChg chg="mod">
          <ac:chgData name="김재창" userId="219b8ac3-3aed-4b9f-99c2-03e0662c09a1" providerId="ADAL" clId="{28A4F57B-6950-4756-A497-706A92ED013C}" dt="2023-01-17T11:07:38.188" v="1809" actId="20577"/>
          <ac:spMkLst>
            <pc:docMk/>
            <pc:sldMk cId="872036599" sldId="1592"/>
            <ac:spMk id="2" creationId="{45C2851F-EC66-1797-AE00-696C75A03E7B}"/>
          </ac:spMkLst>
        </pc:spChg>
        <pc:spChg chg="mod">
          <ac:chgData name="김재창" userId="219b8ac3-3aed-4b9f-99c2-03e0662c09a1" providerId="ADAL" clId="{28A4F57B-6950-4756-A497-706A92ED013C}" dt="2023-01-17T15:04:17.251" v="2860" actId="20577"/>
          <ac:spMkLst>
            <pc:docMk/>
            <pc:sldMk cId="872036599" sldId="1592"/>
            <ac:spMk id="3" creationId="{7C84BD6A-0BDD-9386-8BD9-71493FDBB25E}"/>
          </ac:spMkLst>
        </pc:spChg>
      </pc:sldChg>
      <pc:sldChg chg="addSp delSp modSp add mod">
        <pc:chgData name="김재창" userId="219b8ac3-3aed-4b9f-99c2-03e0662c09a1" providerId="ADAL" clId="{28A4F57B-6950-4756-A497-706A92ED013C}" dt="2023-01-18T01:02:32.235" v="3758" actId="20577"/>
        <pc:sldMkLst>
          <pc:docMk/>
          <pc:sldMk cId="1120015356" sldId="1593"/>
        </pc:sldMkLst>
        <pc:spChg chg="mod">
          <ac:chgData name="김재창" userId="219b8ac3-3aed-4b9f-99c2-03e0662c09a1" providerId="ADAL" clId="{28A4F57B-6950-4756-A497-706A92ED013C}" dt="2023-01-17T14:45:16.610" v="2517" actId="20577"/>
          <ac:spMkLst>
            <pc:docMk/>
            <pc:sldMk cId="1120015356" sldId="1593"/>
            <ac:spMk id="3" creationId="{A6F455A2-A69C-E1BD-94EC-1AD5CFBB916A}"/>
          </ac:spMkLst>
        </pc:spChg>
        <pc:graphicFrameChg chg="add del mod">
          <ac:chgData name="김재창" userId="219b8ac3-3aed-4b9f-99c2-03e0662c09a1" providerId="ADAL" clId="{28A4F57B-6950-4756-A497-706A92ED013C}" dt="2023-01-17T14:28:44.130" v="2131"/>
          <ac:graphicFrameMkLst>
            <pc:docMk/>
            <pc:sldMk cId="1120015356" sldId="1593"/>
            <ac:graphicFrameMk id="4" creationId="{95EB71BE-51B3-C0A0-33F2-A20584FA6CC7}"/>
          </ac:graphicFrameMkLst>
        </pc:graphicFrameChg>
        <pc:graphicFrameChg chg="add mod modGraphic">
          <ac:chgData name="김재창" userId="219b8ac3-3aed-4b9f-99c2-03e0662c09a1" providerId="ADAL" clId="{28A4F57B-6950-4756-A497-706A92ED013C}" dt="2023-01-18T01:02:32.235" v="3758" actId="20577"/>
          <ac:graphicFrameMkLst>
            <pc:docMk/>
            <pc:sldMk cId="1120015356" sldId="1593"/>
            <ac:graphicFrameMk id="5" creationId="{E091D152-1C7D-0494-E225-453B45689FE6}"/>
          </ac:graphicFrameMkLst>
        </pc:graphicFrameChg>
        <pc:picChg chg="del">
          <ac:chgData name="김재창" userId="219b8ac3-3aed-4b9f-99c2-03e0662c09a1" providerId="ADAL" clId="{28A4F57B-6950-4756-A497-706A92ED013C}" dt="2023-01-17T14:28:35.503" v="2128" actId="478"/>
          <ac:picMkLst>
            <pc:docMk/>
            <pc:sldMk cId="1120015356" sldId="1593"/>
            <ac:picMk id="7" creationId="{76CEFB9E-F715-31E7-7368-7FA55084C1F0}"/>
          </ac:picMkLst>
        </pc:picChg>
        <pc:picChg chg="del">
          <ac:chgData name="김재창" userId="219b8ac3-3aed-4b9f-99c2-03e0662c09a1" providerId="ADAL" clId="{28A4F57B-6950-4756-A497-706A92ED013C}" dt="2023-01-17T14:28:35.820" v="2129" actId="478"/>
          <ac:picMkLst>
            <pc:docMk/>
            <pc:sldMk cId="1120015356" sldId="1593"/>
            <ac:picMk id="9" creationId="{022A6317-A86E-872D-5D9F-36DFA6F26E16}"/>
          </ac:picMkLst>
        </pc:picChg>
      </pc:sldChg>
      <pc:sldChg chg="addSp delSp modSp new mod">
        <pc:chgData name="김재창" userId="219b8ac3-3aed-4b9f-99c2-03e0662c09a1" providerId="ADAL" clId="{28A4F57B-6950-4756-A497-706A92ED013C}" dt="2023-01-17T14:56:05.666" v="2682" actId="20577"/>
        <pc:sldMkLst>
          <pc:docMk/>
          <pc:sldMk cId="1030907702" sldId="1594"/>
        </pc:sldMkLst>
        <pc:spChg chg="mod">
          <ac:chgData name="김재창" userId="219b8ac3-3aed-4b9f-99c2-03e0662c09a1" providerId="ADAL" clId="{28A4F57B-6950-4756-A497-706A92ED013C}" dt="2023-01-17T14:56:05.666" v="2682" actId="20577"/>
          <ac:spMkLst>
            <pc:docMk/>
            <pc:sldMk cId="1030907702" sldId="1594"/>
            <ac:spMk id="2" creationId="{4EB9252C-3446-61E4-5DBC-4144481E57F7}"/>
          </ac:spMkLst>
        </pc:spChg>
        <pc:spChg chg="mod">
          <ac:chgData name="김재창" userId="219b8ac3-3aed-4b9f-99c2-03e0662c09a1" providerId="ADAL" clId="{28A4F57B-6950-4756-A497-706A92ED013C}" dt="2023-01-17T14:55:51.749" v="2658" actId="20577"/>
          <ac:spMkLst>
            <pc:docMk/>
            <pc:sldMk cId="1030907702" sldId="1594"/>
            <ac:spMk id="3" creationId="{9D2A56A0-C776-E35D-02F3-3479A51C5539}"/>
          </ac:spMkLst>
        </pc:spChg>
        <pc:grpChg chg="add del mod">
          <ac:chgData name="김재창" userId="219b8ac3-3aed-4b9f-99c2-03e0662c09a1" providerId="ADAL" clId="{28A4F57B-6950-4756-A497-706A92ED013C}" dt="2023-01-17T14:54:39.575" v="2627" actId="165"/>
          <ac:grpSpMkLst>
            <pc:docMk/>
            <pc:sldMk cId="1030907702" sldId="1594"/>
            <ac:grpSpMk id="19" creationId="{7E613F0F-316B-1D83-D752-5E40961E0FA3}"/>
          </ac:grpSpMkLst>
        </pc:grpChg>
        <pc:picChg chg="add mod topLvl modCrop">
          <ac:chgData name="김재창" userId="219b8ac3-3aed-4b9f-99c2-03e0662c09a1" providerId="ADAL" clId="{28A4F57B-6950-4756-A497-706A92ED013C}" dt="2023-01-17T14:54:50.521" v="2629" actId="1076"/>
          <ac:picMkLst>
            <pc:docMk/>
            <pc:sldMk cId="1030907702" sldId="1594"/>
            <ac:picMk id="5" creationId="{B6AF1B70-EB76-4C27-4DEA-4257A2D740B7}"/>
          </ac:picMkLst>
        </pc:picChg>
        <pc:picChg chg="add del mod">
          <ac:chgData name="김재창" userId="219b8ac3-3aed-4b9f-99c2-03e0662c09a1" providerId="ADAL" clId="{28A4F57B-6950-4756-A497-706A92ED013C}" dt="2023-01-17T14:49:08.153" v="2584" actId="478"/>
          <ac:picMkLst>
            <pc:docMk/>
            <pc:sldMk cId="1030907702" sldId="1594"/>
            <ac:picMk id="7" creationId="{F93A412F-A217-82A7-7D55-7EFAE69F055E}"/>
          </ac:picMkLst>
        </pc:picChg>
        <pc:picChg chg="add del mod">
          <ac:chgData name="김재창" userId="219b8ac3-3aed-4b9f-99c2-03e0662c09a1" providerId="ADAL" clId="{28A4F57B-6950-4756-A497-706A92ED013C}" dt="2023-01-17T14:49:07.763" v="2583" actId="478"/>
          <ac:picMkLst>
            <pc:docMk/>
            <pc:sldMk cId="1030907702" sldId="1594"/>
            <ac:picMk id="9" creationId="{A2E59423-3956-6B0E-2848-1FB745FE4368}"/>
          </ac:picMkLst>
        </pc:picChg>
        <pc:picChg chg="add mod topLvl modCrop">
          <ac:chgData name="김재창" userId="219b8ac3-3aed-4b9f-99c2-03e0662c09a1" providerId="ADAL" clId="{28A4F57B-6950-4756-A497-706A92ED013C}" dt="2023-01-17T14:54:39.575" v="2627" actId="165"/>
          <ac:picMkLst>
            <pc:docMk/>
            <pc:sldMk cId="1030907702" sldId="1594"/>
            <ac:picMk id="11" creationId="{77FA63E8-B280-33AD-D153-DEE438B6F386}"/>
          </ac:picMkLst>
        </pc:picChg>
        <pc:picChg chg="add mod topLvl modCrop">
          <ac:chgData name="김재창" userId="219b8ac3-3aed-4b9f-99c2-03e0662c09a1" providerId="ADAL" clId="{28A4F57B-6950-4756-A497-706A92ED013C}" dt="2023-01-17T14:54:58.311" v="2631" actId="1076"/>
          <ac:picMkLst>
            <pc:docMk/>
            <pc:sldMk cId="1030907702" sldId="1594"/>
            <ac:picMk id="13" creationId="{2A075F19-B99B-D01D-C7BF-E93151B5A60E}"/>
          </ac:picMkLst>
        </pc:picChg>
        <pc:picChg chg="add mod topLvl modCrop">
          <ac:chgData name="김재창" userId="219b8ac3-3aed-4b9f-99c2-03e0662c09a1" providerId="ADAL" clId="{28A4F57B-6950-4756-A497-706A92ED013C}" dt="2023-01-17T14:54:54.235" v="2630" actId="1076"/>
          <ac:picMkLst>
            <pc:docMk/>
            <pc:sldMk cId="1030907702" sldId="1594"/>
            <ac:picMk id="15" creationId="{1F8A3181-7836-A3CE-F954-9D4C6813621C}"/>
          </ac:picMkLst>
        </pc:picChg>
        <pc:picChg chg="add mod topLvl modCrop">
          <ac:chgData name="김재창" userId="219b8ac3-3aed-4b9f-99c2-03e0662c09a1" providerId="ADAL" clId="{28A4F57B-6950-4756-A497-706A92ED013C}" dt="2023-01-17T14:54:39.575" v="2627" actId="165"/>
          <ac:picMkLst>
            <pc:docMk/>
            <pc:sldMk cId="1030907702" sldId="1594"/>
            <ac:picMk id="16" creationId="{4BAF8997-3837-FA9D-5161-17F8DD9A5C26}"/>
          </ac:picMkLst>
        </pc:picChg>
        <pc:picChg chg="add mod topLvl modCrop">
          <ac:chgData name="김재창" userId="219b8ac3-3aed-4b9f-99c2-03e0662c09a1" providerId="ADAL" clId="{28A4F57B-6950-4756-A497-706A92ED013C}" dt="2023-01-17T14:54:58.311" v="2631" actId="1076"/>
          <ac:picMkLst>
            <pc:docMk/>
            <pc:sldMk cId="1030907702" sldId="1594"/>
            <ac:picMk id="17" creationId="{655FD393-E850-88F9-9ACF-11767352B43B}"/>
          </ac:picMkLst>
        </pc:picChg>
        <pc:picChg chg="add mod topLvl modCrop">
          <ac:chgData name="김재창" userId="219b8ac3-3aed-4b9f-99c2-03e0662c09a1" providerId="ADAL" clId="{28A4F57B-6950-4756-A497-706A92ED013C}" dt="2023-01-17T14:54:54.235" v="2630" actId="1076"/>
          <ac:picMkLst>
            <pc:docMk/>
            <pc:sldMk cId="1030907702" sldId="1594"/>
            <ac:picMk id="18" creationId="{18A0BA88-1FFA-E0BF-9928-943FE93466FA}"/>
          </ac:picMkLst>
        </pc:picChg>
      </pc:sldChg>
      <pc:sldChg chg="modSp new mod">
        <pc:chgData name="김재창" userId="219b8ac3-3aed-4b9f-99c2-03e0662c09a1" providerId="ADAL" clId="{28A4F57B-6950-4756-A497-706A92ED013C}" dt="2023-01-17T15:18:28.656" v="3508" actId="20577"/>
        <pc:sldMkLst>
          <pc:docMk/>
          <pc:sldMk cId="2411009493" sldId="1595"/>
        </pc:sldMkLst>
        <pc:spChg chg="mod">
          <ac:chgData name="김재창" userId="219b8ac3-3aed-4b9f-99c2-03e0662c09a1" providerId="ADAL" clId="{28A4F57B-6950-4756-A497-706A92ED013C}" dt="2023-01-17T15:18:28.656" v="3508" actId="20577"/>
          <ac:spMkLst>
            <pc:docMk/>
            <pc:sldMk cId="2411009493" sldId="1595"/>
            <ac:spMk id="2" creationId="{D0DFA174-803D-F674-44C9-41449E9A6C99}"/>
          </ac:spMkLst>
        </pc:spChg>
        <pc:spChg chg="mod">
          <ac:chgData name="김재창" userId="219b8ac3-3aed-4b9f-99c2-03e0662c09a1" providerId="ADAL" clId="{28A4F57B-6950-4756-A497-706A92ED013C}" dt="2023-01-17T15:18:26.664" v="3506" actId="20577"/>
          <ac:spMkLst>
            <pc:docMk/>
            <pc:sldMk cId="2411009493" sldId="1595"/>
            <ac:spMk id="3" creationId="{89D5C6DC-39DA-1171-CDEF-D1C54AE48300}"/>
          </ac:spMkLst>
        </pc:spChg>
      </pc:sldChg>
      <pc:sldChg chg="addSp modSp new mod">
        <pc:chgData name="김재창" userId="219b8ac3-3aed-4b9f-99c2-03e0662c09a1" providerId="ADAL" clId="{28A4F57B-6950-4756-A497-706A92ED013C}" dt="2023-01-17T15:19:20.936" v="3567" actId="20577"/>
        <pc:sldMkLst>
          <pc:docMk/>
          <pc:sldMk cId="3310978501" sldId="1596"/>
        </pc:sldMkLst>
        <pc:spChg chg="mod">
          <ac:chgData name="김재창" userId="219b8ac3-3aed-4b9f-99c2-03e0662c09a1" providerId="ADAL" clId="{28A4F57B-6950-4756-A497-706A92ED013C}" dt="2023-01-17T15:18:09.363" v="3483" actId="20577"/>
          <ac:spMkLst>
            <pc:docMk/>
            <pc:sldMk cId="3310978501" sldId="1596"/>
            <ac:spMk id="2" creationId="{5084F316-91E7-AFF2-9395-02B26E3CE79A}"/>
          </ac:spMkLst>
        </pc:spChg>
        <pc:spChg chg="mod">
          <ac:chgData name="김재창" userId="219b8ac3-3aed-4b9f-99c2-03e0662c09a1" providerId="ADAL" clId="{28A4F57B-6950-4756-A497-706A92ED013C}" dt="2023-01-17T15:19:20.936" v="3567" actId="20577"/>
          <ac:spMkLst>
            <pc:docMk/>
            <pc:sldMk cId="3310978501" sldId="1596"/>
            <ac:spMk id="3" creationId="{CC91494B-DE39-71F4-8C71-127C61A9CD71}"/>
          </ac:spMkLst>
        </pc:spChg>
        <pc:picChg chg="add mod">
          <ac:chgData name="김재창" userId="219b8ac3-3aed-4b9f-99c2-03e0662c09a1" providerId="ADAL" clId="{28A4F57B-6950-4756-A497-706A92ED013C}" dt="2023-01-17T15:14:46.164" v="3398" actId="1076"/>
          <ac:picMkLst>
            <pc:docMk/>
            <pc:sldMk cId="3310978501" sldId="1596"/>
            <ac:picMk id="5" creationId="{B2E5BE6F-98D6-3953-3445-4816F36118F2}"/>
          </ac:picMkLst>
        </pc:picChg>
      </pc:sldChg>
      <pc:sldChg chg="modSp new mod">
        <pc:chgData name="김재창" userId="219b8ac3-3aed-4b9f-99c2-03e0662c09a1" providerId="ADAL" clId="{28A4F57B-6950-4756-A497-706A92ED013C}" dt="2023-01-18T01:18:16.597" v="3766" actId="20577"/>
        <pc:sldMkLst>
          <pc:docMk/>
          <pc:sldMk cId="1160222029" sldId="1597"/>
        </pc:sldMkLst>
        <pc:spChg chg="mod">
          <ac:chgData name="김재창" userId="219b8ac3-3aed-4b9f-99c2-03e0662c09a1" providerId="ADAL" clId="{28A4F57B-6950-4756-A497-706A92ED013C}" dt="2023-01-17T15:19:35.126" v="3589" actId="20577"/>
          <ac:spMkLst>
            <pc:docMk/>
            <pc:sldMk cId="1160222029" sldId="1597"/>
            <ac:spMk id="2" creationId="{586F601B-B953-8127-FAA8-20C2EAE14BCF}"/>
          </ac:spMkLst>
        </pc:spChg>
        <pc:spChg chg="mod">
          <ac:chgData name="김재창" userId="219b8ac3-3aed-4b9f-99c2-03e0662c09a1" providerId="ADAL" clId="{28A4F57B-6950-4756-A497-706A92ED013C}" dt="2023-01-18T01:18:16.597" v="3766" actId="20577"/>
          <ac:spMkLst>
            <pc:docMk/>
            <pc:sldMk cId="1160222029" sldId="1597"/>
            <ac:spMk id="3" creationId="{2B44455F-5181-6925-C889-D2367A0AEC8F}"/>
          </ac:spMkLst>
        </pc:spChg>
      </pc:sldChg>
    </pc:docChg>
  </pc:docChgLst>
  <pc:docChgLst>
    <pc:chgData name="김재창" userId="219b8ac3-3aed-4b9f-99c2-03e0662c09a1" providerId="ADAL" clId="{CE307ADC-8104-4C55-BA86-D23CB8EE05D6}"/>
    <pc:docChg chg="undo custSel addSld delSld modSld sldOrd">
      <pc:chgData name="김재창" userId="219b8ac3-3aed-4b9f-99c2-03e0662c09a1" providerId="ADAL" clId="{CE307ADC-8104-4C55-BA86-D23CB8EE05D6}" dt="2023-01-24T10:49:13.535" v="2311" actId="47"/>
      <pc:docMkLst>
        <pc:docMk/>
      </pc:docMkLst>
      <pc:sldChg chg="modSp mod">
        <pc:chgData name="김재창" userId="219b8ac3-3aed-4b9f-99c2-03e0662c09a1" providerId="ADAL" clId="{CE307ADC-8104-4C55-BA86-D23CB8EE05D6}" dt="2023-01-24T07:14:32.776" v="204" actId="20577"/>
        <pc:sldMkLst>
          <pc:docMk/>
          <pc:sldMk cId="1716125956" sldId="372"/>
        </pc:sldMkLst>
        <pc:spChg chg="mod">
          <ac:chgData name="김재창" userId="219b8ac3-3aed-4b9f-99c2-03e0662c09a1" providerId="ADAL" clId="{CE307ADC-8104-4C55-BA86-D23CB8EE05D6}" dt="2023-01-24T07:14:32.776" v="204" actId="20577"/>
          <ac:spMkLst>
            <pc:docMk/>
            <pc:sldMk cId="1716125956" sldId="372"/>
            <ac:spMk id="2" creationId="{00000000-0000-0000-0000-000000000000}"/>
          </ac:spMkLst>
        </pc:spChg>
      </pc:sldChg>
      <pc:sldChg chg="del">
        <pc:chgData name="김재창" userId="219b8ac3-3aed-4b9f-99c2-03e0662c09a1" providerId="ADAL" clId="{CE307ADC-8104-4C55-BA86-D23CB8EE05D6}" dt="2023-01-24T10:45:24.547" v="2124" actId="47"/>
        <pc:sldMkLst>
          <pc:docMk/>
          <pc:sldMk cId="376510619" sldId="1454"/>
        </pc:sldMkLst>
      </pc:sldChg>
      <pc:sldChg chg="del">
        <pc:chgData name="김재창" userId="219b8ac3-3aed-4b9f-99c2-03e0662c09a1" providerId="ADAL" clId="{CE307ADC-8104-4C55-BA86-D23CB8EE05D6}" dt="2023-01-24T10:45:19.460" v="2123" actId="47"/>
        <pc:sldMkLst>
          <pc:docMk/>
          <pc:sldMk cId="490965988" sldId="1511"/>
        </pc:sldMkLst>
      </pc:sldChg>
      <pc:sldChg chg="del">
        <pc:chgData name="김재창" userId="219b8ac3-3aed-4b9f-99c2-03e0662c09a1" providerId="ADAL" clId="{CE307ADC-8104-4C55-BA86-D23CB8EE05D6}" dt="2023-01-24T10:45:12.102" v="2122" actId="47"/>
        <pc:sldMkLst>
          <pc:docMk/>
          <pc:sldMk cId="1151973126" sldId="1528"/>
        </pc:sldMkLst>
      </pc:sldChg>
      <pc:sldChg chg="del">
        <pc:chgData name="김재창" userId="219b8ac3-3aed-4b9f-99c2-03e0662c09a1" providerId="ADAL" clId="{CE307ADC-8104-4C55-BA86-D23CB8EE05D6}" dt="2023-01-24T10:45:19.460" v="2123" actId="47"/>
        <pc:sldMkLst>
          <pc:docMk/>
          <pc:sldMk cId="1512954560" sldId="1529"/>
        </pc:sldMkLst>
      </pc:sldChg>
      <pc:sldChg chg="del">
        <pc:chgData name="김재창" userId="219b8ac3-3aed-4b9f-99c2-03e0662c09a1" providerId="ADAL" clId="{CE307ADC-8104-4C55-BA86-D23CB8EE05D6}" dt="2023-01-24T10:45:12.102" v="2122" actId="47"/>
        <pc:sldMkLst>
          <pc:docMk/>
          <pc:sldMk cId="4274751137" sldId="1551"/>
        </pc:sldMkLst>
      </pc:sldChg>
      <pc:sldChg chg="del">
        <pc:chgData name="김재창" userId="219b8ac3-3aed-4b9f-99c2-03e0662c09a1" providerId="ADAL" clId="{CE307ADC-8104-4C55-BA86-D23CB8EE05D6}" dt="2023-01-24T10:45:12.102" v="2122" actId="47"/>
        <pc:sldMkLst>
          <pc:docMk/>
          <pc:sldMk cId="2958100337" sldId="1554"/>
        </pc:sldMkLst>
      </pc:sldChg>
      <pc:sldChg chg="del">
        <pc:chgData name="김재창" userId="219b8ac3-3aed-4b9f-99c2-03e0662c09a1" providerId="ADAL" clId="{CE307ADC-8104-4C55-BA86-D23CB8EE05D6}" dt="2023-01-24T10:45:19.460" v="2123" actId="47"/>
        <pc:sldMkLst>
          <pc:docMk/>
          <pc:sldMk cId="110117860" sldId="1557"/>
        </pc:sldMkLst>
      </pc:sldChg>
      <pc:sldChg chg="del">
        <pc:chgData name="김재창" userId="219b8ac3-3aed-4b9f-99c2-03e0662c09a1" providerId="ADAL" clId="{CE307ADC-8104-4C55-BA86-D23CB8EE05D6}" dt="2023-01-24T10:45:12.102" v="2122" actId="47"/>
        <pc:sldMkLst>
          <pc:docMk/>
          <pc:sldMk cId="683085973" sldId="1564"/>
        </pc:sldMkLst>
      </pc:sldChg>
      <pc:sldChg chg="del">
        <pc:chgData name="김재창" userId="219b8ac3-3aed-4b9f-99c2-03e0662c09a1" providerId="ADAL" clId="{CE307ADC-8104-4C55-BA86-D23CB8EE05D6}" dt="2023-01-24T10:42:07.829" v="2060" actId="47"/>
        <pc:sldMkLst>
          <pc:docMk/>
          <pc:sldMk cId="668603460" sldId="1568"/>
        </pc:sldMkLst>
      </pc:sldChg>
      <pc:sldChg chg="del">
        <pc:chgData name="김재창" userId="219b8ac3-3aed-4b9f-99c2-03e0662c09a1" providerId="ADAL" clId="{CE307ADC-8104-4C55-BA86-D23CB8EE05D6}" dt="2023-01-24T10:44:58.956" v="2121" actId="47"/>
        <pc:sldMkLst>
          <pc:docMk/>
          <pc:sldMk cId="1097955783" sldId="1571"/>
        </pc:sldMkLst>
      </pc:sldChg>
      <pc:sldChg chg="del">
        <pc:chgData name="김재창" userId="219b8ac3-3aed-4b9f-99c2-03e0662c09a1" providerId="ADAL" clId="{CE307ADC-8104-4C55-BA86-D23CB8EE05D6}" dt="2023-01-24T10:45:12.102" v="2122" actId="47"/>
        <pc:sldMkLst>
          <pc:docMk/>
          <pc:sldMk cId="902767087" sldId="1572"/>
        </pc:sldMkLst>
      </pc:sldChg>
      <pc:sldChg chg="modSp mod ord">
        <pc:chgData name="김재창" userId="219b8ac3-3aed-4b9f-99c2-03e0662c09a1" providerId="ADAL" clId="{CE307ADC-8104-4C55-BA86-D23CB8EE05D6}" dt="2023-01-24T10:43:43.377" v="2110" actId="20577"/>
        <pc:sldMkLst>
          <pc:docMk/>
          <pc:sldMk cId="907480028" sldId="1573"/>
        </pc:sldMkLst>
        <pc:spChg chg="mod">
          <ac:chgData name="김재창" userId="219b8ac3-3aed-4b9f-99c2-03e0662c09a1" providerId="ADAL" clId="{CE307ADC-8104-4C55-BA86-D23CB8EE05D6}" dt="2023-01-24T10:43:09.941" v="2093" actId="6549"/>
          <ac:spMkLst>
            <pc:docMk/>
            <pc:sldMk cId="907480028" sldId="1573"/>
            <ac:spMk id="2" creationId="{662027B6-D1A2-4D40-DB72-C16CE92FF048}"/>
          </ac:spMkLst>
        </pc:spChg>
        <pc:spChg chg="mod">
          <ac:chgData name="김재창" userId="219b8ac3-3aed-4b9f-99c2-03e0662c09a1" providerId="ADAL" clId="{CE307ADC-8104-4C55-BA86-D23CB8EE05D6}" dt="2023-01-24T10:43:43.377" v="2110" actId="20577"/>
          <ac:spMkLst>
            <pc:docMk/>
            <pc:sldMk cId="907480028" sldId="1573"/>
            <ac:spMk id="3" creationId="{5E1D9605-1C47-7E84-1FCD-449853C7ECAC}"/>
          </ac:spMkLst>
        </pc:spChg>
      </pc:sldChg>
      <pc:sldChg chg="del">
        <pc:chgData name="김재창" userId="219b8ac3-3aed-4b9f-99c2-03e0662c09a1" providerId="ADAL" clId="{CE307ADC-8104-4C55-BA86-D23CB8EE05D6}" dt="2023-01-24T10:41:56.854" v="2058" actId="47"/>
        <pc:sldMkLst>
          <pc:docMk/>
          <pc:sldMk cId="1802651980" sldId="1580"/>
        </pc:sldMkLst>
      </pc:sldChg>
      <pc:sldChg chg="del">
        <pc:chgData name="김재창" userId="219b8ac3-3aed-4b9f-99c2-03e0662c09a1" providerId="ADAL" clId="{CE307ADC-8104-4C55-BA86-D23CB8EE05D6}" dt="2023-01-24T10:41:40.975" v="2057" actId="47"/>
        <pc:sldMkLst>
          <pc:docMk/>
          <pc:sldMk cId="2625998378" sldId="1582"/>
        </pc:sldMkLst>
      </pc:sldChg>
      <pc:sldChg chg="modSp mod">
        <pc:chgData name="김재창" userId="219b8ac3-3aed-4b9f-99c2-03e0662c09a1" providerId="ADAL" clId="{CE307ADC-8104-4C55-BA86-D23CB8EE05D6}" dt="2023-01-24T10:40:48.109" v="2056" actId="20577"/>
        <pc:sldMkLst>
          <pc:docMk/>
          <pc:sldMk cId="807778410" sldId="1583"/>
        </pc:sldMkLst>
        <pc:spChg chg="mod">
          <ac:chgData name="김재창" userId="219b8ac3-3aed-4b9f-99c2-03e0662c09a1" providerId="ADAL" clId="{CE307ADC-8104-4C55-BA86-D23CB8EE05D6}" dt="2023-01-24T10:40:48.109" v="2056" actId="20577"/>
          <ac:spMkLst>
            <pc:docMk/>
            <pc:sldMk cId="807778410" sldId="1583"/>
            <ac:spMk id="3" creationId="{3DADC3F6-C88E-E1F2-B8EC-9C09A4A4A22A}"/>
          </ac:spMkLst>
        </pc:spChg>
      </pc:sldChg>
      <pc:sldChg chg="del">
        <pc:chgData name="김재창" userId="219b8ac3-3aed-4b9f-99c2-03e0662c09a1" providerId="ADAL" clId="{CE307ADC-8104-4C55-BA86-D23CB8EE05D6}" dt="2023-01-24T10:41:40.975" v="2057" actId="47"/>
        <pc:sldMkLst>
          <pc:docMk/>
          <pc:sldMk cId="976444930" sldId="1585"/>
        </pc:sldMkLst>
      </pc:sldChg>
      <pc:sldChg chg="del">
        <pc:chgData name="김재창" userId="219b8ac3-3aed-4b9f-99c2-03e0662c09a1" providerId="ADAL" clId="{CE307ADC-8104-4C55-BA86-D23CB8EE05D6}" dt="2023-01-24T10:41:40.975" v="2057" actId="47"/>
        <pc:sldMkLst>
          <pc:docMk/>
          <pc:sldMk cId="2871270650" sldId="1586"/>
        </pc:sldMkLst>
      </pc:sldChg>
      <pc:sldChg chg="del">
        <pc:chgData name="김재창" userId="219b8ac3-3aed-4b9f-99c2-03e0662c09a1" providerId="ADAL" clId="{CE307ADC-8104-4C55-BA86-D23CB8EE05D6}" dt="2023-01-24T10:41:40.975" v="2057" actId="47"/>
        <pc:sldMkLst>
          <pc:docMk/>
          <pc:sldMk cId="2986702865" sldId="1587"/>
        </pc:sldMkLst>
      </pc:sldChg>
      <pc:sldChg chg="del">
        <pc:chgData name="김재창" userId="219b8ac3-3aed-4b9f-99c2-03e0662c09a1" providerId="ADAL" clId="{CE307ADC-8104-4C55-BA86-D23CB8EE05D6}" dt="2023-01-24T10:44:52.429" v="2120" actId="47"/>
        <pc:sldMkLst>
          <pc:docMk/>
          <pc:sldMk cId="3671641797" sldId="1588"/>
        </pc:sldMkLst>
      </pc:sldChg>
      <pc:sldChg chg="del">
        <pc:chgData name="김재창" userId="219b8ac3-3aed-4b9f-99c2-03e0662c09a1" providerId="ADAL" clId="{CE307ADC-8104-4C55-BA86-D23CB8EE05D6}" dt="2023-01-24T10:42:02.538" v="2059" actId="47"/>
        <pc:sldMkLst>
          <pc:docMk/>
          <pc:sldMk cId="1020762471" sldId="1591"/>
        </pc:sldMkLst>
      </pc:sldChg>
      <pc:sldChg chg="del ord">
        <pc:chgData name="김재창" userId="219b8ac3-3aed-4b9f-99c2-03e0662c09a1" providerId="ADAL" clId="{CE307ADC-8104-4C55-BA86-D23CB8EE05D6}" dt="2023-01-24T10:49:13.535" v="2311" actId="47"/>
        <pc:sldMkLst>
          <pc:docMk/>
          <pc:sldMk cId="872036599" sldId="1592"/>
        </pc:sldMkLst>
      </pc:sldChg>
      <pc:sldChg chg="del">
        <pc:chgData name="김재창" userId="219b8ac3-3aed-4b9f-99c2-03e0662c09a1" providerId="ADAL" clId="{CE307ADC-8104-4C55-BA86-D23CB8EE05D6}" dt="2023-01-24T10:41:40.975" v="2057" actId="47"/>
        <pc:sldMkLst>
          <pc:docMk/>
          <pc:sldMk cId="1120015356" sldId="1593"/>
        </pc:sldMkLst>
      </pc:sldChg>
      <pc:sldChg chg="del">
        <pc:chgData name="김재창" userId="219b8ac3-3aed-4b9f-99c2-03e0662c09a1" providerId="ADAL" clId="{CE307ADC-8104-4C55-BA86-D23CB8EE05D6}" dt="2023-01-24T10:41:40.975" v="2057" actId="47"/>
        <pc:sldMkLst>
          <pc:docMk/>
          <pc:sldMk cId="1030907702" sldId="1594"/>
        </pc:sldMkLst>
      </pc:sldChg>
      <pc:sldChg chg="del">
        <pc:chgData name="김재창" userId="219b8ac3-3aed-4b9f-99c2-03e0662c09a1" providerId="ADAL" clId="{CE307ADC-8104-4C55-BA86-D23CB8EE05D6}" dt="2023-01-24T10:41:40.975" v="2057" actId="47"/>
        <pc:sldMkLst>
          <pc:docMk/>
          <pc:sldMk cId="2411009493" sldId="1595"/>
        </pc:sldMkLst>
      </pc:sldChg>
      <pc:sldChg chg="del">
        <pc:chgData name="김재창" userId="219b8ac3-3aed-4b9f-99c2-03e0662c09a1" providerId="ADAL" clId="{CE307ADC-8104-4C55-BA86-D23CB8EE05D6}" dt="2023-01-24T10:41:40.975" v="2057" actId="47"/>
        <pc:sldMkLst>
          <pc:docMk/>
          <pc:sldMk cId="3310978501" sldId="1596"/>
        </pc:sldMkLst>
      </pc:sldChg>
      <pc:sldChg chg="del">
        <pc:chgData name="김재창" userId="219b8ac3-3aed-4b9f-99c2-03e0662c09a1" providerId="ADAL" clId="{CE307ADC-8104-4C55-BA86-D23CB8EE05D6}" dt="2023-01-24T10:41:40.975" v="2057" actId="47"/>
        <pc:sldMkLst>
          <pc:docMk/>
          <pc:sldMk cId="1160222029" sldId="1597"/>
        </pc:sldMkLst>
      </pc:sldChg>
      <pc:sldChg chg="addSp modSp new mod">
        <pc:chgData name="김재창" userId="219b8ac3-3aed-4b9f-99c2-03e0662c09a1" providerId="ADAL" clId="{CE307ADC-8104-4C55-BA86-D23CB8EE05D6}" dt="2023-01-24T07:28:11.190" v="383" actId="2710"/>
        <pc:sldMkLst>
          <pc:docMk/>
          <pc:sldMk cId="2178850763" sldId="1598"/>
        </pc:sldMkLst>
        <pc:spChg chg="mod">
          <ac:chgData name="김재창" userId="219b8ac3-3aed-4b9f-99c2-03e0662c09a1" providerId="ADAL" clId="{CE307ADC-8104-4C55-BA86-D23CB8EE05D6}" dt="2023-01-24T07:27:20.242" v="352" actId="20577"/>
          <ac:spMkLst>
            <pc:docMk/>
            <pc:sldMk cId="2178850763" sldId="1598"/>
            <ac:spMk id="2" creationId="{F29E1EC0-46C7-1F5E-FDDC-85054A478A23}"/>
          </ac:spMkLst>
        </pc:spChg>
        <pc:spChg chg="mod">
          <ac:chgData name="김재창" userId="219b8ac3-3aed-4b9f-99c2-03e0662c09a1" providerId="ADAL" clId="{CE307ADC-8104-4C55-BA86-D23CB8EE05D6}" dt="2023-01-24T07:28:11.190" v="383" actId="2710"/>
          <ac:spMkLst>
            <pc:docMk/>
            <pc:sldMk cId="2178850763" sldId="1598"/>
            <ac:spMk id="3" creationId="{F23B858F-BA37-2A20-0DCD-3910FBDB83F6}"/>
          </ac:spMkLst>
        </pc:spChg>
        <pc:picChg chg="add mod">
          <ac:chgData name="김재창" userId="219b8ac3-3aed-4b9f-99c2-03e0662c09a1" providerId="ADAL" clId="{CE307ADC-8104-4C55-BA86-D23CB8EE05D6}" dt="2023-01-24T07:26:24.489" v="317"/>
          <ac:picMkLst>
            <pc:docMk/>
            <pc:sldMk cId="2178850763" sldId="1598"/>
            <ac:picMk id="4" creationId="{A11FAB74-D6C2-2BEA-0F43-9A6B9638739C}"/>
          </ac:picMkLst>
        </pc:picChg>
      </pc:sldChg>
      <pc:sldChg chg="modSp new mod">
        <pc:chgData name="김재창" userId="219b8ac3-3aed-4b9f-99c2-03e0662c09a1" providerId="ADAL" clId="{CE307ADC-8104-4C55-BA86-D23CB8EE05D6}" dt="2023-01-24T10:48:45.543" v="2309" actId="207"/>
        <pc:sldMkLst>
          <pc:docMk/>
          <pc:sldMk cId="3991682904" sldId="1599"/>
        </pc:sldMkLst>
        <pc:spChg chg="mod">
          <ac:chgData name="김재창" userId="219b8ac3-3aed-4b9f-99c2-03e0662c09a1" providerId="ADAL" clId="{CE307ADC-8104-4C55-BA86-D23CB8EE05D6}" dt="2023-01-24T08:14:44.112" v="888" actId="20577"/>
          <ac:spMkLst>
            <pc:docMk/>
            <pc:sldMk cId="3991682904" sldId="1599"/>
            <ac:spMk id="2" creationId="{0EFD369F-9F43-6AF7-1B2B-C0C723B04AEE}"/>
          </ac:spMkLst>
        </pc:spChg>
        <pc:spChg chg="mod">
          <ac:chgData name="김재창" userId="219b8ac3-3aed-4b9f-99c2-03e0662c09a1" providerId="ADAL" clId="{CE307ADC-8104-4C55-BA86-D23CB8EE05D6}" dt="2023-01-24T10:48:45.543" v="2309" actId="207"/>
          <ac:spMkLst>
            <pc:docMk/>
            <pc:sldMk cId="3991682904" sldId="1599"/>
            <ac:spMk id="3" creationId="{5130A83B-77B7-3B5C-B9F0-E2E18DEE844E}"/>
          </ac:spMkLst>
        </pc:spChg>
      </pc:sldChg>
      <pc:sldChg chg="add del">
        <pc:chgData name="김재창" userId="219b8ac3-3aed-4b9f-99c2-03e0662c09a1" providerId="ADAL" clId="{CE307ADC-8104-4C55-BA86-D23CB8EE05D6}" dt="2023-01-24T08:10:33.791" v="752" actId="47"/>
        <pc:sldMkLst>
          <pc:docMk/>
          <pc:sldMk cId="3886406906" sldId="1600"/>
        </pc:sldMkLst>
      </pc:sldChg>
      <pc:sldChg chg="addSp delSp modSp new mod">
        <pc:chgData name="김재창" userId="219b8ac3-3aed-4b9f-99c2-03e0662c09a1" providerId="ADAL" clId="{CE307ADC-8104-4C55-BA86-D23CB8EE05D6}" dt="2023-01-24T08:49:41.951" v="1786" actId="20577"/>
        <pc:sldMkLst>
          <pc:docMk/>
          <pc:sldMk cId="4034457375" sldId="1601"/>
        </pc:sldMkLst>
        <pc:spChg chg="mod">
          <ac:chgData name="김재창" userId="219b8ac3-3aed-4b9f-99c2-03e0662c09a1" providerId="ADAL" clId="{CE307ADC-8104-4C55-BA86-D23CB8EE05D6}" dt="2023-01-24T07:29:05.259" v="417" actId="20577"/>
          <ac:spMkLst>
            <pc:docMk/>
            <pc:sldMk cId="4034457375" sldId="1601"/>
            <ac:spMk id="2" creationId="{2959E35B-6347-A75A-7D0E-23D8E3AFB163}"/>
          </ac:spMkLst>
        </pc:spChg>
        <pc:spChg chg="mod">
          <ac:chgData name="김재창" userId="219b8ac3-3aed-4b9f-99c2-03e0662c09a1" providerId="ADAL" clId="{CE307ADC-8104-4C55-BA86-D23CB8EE05D6}" dt="2023-01-24T08:49:41.951" v="1786" actId="20577"/>
          <ac:spMkLst>
            <pc:docMk/>
            <pc:sldMk cId="4034457375" sldId="1601"/>
            <ac:spMk id="3" creationId="{175F1C3B-B2A0-D0DE-B22B-FF5B178F792D}"/>
          </ac:spMkLst>
        </pc:spChg>
        <pc:spChg chg="mod">
          <ac:chgData name="김재창" userId="219b8ac3-3aed-4b9f-99c2-03e0662c09a1" providerId="ADAL" clId="{CE307ADC-8104-4C55-BA86-D23CB8EE05D6}" dt="2023-01-24T07:47:37.068" v="613" actId="1076"/>
          <ac:spMkLst>
            <pc:docMk/>
            <pc:sldMk cId="4034457375" sldId="1601"/>
            <ac:spMk id="9" creationId="{7FF2A1B2-3509-59DA-09F1-61B8FF41E4BB}"/>
          </ac:spMkLst>
        </pc:spChg>
        <pc:spChg chg="del mod">
          <ac:chgData name="김재창" userId="219b8ac3-3aed-4b9f-99c2-03e0662c09a1" providerId="ADAL" clId="{CE307ADC-8104-4C55-BA86-D23CB8EE05D6}" dt="2023-01-24T07:39:42.180" v="463" actId="478"/>
          <ac:spMkLst>
            <pc:docMk/>
            <pc:sldMk cId="4034457375" sldId="1601"/>
            <ac:spMk id="10" creationId="{B4E39057-6D51-DA0D-A637-7AFF8629BE86}"/>
          </ac:spMkLst>
        </pc:spChg>
        <pc:spChg chg="mod">
          <ac:chgData name="김재창" userId="219b8ac3-3aed-4b9f-99c2-03e0662c09a1" providerId="ADAL" clId="{CE307ADC-8104-4C55-BA86-D23CB8EE05D6}" dt="2023-01-24T07:39:10.749" v="434" actId="1076"/>
          <ac:spMkLst>
            <pc:docMk/>
            <pc:sldMk cId="4034457375" sldId="1601"/>
            <ac:spMk id="16" creationId="{F16FE9A9-D0FF-F7C2-C9C7-A302EEBF1C71}"/>
          </ac:spMkLst>
        </pc:spChg>
        <pc:spChg chg="mod">
          <ac:chgData name="김재창" userId="219b8ac3-3aed-4b9f-99c2-03e0662c09a1" providerId="ADAL" clId="{CE307ADC-8104-4C55-BA86-D23CB8EE05D6}" dt="2023-01-24T07:39:10.749" v="434" actId="1076"/>
          <ac:spMkLst>
            <pc:docMk/>
            <pc:sldMk cId="4034457375" sldId="1601"/>
            <ac:spMk id="17" creationId="{CC204D18-C4E9-7415-DE31-E006FC925B66}"/>
          </ac:spMkLst>
        </pc:spChg>
        <pc:spChg chg="add mod">
          <ac:chgData name="김재창" userId="219b8ac3-3aed-4b9f-99c2-03e0662c09a1" providerId="ADAL" clId="{CE307ADC-8104-4C55-BA86-D23CB8EE05D6}" dt="2023-01-24T07:47:39.993" v="614" actId="164"/>
          <ac:spMkLst>
            <pc:docMk/>
            <pc:sldMk cId="4034457375" sldId="1601"/>
            <ac:spMk id="22" creationId="{6485ECB8-A024-B882-3DB5-0463E1B40774}"/>
          </ac:spMkLst>
        </pc:spChg>
        <pc:spChg chg="add mod">
          <ac:chgData name="김재창" userId="219b8ac3-3aed-4b9f-99c2-03e0662c09a1" providerId="ADAL" clId="{CE307ADC-8104-4C55-BA86-D23CB8EE05D6}" dt="2023-01-24T07:47:39.993" v="614" actId="164"/>
          <ac:spMkLst>
            <pc:docMk/>
            <pc:sldMk cId="4034457375" sldId="1601"/>
            <ac:spMk id="23" creationId="{56744DF5-FD68-B76E-E344-A6D87F91EBCB}"/>
          </ac:spMkLst>
        </pc:spChg>
        <pc:spChg chg="add mod">
          <ac:chgData name="김재창" userId="219b8ac3-3aed-4b9f-99c2-03e0662c09a1" providerId="ADAL" clId="{CE307ADC-8104-4C55-BA86-D23CB8EE05D6}" dt="2023-01-24T07:47:39.993" v="614" actId="164"/>
          <ac:spMkLst>
            <pc:docMk/>
            <pc:sldMk cId="4034457375" sldId="1601"/>
            <ac:spMk id="24" creationId="{4A452047-2990-991B-12DD-FD268B6E3D99}"/>
          </ac:spMkLst>
        </pc:spChg>
        <pc:grpChg chg="add mod">
          <ac:chgData name="김재창" userId="219b8ac3-3aed-4b9f-99c2-03e0662c09a1" providerId="ADAL" clId="{CE307ADC-8104-4C55-BA86-D23CB8EE05D6}" dt="2023-01-24T07:47:39.993" v="614" actId="164"/>
          <ac:grpSpMkLst>
            <pc:docMk/>
            <pc:sldMk cId="4034457375" sldId="1601"/>
            <ac:grpSpMk id="4" creationId="{CB1DCD30-5C8D-99B2-F3F1-5A2D71A46B3D}"/>
          </ac:grpSpMkLst>
        </pc:grpChg>
        <pc:grpChg chg="add del mod">
          <ac:chgData name="김재창" userId="219b8ac3-3aed-4b9f-99c2-03e0662c09a1" providerId="ADAL" clId="{CE307ADC-8104-4C55-BA86-D23CB8EE05D6}" dt="2023-01-24T07:39:44.834" v="464" actId="478"/>
          <ac:grpSpMkLst>
            <pc:docMk/>
            <pc:sldMk cId="4034457375" sldId="1601"/>
            <ac:grpSpMk id="11" creationId="{9934D806-EC24-1ED6-645E-A34A4122B825}"/>
          </ac:grpSpMkLst>
        </pc:grpChg>
        <pc:grpChg chg="add mod">
          <ac:chgData name="김재창" userId="219b8ac3-3aed-4b9f-99c2-03e0662c09a1" providerId="ADAL" clId="{CE307ADC-8104-4C55-BA86-D23CB8EE05D6}" dt="2023-01-24T07:47:39.993" v="614" actId="164"/>
          <ac:grpSpMkLst>
            <pc:docMk/>
            <pc:sldMk cId="4034457375" sldId="1601"/>
            <ac:grpSpMk id="1032" creationId="{62890079-8EB0-5B3D-CF73-A267827405C8}"/>
          </ac:grpSpMkLst>
        </pc:grpChg>
        <pc:picChg chg="mod">
          <ac:chgData name="김재창" userId="219b8ac3-3aed-4b9f-99c2-03e0662c09a1" providerId="ADAL" clId="{CE307ADC-8104-4C55-BA86-D23CB8EE05D6}" dt="2023-01-24T07:47:37.068" v="613" actId="1076"/>
          <ac:picMkLst>
            <pc:docMk/>
            <pc:sldMk cId="4034457375" sldId="1601"/>
            <ac:picMk id="5" creationId="{F3DCE15C-0463-579A-EA11-BA67BB2851E5}"/>
          </ac:picMkLst>
        </pc:picChg>
        <pc:picChg chg="mod">
          <ac:chgData name="김재창" userId="219b8ac3-3aed-4b9f-99c2-03e0662c09a1" providerId="ADAL" clId="{CE307ADC-8104-4C55-BA86-D23CB8EE05D6}" dt="2023-01-24T07:47:37.068" v="613" actId="1076"/>
          <ac:picMkLst>
            <pc:docMk/>
            <pc:sldMk cId="4034457375" sldId="1601"/>
            <ac:picMk id="6" creationId="{4DE58701-A38B-3EDC-BA32-0FFFF80AE7E8}"/>
          </ac:picMkLst>
        </pc:picChg>
        <pc:picChg chg="mod">
          <ac:chgData name="김재창" userId="219b8ac3-3aed-4b9f-99c2-03e0662c09a1" providerId="ADAL" clId="{CE307ADC-8104-4C55-BA86-D23CB8EE05D6}" dt="2023-01-24T07:47:37.068" v="613" actId="1076"/>
          <ac:picMkLst>
            <pc:docMk/>
            <pc:sldMk cId="4034457375" sldId="1601"/>
            <ac:picMk id="7" creationId="{D3C39270-34E1-6930-DC23-CE4D8E6D578B}"/>
          </ac:picMkLst>
        </pc:picChg>
        <pc:picChg chg="mod">
          <ac:chgData name="김재창" userId="219b8ac3-3aed-4b9f-99c2-03e0662c09a1" providerId="ADAL" clId="{CE307ADC-8104-4C55-BA86-D23CB8EE05D6}" dt="2023-01-24T07:47:37.068" v="613" actId="1076"/>
          <ac:picMkLst>
            <pc:docMk/>
            <pc:sldMk cId="4034457375" sldId="1601"/>
            <ac:picMk id="8" creationId="{B1016575-4F0E-9166-6E32-B708DC4BF334}"/>
          </ac:picMkLst>
        </pc:picChg>
        <pc:picChg chg="mod">
          <ac:chgData name="김재창" userId="219b8ac3-3aed-4b9f-99c2-03e0662c09a1" providerId="ADAL" clId="{CE307ADC-8104-4C55-BA86-D23CB8EE05D6}" dt="2023-01-24T07:39:10.749" v="434" actId="1076"/>
          <ac:picMkLst>
            <pc:docMk/>
            <pc:sldMk cId="4034457375" sldId="1601"/>
            <ac:picMk id="12" creationId="{3640656E-7E1F-7AC1-DB70-9E3363533EBE}"/>
          </ac:picMkLst>
        </pc:picChg>
        <pc:picChg chg="mod">
          <ac:chgData name="김재창" userId="219b8ac3-3aed-4b9f-99c2-03e0662c09a1" providerId="ADAL" clId="{CE307ADC-8104-4C55-BA86-D23CB8EE05D6}" dt="2023-01-24T07:39:10.749" v="434" actId="1076"/>
          <ac:picMkLst>
            <pc:docMk/>
            <pc:sldMk cId="4034457375" sldId="1601"/>
            <ac:picMk id="13" creationId="{77CDABFB-4DF3-844B-0D76-C3BABBEBD7E6}"/>
          </ac:picMkLst>
        </pc:picChg>
        <pc:picChg chg="mod">
          <ac:chgData name="김재창" userId="219b8ac3-3aed-4b9f-99c2-03e0662c09a1" providerId="ADAL" clId="{CE307ADC-8104-4C55-BA86-D23CB8EE05D6}" dt="2023-01-24T07:39:10.749" v="434" actId="1076"/>
          <ac:picMkLst>
            <pc:docMk/>
            <pc:sldMk cId="4034457375" sldId="1601"/>
            <ac:picMk id="14" creationId="{B649A4E8-20CB-CD4B-9246-E2F7F92E2333}"/>
          </ac:picMkLst>
        </pc:picChg>
        <pc:picChg chg="mod">
          <ac:chgData name="김재창" userId="219b8ac3-3aed-4b9f-99c2-03e0662c09a1" providerId="ADAL" clId="{CE307ADC-8104-4C55-BA86-D23CB8EE05D6}" dt="2023-01-24T07:39:10.749" v="434" actId="1076"/>
          <ac:picMkLst>
            <pc:docMk/>
            <pc:sldMk cId="4034457375" sldId="1601"/>
            <ac:picMk id="15" creationId="{25C9F088-4505-EA34-ADEE-A1F4EAA665EC}"/>
          </ac:picMkLst>
        </pc:picChg>
        <pc:picChg chg="add mod">
          <ac:chgData name="김재창" userId="219b8ac3-3aed-4b9f-99c2-03e0662c09a1" providerId="ADAL" clId="{CE307ADC-8104-4C55-BA86-D23CB8EE05D6}" dt="2023-01-24T07:47:39.993" v="614" actId="164"/>
          <ac:picMkLst>
            <pc:docMk/>
            <pc:sldMk cId="4034457375" sldId="1601"/>
            <ac:picMk id="18" creationId="{930ACBD8-9E4F-37F9-83A7-75FC2E87B0A8}"/>
          </ac:picMkLst>
        </pc:picChg>
        <pc:picChg chg="add mod">
          <ac:chgData name="김재창" userId="219b8ac3-3aed-4b9f-99c2-03e0662c09a1" providerId="ADAL" clId="{CE307ADC-8104-4C55-BA86-D23CB8EE05D6}" dt="2023-01-24T07:47:39.993" v="614" actId="164"/>
          <ac:picMkLst>
            <pc:docMk/>
            <pc:sldMk cId="4034457375" sldId="1601"/>
            <ac:picMk id="19" creationId="{312646C6-976A-F2A0-6AC9-4776549ABAA5}"/>
          </ac:picMkLst>
        </pc:picChg>
        <pc:picChg chg="add mod">
          <ac:chgData name="김재창" userId="219b8ac3-3aed-4b9f-99c2-03e0662c09a1" providerId="ADAL" clId="{CE307ADC-8104-4C55-BA86-D23CB8EE05D6}" dt="2023-01-24T07:47:39.993" v="614" actId="164"/>
          <ac:picMkLst>
            <pc:docMk/>
            <pc:sldMk cId="4034457375" sldId="1601"/>
            <ac:picMk id="20" creationId="{4A3194CF-AD96-DE37-4B78-81FE8D0FC776}"/>
          </ac:picMkLst>
        </pc:picChg>
        <pc:picChg chg="add mod">
          <ac:chgData name="김재창" userId="219b8ac3-3aed-4b9f-99c2-03e0662c09a1" providerId="ADAL" clId="{CE307ADC-8104-4C55-BA86-D23CB8EE05D6}" dt="2023-01-24T07:47:39.993" v="614" actId="164"/>
          <ac:picMkLst>
            <pc:docMk/>
            <pc:sldMk cId="4034457375" sldId="1601"/>
            <ac:picMk id="21" creationId="{E22A928F-EB0E-0FED-6510-94C6E938859A}"/>
          </ac:picMkLst>
        </pc:picChg>
        <pc:picChg chg="add del mod">
          <ac:chgData name="김재창" userId="219b8ac3-3aed-4b9f-99c2-03e0662c09a1" providerId="ADAL" clId="{CE307ADC-8104-4C55-BA86-D23CB8EE05D6}" dt="2023-01-24T07:39:05.104" v="432" actId="478"/>
          <ac:picMkLst>
            <pc:docMk/>
            <pc:sldMk cId="4034457375" sldId="1601"/>
            <ac:picMk id="1026" creationId="{81E3E645-24B8-BEDD-9B28-401AEE31C13D}"/>
          </ac:picMkLst>
        </pc:picChg>
        <pc:cxnChg chg="add mod">
          <ac:chgData name="김재창" userId="219b8ac3-3aed-4b9f-99c2-03e0662c09a1" providerId="ADAL" clId="{CE307ADC-8104-4C55-BA86-D23CB8EE05D6}" dt="2023-01-24T07:47:39.993" v="614" actId="164"/>
          <ac:cxnSpMkLst>
            <pc:docMk/>
            <pc:sldMk cId="4034457375" sldId="1601"/>
            <ac:cxnSpMk id="26" creationId="{4E18CF0C-C26A-94E6-E049-CB27C21760DD}"/>
          </ac:cxnSpMkLst>
        </pc:cxnChg>
        <pc:cxnChg chg="add del mod">
          <ac:chgData name="김재창" userId="219b8ac3-3aed-4b9f-99c2-03e0662c09a1" providerId="ADAL" clId="{CE307ADC-8104-4C55-BA86-D23CB8EE05D6}" dt="2023-01-24T07:46:36.412" v="602" actId="478"/>
          <ac:cxnSpMkLst>
            <pc:docMk/>
            <pc:sldMk cId="4034457375" sldId="1601"/>
            <ac:cxnSpMk id="27" creationId="{C5B2A6C3-1D41-0370-110F-0596A5729873}"/>
          </ac:cxnSpMkLst>
        </pc:cxnChg>
        <pc:cxnChg chg="add mod">
          <ac:chgData name="김재창" userId="219b8ac3-3aed-4b9f-99c2-03e0662c09a1" providerId="ADAL" clId="{CE307ADC-8104-4C55-BA86-D23CB8EE05D6}" dt="2023-01-24T07:47:39.993" v="614" actId="164"/>
          <ac:cxnSpMkLst>
            <pc:docMk/>
            <pc:sldMk cId="4034457375" sldId="1601"/>
            <ac:cxnSpMk id="31" creationId="{75B200C2-E51B-427E-86A5-C1956AC7924F}"/>
          </ac:cxnSpMkLst>
        </pc:cxnChg>
        <pc:cxnChg chg="add del">
          <ac:chgData name="김재창" userId="219b8ac3-3aed-4b9f-99c2-03e0662c09a1" providerId="ADAL" clId="{CE307ADC-8104-4C55-BA86-D23CB8EE05D6}" dt="2023-01-24T07:47:21.083" v="610" actId="478"/>
          <ac:cxnSpMkLst>
            <pc:docMk/>
            <pc:sldMk cId="4034457375" sldId="1601"/>
            <ac:cxnSpMk id="1029" creationId="{71BEE01F-C38D-4B1D-813C-65E08DF74A2A}"/>
          </ac:cxnSpMkLst>
        </pc:cxnChg>
      </pc:sldChg>
      <pc:sldChg chg="modSp add mod ord">
        <pc:chgData name="김재창" userId="219b8ac3-3aed-4b9f-99c2-03e0662c09a1" providerId="ADAL" clId="{CE307ADC-8104-4C55-BA86-D23CB8EE05D6}" dt="2023-01-24T08:55:40.893" v="1895"/>
        <pc:sldMkLst>
          <pc:docMk/>
          <pc:sldMk cId="4071768674" sldId="1602"/>
        </pc:sldMkLst>
        <pc:spChg chg="mod">
          <ac:chgData name="김재창" userId="219b8ac3-3aed-4b9f-99c2-03e0662c09a1" providerId="ADAL" clId="{CE307ADC-8104-4C55-BA86-D23CB8EE05D6}" dt="2023-01-24T08:33:25.127" v="1328" actId="14100"/>
          <ac:spMkLst>
            <pc:docMk/>
            <pc:sldMk cId="4071768674" sldId="1602"/>
            <ac:spMk id="23" creationId="{37B2501E-09D8-AEE7-1482-DDAB906C4EF5}"/>
          </ac:spMkLst>
        </pc:spChg>
      </pc:sldChg>
      <pc:sldChg chg="addSp delSp modSp new mod">
        <pc:chgData name="김재창" userId="219b8ac3-3aed-4b9f-99c2-03e0662c09a1" providerId="ADAL" clId="{CE307ADC-8104-4C55-BA86-D23CB8EE05D6}" dt="2023-01-24T08:50:42.914" v="1800" actId="5793"/>
        <pc:sldMkLst>
          <pc:docMk/>
          <pc:sldMk cId="127626571" sldId="1603"/>
        </pc:sldMkLst>
        <pc:spChg chg="mod">
          <ac:chgData name="김재창" userId="219b8ac3-3aed-4b9f-99c2-03e0662c09a1" providerId="ADAL" clId="{CE307ADC-8104-4C55-BA86-D23CB8EE05D6}" dt="2023-01-24T07:49:21.027" v="631" actId="20577"/>
          <ac:spMkLst>
            <pc:docMk/>
            <pc:sldMk cId="127626571" sldId="1603"/>
            <ac:spMk id="2" creationId="{41FADFDB-EECD-14FC-610A-65A26A904B07}"/>
          </ac:spMkLst>
        </pc:spChg>
        <pc:spChg chg="mod">
          <ac:chgData name="김재창" userId="219b8ac3-3aed-4b9f-99c2-03e0662c09a1" providerId="ADAL" clId="{CE307ADC-8104-4C55-BA86-D23CB8EE05D6}" dt="2023-01-24T08:50:42.914" v="1800" actId="5793"/>
          <ac:spMkLst>
            <pc:docMk/>
            <pc:sldMk cId="127626571" sldId="1603"/>
            <ac:spMk id="3" creationId="{534C093D-0B83-F980-A7DC-7C3DD1AEDA79}"/>
          </ac:spMkLst>
        </pc:spChg>
        <pc:spChg chg="mod">
          <ac:chgData name="김재창" userId="219b8ac3-3aed-4b9f-99c2-03e0662c09a1" providerId="ADAL" clId="{CE307ADC-8104-4C55-BA86-D23CB8EE05D6}" dt="2023-01-24T07:50:21.682" v="670"/>
          <ac:spMkLst>
            <pc:docMk/>
            <pc:sldMk cId="127626571" sldId="1603"/>
            <ac:spMk id="10" creationId="{3EFAA780-C6F5-D25E-72E4-EB3BF66EFAB4}"/>
          </ac:spMkLst>
        </pc:spChg>
        <pc:spChg chg="mod">
          <ac:chgData name="김재창" userId="219b8ac3-3aed-4b9f-99c2-03e0662c09a1" providerId="ADAL" clId="{CE307ADC-8104-4C55-BA86-D23CB8EE05D6}" dt="2023-01-24T07:50:21.682" v="670"/>
          <ac:spMkLst>
            <pc:docMk/>
            <pc:sldMk cId="127626571" sldId="1603"/>
            <ac:spMk id="11" creationId="{E4DC36FA-E119-D23B-C8E1-FD827FA37B4B}"/>
          </ac:spMkLst>
        </pc:spChg>
        <pc:spChg chg="mod">
          <ac:chgData name="김재창" userId="219b8ac3-3aed-4b9f-99c2-03e0662c09a1" providerId="ADAL" clId="{CE307ADC-8104-4C55-BA86-D23CB8EE05D6}" dt="2023-01-24T07:50:21.682" v="670"/>
          <ac:spMkLst>
            <pc:docMk/>
            <pc:sldMk cId="127626571" sldId="1603"/>
            <ac:spMk id="12" creationId="{638B91BC-134F-2970-0EA3-76A010DF2606}"/>
          </ac:spMkLst>
        </pc:spChg>
        <pc:spChg chg="mod">
          <ac:chgData name="김재창" userId="219b8ac3-3aed-4b9f-99c2-03e0662c09a1" providerId="ADAL" clId="{CE307ADC-8104-4C55-BA86-D23CB8EE05D6}" dt="2023-01-24T07:50:21.682" v="670"/>
          <ac:spMkLst>
            <pc:docMk/>
            <pc:sldMk cId="127626571" sldId="1603"/>
            <ac:spMk id="19" creationId="{44ABDF09-7FD7-0D29-2F7B-C0C3D46B3EB0}"/>
          </ac:spMkLst>
        </pc:spChg>
        <pc:spChg chg="mod">
          <ac:chgData name="김재창" userId="219b8ac3-3aed-4b9f-99c2-03e0662c09a1" providerId="ADAL" clId="{CE307ADC-8104-4C55-BA86-D23CB8EE05D6}" dt="2023-01-24T08:48:40.631" v="1709" actId="1076"/>
          <ac:spMkLst>
            <pc:docMk/>
            <pc:sldMk cId="127626571" sldId="1603"/>
            <ac:spMk id="25" creationId="{E096C392-8442-5D25-B381-014BA1A0D63E}"/>
          </ac:spMkLst>
        </pc:spChg>
        <pc:spChg chg="del mod">
          <ac:chgData name="김재창" userId="219b8ac3-3aed-4b9f-99c2-03e0662c09a1" providerId="ADAL" clId="{CE307ADC-8104-4C55-BA86-D23CB8EE05D6}" dt="2023-01-24T07:50:45.917" v="674" actId="478"/>
          <ac:spMkLst>
            <pc:docMk/>
            <pc:sldMk cId="127626571" sldId="1603"/>
            <ac:spMk id="26" creationId="{DE0252AB-9438-A162-EA49-EF7EEE29CC90}"/>
          </ac:spMkLst>
        </pc:spChg>
        <pc:spChg chg="mod">
          <ac:chgData name="김재창" userId="219b8ac3-3aed-4b9f-99c2-03e0662c09a1" providerId="ADAL" clId="{CE307ADC-8104-4C55-BA86-D23CB8EE05D6}" dt="2023-01-24T08:48:40.631" v="1709" actId="1076"/>
          <ac:spMkLst>
            <pc:docMk/>
            <pc:sldMk cId="127626571" sldId="1603"/>
            <ac:spMk id="32" creationId="{A62A2D66-F02A-10A1-C19D-D2752916B1EA}"/>
          </ac:spMkLst>
        </pc:spChg>
        <pc:spChg chg="del mod">
          <ac:chgData name="김재창" userId="219b8ac3-3aed-4b9f-99c2-03e0662c09a1" providerId="ADAL" clId="{CE307ADC-8104-4C55-BA86-D23CB8EE05D6}" dt="2023-01-24T07:50:46.993" v="675" actId="478"/>
          <ac:spMkLst>
            <pc:docMk/>
            <pc:sldMk cId="127626571" sldId="1603"/>
            <ac:spMk id="33" creationId="{34ED17D9-8F6A-FFE3-E2F7-5CF1CD556FC3}"/>
          </ac:spMkLst>
        </pc:spChg>
        <pc:spChg chg="add mod">
          <ac:chgData name="김재창" userId="219b8ac3-3aed-4b9f-99c2-03e0662c09a1" providerId="ADAL" clId="{CE307ADC-8104-4C55-BA86-D23CB8EE05D6}" dt="2023-01-24T08:48:40.631" v="1709" actId="1076"/>
          <ac:spMkLst>
            <pc:docMk/>
            <pc:sldMk cId="127626571" sldId="1603"/>
            <ac:spMk id="34" creationId="{1DE74E0A-F586-4D91-50E8-356084C11161}"/>
          </ac:spMkLst>
        </pc:spChg>
        <pc:spChg chg="add mod">
          <ac:chgData name="김재창" userId="219b8ac3-3aed-4b9f-99c2-03e0662c09a1" providerId="ADAL" clId="{CE307ADC-8104-4C55-BA86-D23CB8EE05D6}" dt="2023-01-24T08:48:16.417" v="1691" actId="571"/>
          <ac:spMkLst>
            <pc:docMk/>
            <pc:sldMk cId="127626571" sldId="1603"/>
            <ac:spMk id="35" creationId="{29C15B47-1181-9B88-3CDF-1CD345C184FC}"/>
          </ac:spMkLst>
        </pc:spChg>
        <pc:spChg chg="add mod">
          <ac:chgData name="김재창" userId="219b8ac3-3aed-4b9f-99c2-03e0662c09a1" providerId="ADAL" clId="{CE307ADC-8104-4C55-BA86-D23CB8EE05D6}" dt="2023-01-24T08:48:16.417" v="1691" actId="571"/>
          <ac:spMkLst>
            <pc:docMk/>
            <pc:sldMk cId="127626571" sldId="1603"/>
            <ac:spMk id="36" creationId="{35C61DBF-7B8B-16CC-119C-501E82DAE1D2}"/>
          </ac:spMkLst>
        </pc:spChg>
        <pc:spChg chg="mod">
          <ac:chgData name="김재창" userId="219b8ac3-3aed-4b9f-99c2-03e0662c09a1" providerId="ADAL" clId="{CE307ADC-8104-4C55-BA86-D23CB8EE05D6}" dt="2023-01-24T08:48:16.417" v="1691" actId="571"/>
          <ac:spMkLst>
            <pc:docMk/>
            <pc:sldMk cId="127626571" sldId="1603"/>
            <ac:spMk id="42" creationId="{B246413A-CF42-22F3-48B2-1CB16A50DB30}"/>
          </ac:spMkLst>
        </pc:spChg>
        <pc:spChg chg="mod">
          <ac:chgData name="김재창" userId="219b8ac3-3aed-4b9f-99c2-03e0662c09a1" providerId="ADAL" clId="{CE307ADC-8104-4C55-BA86-D23CB8EE05D6}" dt="2023-01-24T08:48:16.417" v="1691" actId="571"/>
          <ac:spMkLst>
            <pc:docMk/>
            <pc:sldMk cId="127626571" sldId="1603"/>
            <ac:spMk id="48" creationId="{5E328CB7-0837-A10C-3E58-DCC2E68449D9}"/>
          </ac:spMkLst>
        </pc:spChg>
        <pc:spChg chg="add mod">
          <ac:chgData name="김재창" userId="219b8ac3-3aed-4b9f-99c2-03e0662c09a1" providerId="ADAL" clId="{CE307ADC-8104-4C55-BA86-D23CB8EE05D6}" dt="2023-01-24T08:48:16.417" v="1691" actId="571"/>
          <ac:spMkLst>
            <pc:docMk/>
            <pc:sldMk cId="127626571" sldId="1603"/>
            <ac:spMk id="49" creationId="{FBB25CF3-ECF2-3A3E-0456-EF26C21C4CB6}"/>
          </ac:spMkLst>
        </pc:spChg>
        <pc:spChg chg="add mod">
          <ac:chgData name="김재창" userId="219b8ac3-3aed-4b9f-99c2-03e0662c09a1" providerId="ADAL" clId="{CE307ADC-8104-4C55-BA86-D23CB8EE05D6}" dt="2023-01-24T08:48:40.631" v="1709" actId="1076"/>
          <ac:spMkLst>
            <pc:docMk/>
            <pc:sldMk cId="127626571" sldId="1603"/>
            <ac:spMk id="50" creationId="{9998E578-EB39-2C11-4594-7C6CC63A9DAF}"/>
          </ac:spMkLst>
        </pc:spChg>
        <pc:grpChg chg="add del mod">
          <ac:chgData name="김재창" userId="219b8ac3-3aed-4b9f-99c2-03e0662c09a1" providerId="ADAL" clId="{CE307ADC-8104-4C55-BA86-D23CB8EE05D6}" dt="2023-01-24T07:50:30.335" v="671" actId="478"/>
          <ac:grpSpMkLst>
            <pc:docMk/>
            <pc:sldMk cId="127626571" sldId="1603"/>
            <ac:grpSpMk id="4" creationId="{B91A6A70-5A4A-BB5F-3822-73EC1C7C7B28}"/>
          </ac:grpSpMkLst>
        </pc:grpChg>
        <pc:grpChg chg="mod">
          <ac:chgData name="김재창" userId="219b8ac3-3aed-4b9f-99c2-03e0662c09a1" providerId="ADAL" clId="{CE307ADC-8104-4C55-BA86-D23CB8EE05D6}" dt="2023-01-24T07:50:21.682" v="670"/>
          <ac:grpSpMkLst>
            <pc:docMk/>
            <pc:sldMk cId="127626571" sldId="1603"/>
            <ac:grpSpMk id="5" creationId="{2B4BEA6E-E583-F04A-9AED-AE9F6DC5A961}"/>
          </ac:grpSpMkLst>
        </pc:grpChg>
        <pc:grpChg chg="add mod">
          <ac:chgData name="김재창" userId="219b8ac3-3aed-4b9f-99c2-03e0662c09a1" providerId="ADAL" clId="{CE307ADC-8104-4C55-BA86-D23CB8EE05D6}" dt="2023-01-24T08:48:40.631" v="1709" actId="1076"/>
          <ac:grpSpMkLst>
            <pc:docMk/>
            <pc:sldMk cId="127626571" sldId="1603"/>
            <ac:grpSpMk id="20" creationId="{71438E79-7FA7-BED0-7C95-3D279139C9D3}"/>
          </ac:grpSpMkLst>
        </pc:grpChg>
        <pc:grpChg chg="add mod">
          <ac:chgData name="김재창" userId="219b8ac3-3aed-4b9f-99c2-03e0662c09a1" providerId="ADAL" clId="{CE307ADC-8104-4C55-BA86-D23CB8EE05D6}" dt="2023-01-24T08:48:40.631" v="1709" actId="1076"/>
          <ac:grpSpMkLst>
            <pc:docMk/>
            <pc:sldMk cId="127626571" sldId="1603"/>
            <ac:grpSpMk id="27" creationId="{5FD74563-BCA1-3550-1C88-88AE41B884AF}"/>
          </ac:grpSpMkLst>
        </pc:grpChg>
        <pc:grpChg chg="add mod">
          <ac:chgData name="김재창" userId="219b8ac3-3aed-4b9f-99c2-03e0662c09a1" providerId="ADAL" clId="{CE307ADC-8104-4C55-BA86-D23CB8EE05D6}" dt="2023-01-24T08:48:16.417" v="1691" actId="571"/>
          <ac:grpSpMkLst>
            <pc:docMk/>
            <pc:sldMk cId="127626571" sldId="1603"/>
            <ac:grpSpMk id="37" creationId="{B4070114-0B02-0C95-DABF-2C444426755C}"/>
          </ac:grpSpMkLst>
        </pc:grpChg>
        <pc:grpChg chg="add mod">
          <ac:chgData name="김재창" userId="219b8ac3-3aed-4b9f-99c2-03e0662c09a1" providerId="ADAL" clId="{CE307ADC-8104-4C55-BA86-D23CB8EE05D6}" dt="2023-01-24T08:48:16.417" v="1691" actId="571"/>
          <ac:grpSpMkLst>
            <pc:docMk/>
            <pc:sldMk cId="127626571" sldId="1603"/>
            <ac:grpSpMk id="43" creationId="{FC75A9DB-5F08-6965-D3AD-7AB7507E5AD0}"/>
          </ac:grpSpMkLst>
        </pc:grpChg>
        <pc:picChg chg="mod">
          <ac:chgData name="김재창" userId="219b8ac3-3aed-4b9f-99c2-03e0662c09a1" providerId="ADAL" clId="{CE307ADC-8104-4C55-BA86-D23CB8EE05D6}" dt="2023-01-24T07:50:21.682" v="670"/>
          <ac:picMkLst>
            <pc:docMk/>
            <pc:sldMk cId="127626571" sldId="1603"/>
            <ac:picMk id="6" creationId="{3D1620C6-8BA3-0106-11ED-5908F5408C54}"/>
          </ac:picMkLst>
        </pc:picChg>
        <pc:picChg chg="mod">
          <ac:chgData name="김재창" userId="219b8ac3-3aed-4b9f-99c2-03e0662c09a1" providerId="ADAL" clId="{CE307ADC-8104-4C55-BA86-D23CB8EE05D6}" dt="2023-01-24T07:50:21.682" v="670"/>
          <ac:picMkLst>
            <pc:docMk/>
            <pc:sldMk cId="127626571" sldId="1603"/>
            <ac:picMk id="7" creationId="{8C0A22B3-1D0D-20BB-2918-69A1AB0B02BB}"/>
          </ac:picMkLst>
        </pc:picChg>
        <pc:picChg chg="mod">
          <ac:chgData name="김재창" userId="219b8ac3-3aed-4b9f-99c2-03e0662c09a1" providerId="ADAL" clId="{CE307ADC-8104-4C55-BA86-D23CB8EE05D6}" dt="2023-01-24T07:50:21.682" v="670"/>
          <ac:picMkLst>
            <pc:docMk/>
            <pc:sldMk cId="127626571" sldId="1603"/>
            <ac:picMk id="8" creationId="{BB37E759-2AB0-3E27-C64C-4CB9D7F811DE}"/>
          </ac:picMkLst>
        </pc:picChg>
        <pc:picChg chg="mod">
          <ac:chgData name="김재창" userId="219b8ac3-3aed-4b9f-99c2-03e0662c09a1" providerId="ADAL" clId="{CE307ADC-8104-4C55-BA86-D23CB8EE05D6}" dt="2023-01-24T07:50:21.682" v="670"/>
          <ac:picMkLst>
            <pc:docMk/>
            <pc:sldMk cId="127626571" sldId="1603"/>
            <ac:picMk id="9" creationId="{D0096FB8-A1FC-CF58-9486-9103A42C75D6}"/>
          </ac:picMkLst>
        </pc:picChg>
        <pc:picChg chg="mod">
          <ac:chgData name="김재창" userId="219b8ac3-3aed-4b9f-99c2-03e0662c09a1" providerId="ADAL" clId="{CE307ADC-8104-4C55-BA86-D23CB8EE05D6}" dt="2023-01-24T07:50:21.682" v="670"/>
          <ac:picMkLst>
            <pc:docMk/>
            <pc:sldMk cId="127626571" sldId="1603"/>
            <ac:picMk id="15" creationId="{9A4D2922-967F-3DC4-E209-238468913DD5}"/>
          </ac:picMkLst>
        </pc:picChg>
        <pc:picChg chg="mod">
          <ac:chgData name="김재창" userId="219b8ac3-3aed-4b9f-99c2-03e0662c09a1" providerId="ADAL" clId="{CE307ADC-8104-4C55-BA86-D23CB8EE05D6}" dt="2023-01-24T07:50:21.682" v="670"/>
          <ac:picMkLst>
            <pc:docMk/>
            <pc:sldMk cId="127626571" sldId="1603"/>
            <ac:picMk id="16" creationId="{F4638F61-B6C7-C86D-447C-40E244B58D3F}"/>
          </ac:picMkLst>
        </pc:picChg>
        <pc:picChg chg="mod">
          <ac:chgData name="김재창" userId="219b8ac3-3aed-4b9f-99c2-03e0662c09a1" providerId="ADAL" clId="{CE307ADC-8104-4C55-BA86-D23CB8EE05D6}" dt="2023-01-24T07:50:21.682" v="670"/>
          <ac:picMkLst>
            <pc:docMk/>
            <pc:sldMk cId="127626571" sldId="1603"/>
            <ac:picMk id="17" creationId="{269C0E55-2795-C473-603A-00A29D1C06BD}"/>
          </ac:picMkLst>
        </pc:picChg>
        <pc:picChg chg="mod">
          <ac:chgData name="김재창" userId="219b8ac3-3aed-4b9f-99c2-03e0662c09a1" providerId="ADAL" clId="{CE307ADC-8104-4C55-BA86-D23CB8EE05D6}" dt="2023-01-24T07:50:21.682" v="670"/>
          <ac:picMkLst>
            <pc:docMk/>
            <pc:sldMk cId="127626571" sldId="1603"/>
            <ac:picMk id="18" creationId="{7208E491-6A79-B36D-9BCB-E97CBFB067F2}"/>
          </ac:picMkLst>
        </pc:picChg>
        <pc:picChg chg="mod">
          <ac:chgData name="김재창" userId="219b8ac3-3aed-4b9f-99c2-03e0662c09a1" providerId="ADAL" clId="{CE307ADC-8104-4C55-BA86-D23CB8EE05D6}" dt="2023-01-24T08:48:40.631" v="1709" actId="1076"/>
          <ac:picMkLst>
            <pc:docMk/>
            <pc:sldMk cId="127626571" sldId="1603"/>
            <ac:picMk id="21" creationId="{719754BD-6142-D3B4-BBC3-B2766AD5E22B}"/>
          </ac:picMkLst>
        </pc:picChg>
        <pc:picChg chg="mod">
          <ac:chgData name="김재창" userId="219b8ac3-3aed-4b9f-99c2-03e0662c09a1" providerId="ADAL" clId="{CE307ADC-8104-4C55-BA86-D23CB8EE05D6}" dt="2023-01-24T08:48:40.631" v="1709" actId="1076"/>
          <ac:picMkLst>
            <pc:docMk/>
            <pc:sldMk cId="127626571" sldId="1603"/>
            <ac:picMk id="22" creationId="{4C684177-1C00-D629-3885-5ED4404AD9E2}"/>
          </ac:picMkLst>
        </pc:picChg>
        <pc:picChg chg="mod">
          <ac:chgData name="김재창" userId="219b8ac3-3aed-4b9f-99c2-03e0662c09a1" providerId="ADAL" clId="{CE307ADC-8104-4C55-BA86-D23CB8EE05D6}" dt="2023-01-24T08:48:40.631" v="1709" actId="1076"/>
          <ac:picMkLst>
            <pc:docMk/>
            <pc:sldMk cId="127626571" sldId="1603"/>
            <ac:picMk id="23" creationId="{D787B198-ED4E-30A9-2AD6-2F21AC8B833F}"/>
          </ac:picMkLst>
        </pc:picChg>
        <pc:picChg chg="mod">
          <ac:chgData name="김재창" userId="219b8ac3-3aed-4b9f-99c2-03e0662c09a1" providerId="ADAL" clId="{CE307ADC-8104-4C55-BA86-D23CB8EE05D6}" dt="2023-01-24T08:48:40.631" v="1709" actId="1076"/>
          <ac:picMkLst>
            <pc:docMk/>
            <pc:sldMk cId="127626571" sldId="1603"/>
            <ac:picMk id="24" creationId="{347C67C8-D389-F0C8-12EF-8AE7EEC69F71}"/>
          </ac:picMkLst>
        </pc:picChg>
        <pc:picChg chg="mod">
          <ac:chgData name="김재창" userId="219b8ac3-3aed-4b9f-99c2-03e0662c09a1" providerId="ADAL" clId="{CE307ADC-8104-4C55-BA86-D23CB8EE05D6}" dt="2023-01-24T08:48:40.631" v="1709" actId="1076"/>
          <ac:picMkLst>
            <pc:docMk/>
            <pc:sldMk cId="127626571" sldId="1603"/>
            <ac:picMk id="28" creationId="{A09C3F0C-51AD-C474-95D7-63487AB065C0}"/>
          </ac:picMkLst>
        </pc:picChg>
        <pc:picChg chg="mod">
          <ac:chgData name="김재창" userId="219b8ac3-3aed-4b9f-99c2-03e0662c09a1" providerId="ADAL" clId="{CE307ADC-8104-4C55-BA86-D23CB8EE05D6}" dt="2023-01-24T08:48:40.631" v="1709" actId="1076"/>
          <ac:picMkLst>
            <pc:docMk/>
            <pc:sldMk cId="127626571" sldId="1603"/>
            <ac:picMk id="29" creationId="{671EA700-30A1-4E6A-F331-E4BE7E3C1CF7}"/>
          </ac:picMkLst>
        </pc:picChg>
        <pc:picChg chg="mod">
          <ac:chgData name="김재창" userId="219b8ac3-3aed-4b9f-99c2-03e0662c09a1" providerId="ADAL" clId="{CE307ADC-8104-4C55-BA86-D23CB8EE05D6}" dt="2023-01-24T08:48:40.631" v="1709" actId="1076"/>
          <ac:picMkLst>
            <pc:docMk/>
            <pc:sldMk cId="127626571" sldId="1603"/>
            <ac:picMk id="30" creationId="{4D626ED1-C7C8-BF31-F534-6CBD52C933CF}"/>
          </ac:picMkLst>
        </pc:picChg>
        <pc:picChg chg="mod">
          <ac:chgData name="김재창" userId="219b8ac3-3aed-4b9f-99c2-03e0662c09a1" providerId="ADAL" clId="{CE307ADC-8104-4C55-BA86-D23CB8EE05D6}" dt="2023-01-24T08:48:40.631" v="1709" actId="1076"/>
          <ac:picMkLst>
            <pc:docMk/>
            <pc:sldMk cId="127626571" sldId="1603"/>
            <ac:picMk id="31" creationId="{4D2972CA-F996-4F32-5E75-EA7D68F292CD}"/>
          </ac:picMkLst>
        </pc:picChg>
        <pc:picChg chg="mod">
          <ac:chgData name="김재창" userId="219b8ac3-3aed-4b9f-99c2-03e0662c09a1" providerId="ADAL" clId="{CE307ADC-8104-4C55-BA86-D23CB8EE05D6}" dt="2023-01-24T08:48:16.417" v="1691" actId="571"/>
          <ac:picMkLst>
            <pc:docMk/>
            <pc:sldMk cId="127626571" sldId="1603"/>
            <ac:picMk id="38" creationId="{849EB4FC-D41A-0EA9-4596-5E956D13B4F8}"/>
          </ac:picMkLst>
        </pc:picChg>
        <pc:picChg chg="mod">
          <ac:chgData name="김재창" userId="219b8ac3-3aed-4b9f-99c2-03e0662c09a1" providerId="ADAL" clId="{CE307ADC-8104-4C55-BA86-D23CB8EE05D6}" dt="2023-01-24T08:48:16.417" v="1691" actId="571"/>
          <ac:picMkLst>
            <pc:docMk/>
            <pc:sldMk cId="127626571" sldId="1603"/>
            <ac:picMk id="39" creationId="{7B2F948E-BF10-BE44-A178-C8A785C93EB6}"/>
          </ac:picMkLst>
        </pc:picChg>
        <pc:picChg chg="mod">
          <ac:chgData name="김재창" userId="219b8ac3-3aed-4b9f-99c2-03e0662c09a1" providerId="ADAL" clId="{CE307ADC-8104-4C55-BA86-D23CB8EE05D6}" dt="2023-01-24T08:48:16.417" v="1691" actId="571"/>
          <ac:picMkLst>
            <pc:docMk/>
            <pc:sldMk cId="127626571" sldId="1603"/>
            <ac:picMk id="40" creationId="{BA99031F-F590-7573-FE5D-BFFE5BC88C36}"/>
          </ac:picMkLst>
        </pc:picChg>
        <pc:picChg chg="mod">
          <ac:chgData name="김재창" userId="219b8ac3-3aed-4b9f-99c2-03e0662c09a1" providerId="ADAL" clId="{CE307ADC-8104-4C55-BA86-D23CB8EE05D6}" dt="2023-01-24T08:48:16.417" v="1691" actId="571"/>
          <ac:picMkLst>
            <pc:docMk/>
            <pc:sldMk cId="127626571" sldId="1603"/>
            <ac:picMk id="41" creationId="{B47C9625-E221-91F0-5EAC-BED939AACF5A}"/>
          </ac:picMkLst>
        </pc:picChg>
        <pc:picChg chg="mod">
          <ac:chgData name="김재창" userId="219b8ac3-3aed-4b9f-99c2-03e0662c09a1" providerId="ADAL" clId="{CE307ADC-8104-4C55-BA86-D23CB8EE05D6}" dt="2023-01-24T08:48:16.417" v="1691" actId="571"/>
          <ac:picMkLst>
            <pc:docMk/>
            <pc:sldMk cId="127626571" sldId="1603"/>
            <ac:picMk id="44" creationId="{71BC5B9E-B0E6-8FD3-BA8A-0BEA0CB29E47}"/>
          </ac:picMkLst>
        </pc:picChg>
        <pc:picChg chg="mod">
          <ac:chgData name="김재창" userId="219b8ac3-3aed-4b9f-99c2-03e0662c09a1" providerId="ADAL" clId="{CE307ADC-8104-4C55-BA86-D23CB8EE05D6}" dt="2023-01-24T08:48:16.417" v="1691" actId="571"/>
          <ac:picMkLst>
            <pc:docMk/>
            <pc:sldMk cId="127626571" sldId="1603"/>
            <ac:picMk id="45" creationId="{961A623A-45E4-E88B-F07D-113BFB00F0EF}"/>
          </ac:picMkLst>
        </pc:picChg>
        <pc:picChg chg="mod">
          <ac:chgData name="김재창" userId="219b8ac3-3aed-4b9f-99c2-03e0662c09a1" providerId="ADAL" clId="{CE307ADC-8104-4C55-BA86-D23CB8EE05D6}" dt="2023-01-24T08:48:16.417" v="1691" actId="571"/>
          <ac:picMkLst>
            <pc:docMk/>
            <pc:sldMk cId="127626571" sldId="1603"/>
            <ac:picMk id="46" creationId="{B031A86A-B7D5-7D4B-003C-429379910164}"/>
          </ac:picMkLst>
        </pc:picChg>
        <pc:picChg chg="mod">
          <ac:chgData name="김재창" userId="219b8ac3-3aed-4b9f-99c2-03e0662c09a1" providerId="ADAL" clId="{CE307ADC-8104-4C55-BA86-D23CB8EE05D6}" dt="2023-01-24T08:48:16.417" v="1691" actId="571"/>
          <ac:picMkLst>
            <pc:docMk/>
            <pc:sldMk cId="127626571" sldId="1603"/>
            <ac:picMk id="47" creationId="{59209833-6A53-3269-5A31-6F8F37BF9CAC}"/>
          </ac:picMkLst>
        </pc:picChg>
        <pc:cxnChg chg="mod">
          <ac:chgData name="김재창" userId="219b8ac3-3aed-4b9f-99c2-03e0662c09a1" providerId="ADAL" clId="{CE307ADC-8104-4C55-BA86-D23CB8EE05D6}" dt="2023-01-24T07:50:21.682" v="670"/>
          <ac:cxnSpMkLst>
            <pc:docMk/>
            <pc:sldMk cId="127626571" sldId="1603"/>
            <ac:cxnSpMk id="13" creationId="{0E4A2EFA-2A81-749A-8DE3-5E26FE361D91}"/>
          </ac:cxnSpMkLst>
        </pc:cxnChg>
        <pc:cxnChg chg="mod">
          <ac:chgData name="김재창" userId="219b8ac3-3aed-4b9f-99c2-03e0662c09a1" providerId="ADAL" clId="{CE307ADC-8104-4C55-BA86-D23CB8EE05D6}" dt="2023-01-24T07:50:21.682" v="670"/>
          <ac:cxnSpMkLst>
            <pc:docMk/>
            <pc:sldMk cId="127626571" sldId="1603"/>
            <ac:cxnSpMk id="14" creationId="{ABC335E0-5882-97F8-643C-F360DC48935C}"/>
          </ac:cxnSpMkLst>
        </pc:cxnChg>
      </pc:sldChg>
      <pc:sldChg chg="modSp new mod">
        <pc:chgData name="김재창" userId="219b8ac3-3aed-4b9f-99c2-03e0662c09a1" providerId="ADAL" clId="{CE307ADC-8104-4C55-BA86-D23CB8EE05D6}" dt="2023-01-24T08:52:06.556" v="1893" actId="20577"/>
        <pc:sldMkLst>
          <pc:docMk/>
          <pc:sldMk cId="3269382124" sldId="1604"/>
        </pc:sldMkLst>
        <pc:spChg chg="mod">
          <ac:chgData name="김재창" userId="219b8ac3-3aed-4b9f-99c2-03e0662c09a1" providerId="ADAL" clId="{CE307ADC-8104-4C55-BA86-D23CB8EE05D6}" dt="2023-01-24T08:11:03.658" v="778" actId="20577"/>
          <ac:spMkLst>
            <pc:docMk/>
            <pc:sldMk cId="3269382124" sldId="1604"/>
            <ac:spMk id="2" creationId="{A0C4D2C8-585D-DD52-A949-C0383B7DE58A}"/>
          </ac:spMkLst>
        </pc:spChg>
        <pc:spChg chg="mod">
          <ac:chgData name="김재창" userId="219b8ac3-3aed-4b9f-99c2-03e0662c09a1" providerId="ADAL" clId="{CE307ADC-8104-4C55-BA86-D23CB8EE05D6}" dt="2023-01-24T08:52:06.556" v="1893" actId="20577"/>
          <ac:spMkLst>
            <pc:docMk/>
            <pc:sldMk cId="3269382124" sldId="1604"/>
            <ac:spMk id="3" creationId="{67018BF2-9B4F-E563-18DF-D7A3961A02E8}"/>
          </ac:spMkLst>
        </pc:spChg>
      </pc:sldChg>
      <pc:sldChg chg="new del">
        <pc:chgData name="김재창" userId="219b8ac3-3aed-4b9f-99c2-03e0662c09a1" providerId="ADAL" clId="{CE307ADC-8104-4C55-BA86-D23CB8EE05D6}" dt="2023-01-24T10:44:46.562" v="2119" actId="47"/>
        <pc:sldMkLst>
          <pc:docMk/>
          <pc:sldMk cId="4171786165" sldId="1605"/>
        </pc:sldMkLst>
      </pc:sldChg>
      <pc:sldChg chg="addSp delSp modSp new del mod ord">
        <pc:chgData name="김재창" userId="219b8ac3-3aed-4b9f-99c2-03e0662c09a1" providerId="ADAL" clId="{CE307ADC-8104-4C55-BA86-D23CB8EE05D6}" dt="2023-01-24T08:38:45.816" v="1406" actId="47"/>
        <pc:sldMkLst>
          <pc:docMk/>
          <pc:sldMk cId="151752070" sldId="1606"/>
        </pc:sldMkLst>
        <pc:spChg chg="mod">
          <ac:chgData name="김재창" userId="219b8ac3-3aed-4b9f-99c2-03e0662c09a1" providerId="ADAL" clId="{CE307ADC-8104-4C55-BA86-D23CB8EE05D6}" dt="2023-01-24T08:24:12.423" v="1121"/>
          <ac:spMkLst>
            <pc:docMk/>
            <pc:sldMk cId="151752070" sldId="1606"/>
            <ac:spMk id="2" creationId="{2461A46D-A6FE-F403-0FFB-D6A02F8D9DDF}"/>
          </ac:spMkLst>
        </pc:spChg>
        <pc:spChg chg="mod">
          <ac:chgData name="김재창" userId="219b8ac3-3aed-4b9f-99c2-03e0662c09a1" providerId="ADAL" clId="{CE307ADC-8104-4C55-BA86-D23CB8EE05D6}" dt="2023-01-24T08:34:00.564" v="1337" actId="1076"/>
          <ac:spMkLst>
            <pc:docMk/>
            <pc:sldMk cId="151752070" sldId="1606"/>
            <ac:spMk id="10" creationId="{AD6ACD22-89F9-D310-7183-27105F567D1B}"/>
          </ac:spMkLst>
        </pc:spChg>
        <pc:spChg chg="mod">
          <ac:chgData name="김재창" userId="219b8ac3-3aed-4b9f-99c2-03e0662c09a1" providerId="ADAL" clId="{CE307ADC-8104-4C55-BA86-D23CB8EE05D6}" dt="2023-01-24T08:34:00.564" v="1337" actId="1076"/>
          <ac:spMkLst>
            <pc:docMk/>
            <pc:sldMk cId="151752070" sldId="1606"/>
            <ac:spMk id="11" creationId="{13A5971D-EEC7-A9CE-29FF-886E76177F1D}"/>
          </ac:spMkLst>
        </pc:spChg>
        <pc:spChg chg="mod">
          <ac:chgData name="김재창" userId="219b8ac3-3aed-4b9f-99c2-03e0662c09a1" providerId="ADAL" clId="{CE307ADC-8104-4C55-BA86-D23CB8EE05D6}" dt="2023-01-24T08:34:00.564" v="1337" actId="1076"/>
          <ac:spMkLst>
            <pc:docMk/>
            <pc:sldMk cId="151752070" sldId="1606"/>
            <ac:spMk id="17" creationId="{D4DAD942-BABD-8E05-53FA-E32B2FC8B851}"/>
          </ac:spMkLst>
        </pc:spChg>
        <pc:spChg chg="mod">
          <ac:chgData name="김재창" userId="219b8ac3-3aed-4b9f-99c2-03e0662c09a1" providerId="ADAL" clId="{CE307ADC-8104-4C55-BA86-D23CB8EE05D6}" dt="2023-01-24T08:34:00.564" v="1337" actId="1076"/>
          <ac:spMkLst>
            <pc:docMk/>
            <pc:sldMk cId="151752070" sldId="1606"/>
            <ac:spMk id="18" creationId="{1E70C711-F836-F1DF-3F4B-57E02286B756}"/>
          </ac:spMkLst>
        </pc:spChg>
        <pc:spChg chg="mod">
          <ac:chgData name="김재창" userId="219b8ac3-3aed-4b9f-99c2-03e0662c09a1" providerId="ADAL" clId="{CE307ADC-8104-4C55-BA86-D23CB8EE05D6}" dt="2023-01-24T08:34:00.564" v="1337" actId="1076"/>
          <ac:spMkLst>
            <pc:docMk/>
            <pc:sldMk cId="151752070" sldId="1606"/>
            <ac:spMk id="23" creationId="{8ABC060F-8DF6-A8D4-D02A-FE5BFD371569}"/>
          </ac:spMkLst>
        </pc:spChg>
        <pc:spChg chg="mod">
          <ac:chgData name="김재창" userId="219b8ac3-3aed-4b9f-99c2-03e0662c09a1" providerId="ADAL" clId="{CE307ADC-8104-4C55-BA86-D23CB8EE05D6}" dt="2023-01-24T08:34:00.564" v="1337" actId="1076"/>
          <ac:spMkLst>
            <pc:docMk/>
            <pc:sldMk cId="151752070" sldId="1606"/>
            <ac:spMk id="25" creationId="{A69A016A-FD3F-D820-1FB0-F6420DEE486A}"/>
          </ac:spMkLst>
        </pc:spChg>
        <pc:grpChg chg="add mod">
          <ac:chgData name="김재창" userId="219b8ac3-3aed-4b9f-99c2-03e0662c09a1" providerId="ADAL" clId="{CE307ADC-8104-4C55-BA86-D23CB8EE05D6}" dt="2023-01-24T08:34:00.564" v="1337" actId="1076"/>
          <ac:grpSpMkLst>
            <pc:docMk/>
            <pc:sldMk cId="151752070" sldId="1606"/>
            <ac:grpSpMk id="5" creationId="{7612A13C-B2AA-A838-9830-EB36255D80E1}"/>
          </ac:grpSpMkLst>
        </pc:grpChg>
        <pc:grpChg chg="add mod">
          <ac:chgData name="김재창" userId="219b8ac3-3aed-4b9f-99c2-03e0662c09a1" providerId="ADAL" clId="{CE307ADC-8104-4C55-BA86-D23CB8EE05D6}" dt="2023-01-24T08:34:00.564" v="1337" actId="1076"/>
          <ac:grpSpMkLst>
            <pc:docMk/>
            <pc:sldMk cId="151752070" sldId="1606"/>
            <ac:grpSpMk id="12" creationId="{3DF80B40-4580-E0CA-7D57-D8B54ECC57FB}"/>
          </ac:grpSpMkLst>
        </pc:grpChg>
        <pc:grpChg chg="add mod">
          <ac:chgData name="김재창" userId="219b8ac3-3aed-4b9f-99c2-03e0662c09a1" providerId="ADAL" clId="{CE307ADC-8104-4C55-BA86-D23CB8EE05D6}" dt="2023-01-24T08:34:00.564" v="1337" actId="1076"/>
          <ac:grpSpMkLst>
            <pc:docMk/>
            <pc:sldMk cId="151752070" sldId="1606"/>
            <ac:grpSpMk id="19" creationId="{DA4786CE-AF4D-7266-58A9-6ADDE1E26D51}"/>
          </ac:grpSpMkLst>
        </pc:grpChg>
        <pc:grpChg chg="add mod">
          <ac:chgData name="김재창" userId="219b8ac3-3aed-4b9f-99c2-03e0662c09a1" providerId="ADAL" clId="{CE307ADC-8104-4C55-BA86-D23CB8EE05D6}" dt="2023-01-24T08:34:00.564" v="1337" actId="1076"/>
          <ac:grpSpMkLst>
            <pc:docMk/>
            <pc:sldMk cId="151752070" sldId="1606"/>
            <ac:grpSpMk id="26" creationId="{EFEED20E-1CCC-059E-2516-5B21BAA9A43B}"/>
          </ac:grpSpMkLst>
        </pc:grpChg>
        <pc:graphicFrameChg chg="add del mod modGraphic">
          <ac:chgData name="김재창" userId="219b8ac3-3aed-4b9f-99c2-03e0662c09a1" providerId="ADAL" clId="{CE307ADC-8104-4C55-BA86-D23CB8EE05D6}" dt="2023-01-24T08:34:28.782" v="1339" actId="478"/>
          <ac:graphicFrameMkLst>
            <pc:docMk/>
            <pc:sldMk cId="151752070" sldId="1606"/>
            <ac:graphicFrameMk id="4" creationId="{2C797F5F-EFAE-9BAA-ACA2-2A36DAD66F08}"/>
          </ac:graphicFrameMkLst>
        </pc:graphicFrameChg>
        <pc:picChg chg="mod">
          <ac:chgData name="김재창" userId="219b8ac3-3aed-4b9f-99c2-03e0662c09a1" providerId="ADAL" clId="{CE307ADC-8104-4C55-BA86-D23CB8EE05D6}" dt="2023-01-24T08:34:00.564" v="1337" actId="1076"/>
          <ac:picMkLst>
            <pc:docMk/>
            <pc:sldMk cId="151752070" sldId="1606"/>
            <ac:picMk id="6" creationId="{F3BA4282-B557-7034-3F12-CFD72079EB6C}"/>
          </ac:picMkLst>
        </pc:picChg>
        <pc:picChg chg="mod">
          <ac:chgData name="김재창" userId="219b8ac3-3aed-4b9f-99c2-03e0662c09a1" providerId="ADAL" clId="{CE307ADC-8104-4C55-BA86-D23CB8EE05D6}" dt="2023-01-24T08:34:00.564" v="1337" actId="1076"/>
          <ac:picMkLst>
            <pc:docMk/>
            <pc:sldMk cId="151752070" sldId="1606"/>
            <ac:picMk id="7" creationId="{01C229AC-DE49-8477-4D6B-6F9FEADF9103}"/>
          </ac:picMkLst>
        </pc:picChg>
        <pc:picChg chg="mod">
          <ac:chgData name="김재창" userId="219b8ac3-3aed-4b9f-99c2-03e0662c09a1" providerId="ADAL" clId="{CE307ADC-8104-4C55-BA86-D23CB8EE05D6}" dt="2023-01-24T08:34:00.564" v="1337" actId="1076"/>
          <ac:picMkLst>
            <pc:docMk/>
            <pc:sldMk cId="151752070" sldId="1606"/>
            <ac:picMk id="8" creationId="{3D5E4855-EFF8-C871-91D2-1038A614918C}"/>
          </ac:picMkLst>
        </pc:picChg>
        <pc:picChg chg="mod">
          <ac:chgData name="김재창" userId="219b8ac3-3aed-4b9f-99c2-03e0662c09a1" providerId="ADAL" clId="{CE307ADC-8104-4C55-BA86-D23CB8EE05D6}" dt="2023-01-24T08:34:00.564" v="1337" actId="1076"/>
          <ac:picMkLst>
            <pc:docMk/>
            <pc:sldMk cId="151752070" sldId="1606"/>
            <ac:picMk id="9" creationId="{AB7E4512-7806-1E7E-6FD6-EB111D8BDFC8}"/>
          </ac:picMkLst>
        </pc:picChg>
        <pc:picChg chg="mod">
          <ac:chgData name="김재창" userId="219b8ac3-3aed-4b9f-99c2-03e0662c09a1" providerId="ADAL" clId="{CE307ADC-8104-4C55-BA86-D23CB8EE05D6}" dt="2023-01-24T08:34:00.564" v="1337" actId="1076"/>
          <ac:picMkLst>
            <pc:docMk/>
            <pc:sldMk cId="151752070" sldId="1606"/>
            <ac:picMk id="13" creationId="{FF3D4B4D-AB2D-73D3-A40D-ACAC63DA54C0}"/>
          </ac:picMkLst>
        </pc:picChg>
        <pc:picChg chg="mod">
          <ac:chgData name="김재창" userId="219b8ac3-3aed-4b9f-99c2-03e0662c09a1" providerId="ADAL" clId="{CE307ADC-8104-4C55-BA86-D23CB8EE05D6}" dt="2023-01-24T08:34:00.564" v="1337" actId="1076"/>
          <ac:picMkLst>
            <pc:docMk/>
            <pc:sldMk cId="151752070" sldId="1606"/>
            <ac:picMk id="14" creationId="{03EC6AAF-54BE-BFB5-A1E1-3B45D6B965C0}"/>
          </ac:picMkLst>
        </pc:picChg>
        <pc:picChg chg="mod">
          <ac:chgData name="김재창" userId="219b8ac3-3aed-4b9f-99c2-03e0662c09a1" providerId="ADAL" clId="{CE307ADC-8104-4C55-BA86-D23CB8EE05D6}" dt="2023-01-24T08:34:00.564" v="1337" actId="1076"/>
          <ac:picMkLst>
            <pc:docMk/>
            <pc:sldMk cId="151752070" sldId="1606"/>
            <ac:picMk id="15" creationId="{EB428E99-6F14-7FD6-9D6C-DA20C96CE5EB}"/>
          </ac:picMkLst>
        </pc:picChg>
        <pc:picChg chg="mod">
          <ac:chgData name="김재창" userId="219b8ac3-3aed-4b9f-99c2-03e0662c09a1" providerId="ADAL" clId="{CE307ADC-8104-4C55-BA86-D23CB8EE05D6}" dt="2023-01-24T08:34:00.564" v="1337" actId="1076"/>
          <ac:picMkLst>
            <pc:docMk/>
            <pc:sldMk cId="151752070" sldId="1606"/>
            <ac:picMk id="16" creationId="{E218A246-E139-CF0D-D5E7-835FDCDBB970}"/>
          </ac:picMkLst>
        </pc:picChg>
        <pc:picChg chg="mod">
          <ac:chgData name="김재창" userId="219b8ac3-3aed-4b9f-99c2-03e0662c09a1" providerId="ADAL" clId="{CE307ADC-8104-4C55-BA86-D23CB8EE05D6}" dt="2023-01-24T08:34:00.564" v="1337" actId="1076"/>
          <ac:picMkLst>
            <pc:docMk/>
            <pc:sldMk cId="151752070" sldId="1606"/>
            <ac:picMk id="20" creationId="{9EA54CB3-6A06-85C9-E73A-FE26A3C87E28}"/>
          </ac:picMkLst>
        </pc:picChg>
        <pc:picChg chg="mod">
          <ac:chgData name="김재창" userId="219b8ac3-3aed-4b9f-99c2-03e0662c09a1" providerId="ADAL" clId="{CE307ADC-8104-4C55-BA86-D23CB8EE05D6}" dt="2023-01-24T08:34:00.564" v="1337" actId="1076"/>
          <ac:picMkLst>
            <pc:docMk/>
            <pc:sldMk cId="151752070" sldId="1606"/>
            <ac:picMk id="21" creationId="{4FB3B099-F3B5-2B28-A823-FB6E492E422D}"/>
          </ac:picMkLst>
        </pc:picChg>
        <pc:picChg chg="mod">
          <ac:chgData name="김재창" userId="219b8ac3-3aed-4b9f-99c2-03e0662c09a1" providerId="ADAL" clId="{CE307ADC-8104-4C55-BA86-D23CB8EE05D6}" dt="2023-01-24T08:34:00.564" v="1337" actId="1076"/>
          <ac:picMkLst>
            <pc:docMk/>
            <pc:sldMk cId="151752070" sldId="1606"/>
            <ac:picMk id="22" creationId="{4F7769D4-4019-B4B4-659B-0F37448F9E16}"/>
          </ac:picMkLst>
        </pc:picChg>
        <pc:picChg chg="mod">
          <ac:chgData name="김재창" userId="219b8ac3-3aed-4b9f-99c2-03e0662c09a1" providerId="ADAL" clId="{CE307ADC-8104-4C55-BA86-D23CB8EE05D6}" dt="2023-01-24T08:34:00.564" v="1337" actId="1076"/>
          <ac:picMkLst>
            <pc:docMk/>
            <pc:sldMk cId="151752070" sldId="1606"/>
            <ac:picMk id="24" creationId="{C3181D11-4A40-5A0A-FAC0-1E66480F4371}"/>
          </ac:picMkLst>
        </pc:picChg>
      </pc:sldChg>
      <pc:sldChg chg="modSp new mod">
        <pc:chgData name="김재창" userId="219b8ac3-3aed-4b9f-99c2-03e0662c09a1" providerId="ADAL" clId="{CE307ADC-8104-4C55-BA86-D23CB8EE05D6}" dt="2023-01-24T10:39:22.661" v="2035" actId="20577"/>
        <pc:sldMkLst>
          <pc:docMk/>
          <pc:sldMk cId="444696680" sldId="1607"/>
        </pc:sldMkLst>
        <pc:spChg chg="mod">
          <ac:chgData name="김재창" userId="219b8ac3-3aed-4b9f-99c2-03e0662c09a1" providerId="ADAL" clId="{CE307ADC-8104-4C55-BA86-D23CB8EE05D6}" dt="2023-01-24T10:39:22.661" v="2035" actId="20577"/>
          <ac:spMkLst>
            <pc:docMk/>
            <pc:sldMk cId="444696680" sldId="1607"/>
            <ac:spMk id="2" creationId="{AAA515E3-FD1F-3AB2-7AF6-6E91E562F40D}"/>
          </ac:spMkLst>
        </pc:spChg>
        <pc:spChg chg="mod">
          <ac:chgData name="김재창" userId="219b8ac3-3aed-4b9f-99c2-03e0662c09a1" providerId="ADAL" clId="{CE307ADC-8104-4C55-BA86-D23CB8EE05D6}" dt="2023-01-24T10:39:09.384" v="2031" actId="2710"/>
          <ac:spMkLst>
            <pc:docMk/>
            <pc:sldMk cId="444696680" sldId="1607"/>
            <ac:spMk id="3" creationId="{6A55A5D0-52C6-C909-0CE0-125304A55AC7}"/>
          </ac:spMkLst>
        </pc:spChg>
      </pc:sldChg>
      <pc:sldChg chg="modSp new del mod">
        <pc:chgData name="김재창" userId="219b8ac3-3aed-4b9f-99c2-03e0662c09a1" providerId="ADAL" clId="{CE307ADC-8104-4C55-BA86-D23CB8EE05D6}" dt="2023-01-24T08:56:11.306" v="1898" actId="47"/>
        <pc:sldMkLst>
          <pc:docMk/>
          <pc:sldMk cId="1497287711" sldId="1608"/>
        </pc:sldMkLst>
        <pc:spChg chg="mod">
          <ac:chgData name="김재창" userId="219b8ac3-3aed-4b9f-99c2-03e0662c09a1" providerId="ADAL" clId="{CE307ADC-8104-4C55-BA86-D23CB8EE05D6}" dt="2023-01-24T08:24:42.255" v="1168"/>
          <ac:spMkLst>
            <pc:docMk/>
            <pc:sldMk cId="1497287711" sldId="1608"/>
            <ac:spMk id="2" creationId="{28ABE52D-2B78-6AEC-2CAF-84611F54A8AB}"/>
          </ac:spMkLst>
        </pc:spChg>
      </pc:sldChg>
      <pc:sldChg chg="modSp new del mod">
        <pc:chgData name="김재창" userId="219b8ac3-3aed-4b9f-99c2-03e0662c09a1" providerId="ADAL" clId="{CE307ADC-8104-4C55-BA86-D23CB8EE05D6}" dt="2023-01-24T10:40:07.223" v="2040" actId="47"/>
        <pc:sldMkLst>
          <pc:docMk/>
          <pc:sldMk cId="683728667" sldId="1609"/>
        </pc:sldMkLst>
        <pc:spChg chg="mod">
          <ac:chgData name="김재창" userId="219b8ac3-3aed-4b9f-99c2-03e0662c09a1" providerId="ADAL" clId="{CE307ADC-8104-4C55-BA86-D23CB8EE05D6}" dt="2023-01-24T08:24:48.387" v="1194"/>
          <ac:spMkLst>
            <pc:docMk/>
            <pc:sldMk cId="683728667" sldId="1609"/>
            <ac:spMk id="2" creationId="{AC19B363-B899-C0A8-0BF3-07DF71CD185A}"/>
          </ac:spMkLst>
        </pc:spChg>
      </pc:sldChg>
      <pc:sldChg chg="modSp new mod">
        <pc:chgData name="김재창" userId="219b8ac3-3aed-4b9f-99c2-03e0662c09a1" providerId="ADAL" clId="{CE307ADC-8104-4C55-BA86-D23CB8EE05D6}" dt="2023-01-24T10:49:11.425" v="2310"/>
        <pc:sldMkLst>
          <pc:docMk/>
          <pc:sldMk cId="260541522" sldId="1610"/>
        </pc:sldMkLst>
        <pc:spChg chg="mod">
          <ac:chgData name="김재창" userId="219b8ac3-3aed-4b9f-99c2-03e0662c09a1" providerId="ADAL" clId="{CE307ADC-8104-4C55-BA86-D23CB8EE05D6}" dt="2023-01-24T10:40:20.717" v="2050" actId="20577"/>
          <ac:spMkLst>
            <pc:docMk/>
            <pc:sldMk cId="260541522" sldId="1610"/>
            <ac:spMk id="2" creationId="{F056383B-5005-5545-AC24-D6830998601D}"/>
          </ac:spMkLst>
        </pc:spChg>
        <pc:spChg chg="mod">
          <ac:chgData name="김재창" userId="219b8ac3-3aed-4b9f-99c2-03e0662c09a1" providerId="ADAL" clId="{CE307ADC-8104-4C55-BA86-D23CB8EE05D6}" dt="2023-01-24T10:49:11.425" v="2310"/>
          <ac:spMkLst>
            <pc:docMk/>
            <pc:sldMk cId="260541522" sldId="1610"/>
            <ac:spMk id="3" creationId="{06DB01AB-C763-5B23-047D-3A1E1FB52F70}"/>
          </ac:spMkLst>
        </pc:spChg>
      </pc:sldChg>
      <pc:sldChg chg="addSp delSp modSp add mod">
        <pc:chgData name="김재창" userId="219b8ac3-3aed-4b9f-99c2-03e0662c09a1" providerId="ADAL" clId="{CE307ADC-8104-4C55-BA86-D23CB8EE05D6}" dt="2023-01-24T08:42:00.144" v="1537" actId="20577"/>
        <pc:sldMkLst>
          <pc:docMk/>
          <pc:sldMk cId="4266300795" sldId="1611"/>
        </pc:sldMkLst>
        <pc:spChg chg="mod">
          <ac:chgData name="김재창" userId="219b8ac3-3aed-4b9f-99c2-03e0662c09a1" providerId="ADAL" clId="{CE307ADC-8104-4C55-BA86-D23CB8EE05D6}" dt="2023-01-24T08:38:57.809" v="1438" actId="20577"/>
          <ac:spMkLst>
            <pc:docMk/>
            <pc:sldMk cId="4266300795" sldId="1611"/>
            <ac:spMk id="2" creationId="{78B1F0D1-CD1C-7BCF-9C47-8FF4A6CD8EF1}"/>
          </ac:spMkLst>
        </pc:spChg>
        <pc:spChg chg="mod">
          <ac:chgData name="김재창" userId="219b8ac3-3aed-4b9f-99c2-03e0662c09a1" providerId="ADAL" clId="{CE307ADC-8104-4C55-BA86-D23CB8EE05D6}" dt="2023-01-24T08:42:00.144" v="1537" actId="20577"/>
          <ac:spMkLst>
            <pc:docMk/>
            <pc:sldMk cId="4266300795" sldId="1611"/>
            <ac:spMk id="3" creationId="{07CB8A87-EDF3-5113-BA3B-019420886BC4}"/>
          </ac:spMkLst>
        </pc:spChg>
        <pc:spChg chg="del">
          <ac:chgData name="김재창" userId="219b8ac3-3aed-4b9f-99c2-03e0662c09a1" providerId="ADAL" clId="{CE307ADC-8104-4C55-BA86-D23CB8EE05D6}" dt="2023-01-24T08:33:11.942" v="1314" actId="478"/>
          <ac:spMkLst>
            <pc:docMk/>
            <pc:sldMk cId="4266300795" sldId="1611"/>
            <ac:spMk id="5" creationId="{6AF35085-3227-76E8-9A83-370D165ED76D}"/>
          </ac:spMkLst>
        </pc:spChg>
        <pc:spChg chg="del">
          <ac:chgData name="김재창" userId="219b8ac3-3aed-4b9f-99c2-03e0662c09a1" providerId="ADAL" clId="{CE307ADC-8104-4C55-BA86-D23CB8EE05D6}" dt="2023-01-24T08:33:11.942" v="1314" actId="478"/>
          <ac:spMkLst>
            <pc:docMk/>
            <pc:sldMk cId="4266300795" sldId="1611"/>
            <ac:spMk id="7" creationId="{25EF9FDE-C6D6-1D42-A132-1DB55099E70A}"/>
          </ac:spMkLst>
        </pc:spChg>
        <pc:spChg chg="del mod">
          <ac:chgData name="김재창" userId="219b8ac3-3aed-4b9f-99c2-03e0662c09a1" providerId="ADAL" clId="{CE307ADC-8104-4C55-BA86-D23CB8EE05D6}" dt="2023-01-24T08:33:11.942" v="1314" actId="478"/>
          <ac:spMkLst>
            <pc:docMk/>
            <pc:sldMk cId="4266300795" sldId="1611"/>
            <ac:spMk id="8" creationId="{F73DD4F1-DC49-B62B-5AF5-33CC9063F68D}"/>
          </ac:spMkLst>
        </pc:spChg>
        <pc:spChg chg="del mod">
          <ac:chgData name="김재창" userId="219b8ac3-3aed-4b9f-99c2-03e0662c09a1" providerId="ADAL" clId="{CE307ADC-8104-4C55-BA86-D23CB8EE05D6}" dt="2023-01-24T08:33:11.942" v="1314" actId="478"/>
          <ac:spMkLst>
            <pc:docMk/>
            <pc:sldMk cId="4266300795" sldId="1611"/>
            <ac:spMk id="9" creationId="{E622D378-DE10-8418-F3C1-877047CE560B}"/>
          </ac:spMkLst>
        </pc:spChg>
        <pc:spChg chg="del mod">
          <ac:chgData name="김재창" userId="219b8ac3-3aed-4b9f-99c2-03e0662c09a1" providerId="ADAL" clId="{CE307ADC-8104-4C55-BA86-D23CB8EE05D6}" dt="2023-01-24T08:33:11.942" v="1314" actId="478"/>
          <ac:spMkLst>
            <pc:docMk/>
            <pc:sldMk cId="4266300795" sldId="1611"/>
            <ac:spMk id="10" creationId="{62A1AFA7-37A2-F2F8-3A2D-7D1D70B9D5BD}"/>
          </ac:spMkLst>
        </pc:spChg>
        <pc:spChg chg="del mod">
          <ac:chgData name="김재창" userId="219b8ac3-3aed-4b9f-99c2-03e0662c09a1" providerId="ADAL" clId="{CE307ADC-8104-4C55-BA86-D23CB8EE05D6}" dt="2023-01-24T08:33:11.942" v="1314" actId="478"/>
          <ac:spMkLst>
            <pc:docMk/>
            <pc:sldMk cId="4266300795" sldId="1611"/>
            <ac:spMk id="11" creationId="{DFEF0030-3E09-C884-3618-9B00FB93D13A}"/>
          </ac:spMkLst>
        </pc:spChg>
        <pc:spChg chg="mod topLvl">
          <ac:chgData name="김재창" userId="219b8ac3-3aed-4b9f-99c2-03e0662c09a1" providerId="ADAL" clId="{CE307ADC-8104-4C55-BA86-D23CB8EE05D6}" dt="2023-01-24T08:39:44.294" v="1442" actId="1582"/>
          <ac:spMkLst>
            <pc:docMk/>
            <pc:sldMk cId="4266300795" sldId="1611"/>
            <ac:spMk id="19" creationId="{95C4B10B-EBFB-5239-2910-79EBBE5FCC8D}"/>
          </ac:spMkLst>
        </pc:spChg>
        <pc:spChg chg="mod topLvl">
          <ac:chgData name="김재창" userId="219b8ac3-3aed-4b9f-99c2-03e0662c09a1" providerId="ADAL" clId="{CE307ADC-8104-4C55-BA86-D23CB8EE05D6}" dt="2023-01-24T08:39:34.039" v="1441" actId="1582"/>
          <ac:spMkLst>
            <pc:docMk/>
            <pc:sldMk cId="4266300795" sldId="1611"/>
            <ac:spMk id="21" creationId="{939A1F86-86E5-12A1-C40C-58F8EBA5A548}"/>
          </ac:spMkLst>
        </pc:spChg>
        <pc:spChg chg="mod topLvl">
          <ac:chgData name="김재창" userId="219b8ac3-3aed-4b9f-99c2-03e0662c09a1" providerId="ADAL" clId="{CE307ADC-8104-4C55-BA86-D23CB8EE05D6}" dt="2023-01-24T08:39:44.294" v="1442" actId="1582"/>
          <ac:spMkLst>
            <pc:docMk/>
            <pc:sldMk cId="4266300795" sldId="1611"/>
            <ac:spMk id="26" creationId="{BBCC5B6E-FC27-DB6C-79AB-19779F8B7CD3}"/>
          </ac:spMkLst>
        </pc:spChg>
        <pc:spChg chg="mod topLvl">
          <ac:chgData name="김재창" userId="219b8ac3-3aed-4b9f-99c2-03e0662c09a1" providerId="ADAL" clId="{CE307ADC-8104-4C55-BA86-D23CB8EE05D6}" dt="2023-01-24T08:39:34.039" v="1441" actId="1582"/>
          <ac:spMkLst>
            <pc:docMk/>
            <pc:sldMk cId="4266300795" sldId="1611"/>
            <ac:spMk id="27" creationId="{8A1B517F-1221-6ED5-B565-4408337BFE79}"/>
          </ac:spMkLst>
        </pc:spChg>
        <pc:spChg chg="mod topLvl">
          <ac:chgData name="김재창" userId="219b8ac3-3aed-4b9f-99c2-03e0662c09a1" providerId="ADAL" clId="{CE307ADC-8104-4C55-BA86-D23CB8EE05D6}" dt="2023-01-24T08:39:44.294" v="1442" actId="1582"/>
          <ac:spMkLst>
            <pc:docMk/>
            <pc:sldMk cId="4266300795" sldId="1611"/>
            <ac:spMk id="32" creationId="{9D96B982-D612-6DC7-ED8F-68ED9D85EDEF}"/>
          </ac:spMkLst>
        </pc:spChg>
        <pc:spChg chg="mod topLvl">
          <ac:chgData name="김재창" userId="219b8ac3-3aed-4b9f-99c2-03e0662c09a1" providerId="ADAL" clId="{CE307ADC-8104-4C55-BA86-D23CB8EE05D6}" dt="2023-01-24T08:39:34.039" v="1441" actId="1582"/>
          <ac:spMkLst>
            <pc:docMk/>
            <pc:sldMk cId="4266300795" sldId="1611"/>
            <ac:spMk id="33" creationId="{6087E66A-E4B2-1E62-D0D0-3D514D3E87D7}"/>
          </ac:spMkLst>
        </pc:spChg>
        <pc:grpChg chg="add del mod">
          <ac:chgData name="김재창" userId="219b8ac3-3aed-4b9f-99c2-03e0662c09a1" providerId="ADAL" clId="{CE307ADC-8104-4C55-BA86-D23CB8EE05D6}" dt="2023-01-24T08:35:57.882" v="1361" actId="165"/>
          <ac:grpSpMkLst>
            <pc:docMk/>
            <pc:sldMk cId="4266300795" sldId="1611"/>
            <ac:grpSpMk id="12" creationId="{7EAF22FB-3FA1-A3DC-D0F1-E91FCE093F05}"/>
          </ac:grpSpMkLst>
        </pc:grpChg>
        <pc:grpChg chg="del mod topLvl">
          <ac:chgData name="김재창" userId="219b8ac3-3aed-4b9f-99c2-03e0662c09a1" providerId="ADAL" clId="{CE307ADC-8104-4C55-BA86-D23CB8EE05D6}" dt="2023-01-24T08:39:18.660" v="1439" actId="165"/>
          <ac:grpSpMkLst>
            <pc:docMk/>
            <pc:sldMk cId="4266300795" sldId="1611"/>
            <ac:grpSpMk id="13" creationId="{FCA1A1C0-D31B-06EF-6648-AE9CBBB500B4}"/>
          </ac:grpSpMkLst>
        </pc:grpChg>
        <pc:grpChg chg="del mod topLvl">
          <ac:chgData name="김재창" userId="219b8ac3-3aed-4b9f-99c2-03e0662c09a1" providerId="ADAL" clId="{CE307ADC-8104-4C55-BA86-D23CB8EE05D6}" dt="2023-01-24T08:39:18.660" v="1439" actId="165"/>
          <ac:grpSpMkLst>
            <pc:docMk/>
            <pc:sldMk cId="4266300795" sldId="1611"/>
            <ac:grpSpMk id="14" creationId="{AF89457A-AD34-5485-7A75-2B1830F75387}"/>
          </ac:grpSpMkLst>
        </pc:grpChg>
        <pc:grpChg chg="del mod topLvl">
          <ac:chgData name="김재창" userId="219b8ac3-3aed-4b9f-99c2-03e0662c09a1" providerId="ADAL" clId="{CE307ADC-8104-4C55-BA86-D23CB8EE05D6}" dt="2023-01-24T08:39:18.660" v="1439" actId="165"/>
          <ac:grpSpMkLst>
            <pc:docMk/>
            <pc:sldMk cId="4266300795" sldId="1611"/>
            <ac:grpSpMk id="15" creationId="{3410FC31-3BFC-C581-8387-ECAC015A22E2}"/>
          </ac:grpSpMkLst>
        </pc:grpChg>
        <pc:graphicFrameChg chg="add mod modGraphic">
          <ac:chgData name="김재창" userId="219b8ac3-3aed-4b9f-99c2-03e0662c09a1" providerId="ADAL" clId="{CE307ADC-8104-4C55-BA86-D23CB8EE05D6}" dt="2023-01-24T08:38:02.702" v="1399" actId="1076"/>
          <ac:graphicFrameMkLst>
            <pc:docMk/>
            <pc:sldMk cId="4266300795" sldId="1611"/>
            <ac:graphicFrameMk id="4" creationId="{1E26CE82-1F19-8E2D-F12A-E3980B6EFE6C}"/>
          </ac:graphicFrameMkLst>
        </pc:graphicFrameChg>
        <pc:graphicFrameChg chg="del mod modGraphic">
          <ac:chgData name="김재창" userId="219b8ac3-3aed-4b9f-99c2-03e0662c09a1" providerId="ADAL" clId="{CE307ADC-8104-4C55-BA86-D23CB8EE05D6}" dt="2023-01-24T08:30:25.917" v="1257" actId="478"/>
          <ac:graphicFrameMkLst>
            <pc:docMk/>
            <pc:sldMk cId="4266300795" sldId="1611"/>
            <ac:graphicFrameMk id="6" creationId="{485BC966-22B7-1983-EC03-E0BAE72D36AC}"/>
          </ac:graphicFrameMkLst>
        </pc:graphicFrameChg>
        <pc:picChg chg="mod topLvl">
          <ac:chgData name="김재창" userId="219b8ac3-3aed-4b9f-99c2-03e0662c09a1" providerId="ADAL" clId="{CE307ADC-8104-4C55-BA86-D23CB8EE05D6}" dt="2023-01-24T08:39:18.660" v="1439" actId="165"/>
          <ac:picMkLst>
            <pc:docMk/>
            <pc:sldMk cId="4266300795" sldId="1611"/>
            <ac:picMk id="16" creationId="{5D704422-428E-F1DB-EFC9-76206D4A4AA2}"/>
          </ac:picMkLst>
        </pc:picChg>
        <pc:picChg chg="mod topLvl">
          <ac:chgData name="김재창" userId="219b8ac3-3aed-4b9f-99c2-03e0662c09a1" providerId="ADAL" clId="{CE307ADC-8104-4C55-BA86-D23CB8EE05D6}" dt="2023-01-24T08:39:18.660" v="1439" actId="165"/>
          <ac:picMkLst>
            <pc:docMk/>
            <pc:sldMk cId="4266300795" sldId="1611"/>
            <ac:picMk id="17" creationId="{00D95E5C-57ED-1A0E-0038-F9F619EE9823}"/>
          </ac:picMkLst>
        </pc:picChg>
        <pc:picChg chg="mod topLvl">
          <ac:chgData name="김재창" userId="219b8ac3-3aed-4b9f-99c2-03e0662c09a1" providerId="ADAL" clId="{CE307ADC-8104-4C55-BA86-D23CB8EE05D6}" dt="2023-01-24T08:39:18.660" v="1439" actId="165"/>
          <ac:picMkLst>
            <pc:docMk/>
            <pc:sldMk cId="4266300795" sldId="1611"/>
            <ac:picMk id="18" creationId="{18C5031C-48CB-71AF-DB4C-90479962A5EC}"/>
          </ac:picMkLst>
        </pc:picChg>
        <pc:picChg chg="mod topLvl">
          <ac:chgData name="김재창" userId="219b8ac3-3aed-4b9f-99c2-03e0662c09a1" providerId="ADAL" clId="{CE307ADC-8104-4C55-BA86-D23CB8EE05D6}" dt="2023-01-24T08:39:18.660" v="1439" actId="165"/>
          <ac:picMkLst>
            <pc:docMk/>
            <pc:sldMk cId="4266300795" sldId="1611"/>
            <ac:picMk id="20" creationId="{47EA9CFB-0D75-3B08-3D08-F1BE6DC5AF2B}"/>
          </ac:picMkLst>
        </pc:picChg>
        <pc:picChg chg="mod topLvl">
          <ac:chgData name="김재창" userId="219b8ac3-3aed-4b9f-99c2-03e0662c09a1" providerId="ADAL" clId="{CE307ADC-8104-4C55-BA86-D23CB8EE05D6}" dt="2023-01-24T08:39:18.660" v="1439" actId="165"/>
          <ac:picMkLst>
            <pc:docMk/>
            <pc:sldMk cId="4266300795" sldId="1611"/>
            <ac:picMk id="22" creationId="{A90E553F-D108-AB84-61C8-887D22899D38}"/>
          </ac:picMkLst>
        </pc:picChg>
        <pc:picChg chg="mod topLvl">
          <ac:chgData name="김재창" userId="219b8ac3-3aed-4b9f-99c2-03e0662c09a1" providerId="ADAL" clId="{CE307ADC-8104-4C55-BA86-D23CB8EE05D6}" dt="2023-01-24T08:39:18.660" v="1439" actId="165"/>
          <ac:picMkLst>
            <pc:docMk/>
            <pc:sldMk cId="4266300795" sldId="1611"/>
            <ac:picMk id="23" creationId="{906C941B-192A-C0E7-1C28-9E7131033A92}"/>
          </ac:picMkLst>
        </pc:picChg>
        <pc:picChg chg="mod topLvl">
          <ac:chgData name="김재창" userId="219b8ac3-3aed-4b9f-99c2-03e0662c09a1" providerId="ADAL" clId="{CE307ADC-8104-4C55-BA86-D23CB8EE05D6}" dt="2023-01-24T08:39:18.660" v="1439" actId="165"/>
          <ac:picMkLst>
            <pc:docMk/>
            <pc:sldMk cId="4266300795" sldId="1611"/>
            <ac:picMk id="24" creationId="{A96CDBEA-AA27-11E4-2C34-445E5F1784C4}"/>
          </ac:picMkLst>
        </pc:picChg>
        <pc:picChg chg="mod topLvl">
          <ac:chgData name="김재창" userId="219b8ac3-3aed-4b9f-99c2-03e0662c09a1" providerId="ADAL" clId="{CE307ADC-8104-4C55-BA86-D23CB8EE05D6}" dt="2023-01-24T08:39:18.660" v="1439" actId="165"/>
          <ac:picMkLst>
            <pc:docMk/>
            <pc:sldMk cId="4266300795" sldId="1611"/>
            <ac:picMk id="25" creationId="{38C67666-EAA4-0575-8CC3-0B5438AC98C7}"/>
          </ac:picMkLst>
        </pc:picChg>
        <pc:picChg chg="mod topLvl">
          <ac:chgData name="김재창" userId="219b8ac3-3aed-4b9f-99c2-03e0662c09a1" providerId="ADAL" clId="{CE307ADC-8104-4C55-BA86-D23CB8EE05D6}" dt="2023-01-24T08:39:18.660" v="1439" actId="165"/>
          <ac:picMkLst>
            <pc:docMk/>
            <pc:sldMk cId="4266300795" sldId="1611"/>
            <ac:picMk id="28" creationId="{92A44E35-4FFA-420B-F35C-F320A07EC023}"/>
          </ac:picMkLst>
        </pc:picChg>
        <pc:picChg chg="mod topLvl">
          <ac:chgData name="김재창" userId="219b8ac3-3aed-4b9f-99c2-03e0662c09a1" providerId="ADAL" clId="{CE307ADC-8104-4C55-BA86-D23CB8EE05D6}" dt="2023-01-24T08:39:18.660" v="1439" actId="165"/>
          <ac:picMkLst>
            <pc:docMk/>
            <pc:sldMk cId="4266300795" sldId="1611"/>
            <ac:picMk id="29" creationId="{E92F23DF-68BE-1AC4-1A9A-0FC90E33F1C9}"/>
          </ac:picMkLst>
        </pc:picChg>
        <pc:picChg chg="mod topLvl">
          <ac:chgData name="김재창" userId="219b8ac3-3aed-4b9f-99c2-03e0662c09a1" providerId="ADAL" clId="{CE307ADC-8104-4C55-BA86-D23CB8EE05D6}" dt="2023-01-24T08:39:18.660" v="1439" actId="165"/>
          <ac:picMkLst>
            <pc:docMk/>
            <pc:sldMk cId="4266300795" sldId="1611"/>
            <ac:picMk id="30" creationId="{FAABBDDB-141D-504D-D62E-A8EDC048C446}"/>
          </ac:picMkLst>
        </pc:picChg>
        <pc:picChg chg="mod topLvl">
          <ac:chgData name="김재창" userId="219b8ac3-3aed-4b9f-99c2-03e0662c09a1" providerId="ADAL" clId="{CE307ADC-8104-4C55-BA86-D23CB8EE05D6}" dt="2023-01-24T08:39:18.660" v="1439" actId="165"/>
          <ac:picMkLst>
            <pc:docMk/>
            <pc:sldMk cId="4266300795" sldId="1611"/>
            <ac:picMk id="31" creationId="{16450D4A-89BC-2D60-C8FC-FAD2201B857A}"/>
          </ac:picMkLst>
        </pc:picChg>
      </pc:sldChg>
      <pc:sldChg chg="add del">
        <pc:chgData name="김재창" userId="219b8ac3-3aed-4b9f-99c2-03e0662c09a1" providerId="ADAL" clId="{CE307ADC-8104-4C55-BA86-D23CB8EE05D6}" dt="2023-01-24T08:27:29.815" v="1238"/>
        <pc:sldMkLst>
          <pc:docMk/>
          <pc:sldMk cId="973778944" sldId="1612"/>
        </pc:sldMkLst>
      </pc:sldChg>
      <pc:sldChg chg="modSp add mod">
        <pc:chgData name="김재창" userId="219b8ac3-3aed-4b9f-99c2-03e0662c09a1" providerId="ADAL" clId="{CE307ADC-8104-4C55-BA86-D23CB8EE05D6}" dt="2023-01-24T08:55:56.569" v="1897" actId="6549"/>
        <pc:sldMkLst>
          <pc:docMk/>
          <pc:sldMk cId="1287446115" sldId="1612"/>
        </pc:sldMkLst>
        <pc:spChg chg="mod">
          <ac:chgData name="김재창" userId="219b8ac3-3aed-4b9f-99c2-03e0662c09a1" providerId="ADAL" clId="{CE307ADC-8104-4C55-BA86-D23CB8EE05D6}" dt="2023-01-24T08:55:56.569" v="1897" actId="6549"/>
          <ac:spMkLst>
            <pc:docMk/>
            <pc:sldMk cId="1287446115" sldId="1612"/>
            <ac:spMk id="2" creationId="{F01F5B18-A501-AFA3-2ABF-BE100056E71C}"/>
          </ac:spMkLst>
        </pc:spChg>
      </pc:sldChg>
      <pc:sldChg chg="add">
        <pc:chgData name="김재창" userId="219b8ac3-3aed-4b9f-99c2-03e0662c09a1" providerId="ADAL" clId="{CE307ADC-8104-4C55-BA86-D23CB8EE05D6}" dt="2023-01-24T08:56:43.311" v="1899"/>
        <pc:sldMkLst>
          <pc:docMk/>
          <pc:sldMk cId="686765092" sldId="1613"/>
        </pc:sldMkLst>
      </pc:sldChg>
      <pc:sldChg chg="add">
        <pc:chgData name="김재창" userId="219b8ac3-3aed-4b9f-99c2-03e0662c09a1" providerId="ADAL" clId="{CE307ADC-8104-4C55-BA86-D23CB8EE05D6}" dt="2023-01-24T08:56:50.732" v="1900"/>
        <pc:sldMkLst>
          <pc:docMk/>
          <pc:sldMk cId="3156634086" sldId="1614"/>
        </pc:sldMkLst>
      </pc:sldChg>
      <pc:sldChg chg="modSp add mod">
        <pc:chgData name="김재창" userId="219b8ac3-3aed-4b9f-99c2-03e0662c09a1" providerId="ADAL" clId="{CE307ADC-8104-4C55-BA86-D23CB8EE05D6}" dt="2023-01-24T10:39:29.325" v="2037" actId="20577"/>
        <pc:sldMkLst>
          <pc:docMk/>
          <pc:sldMk cId="2069202662" sldId="1615"/>
        </pc:sldMkLst>
        <pc:spChg chg="mod">
          <ac:chgData name="김재창" userId="219b8ac3-3aed-4b9f-99c2-03e0662c09a1" providerId="ADAL" clId="{CE307ADC-8104-4C55-BA86-D23CB8EE05D6}" dt="2023-01-24T10:39:29.325" v="2037" actId="20577"/>
          <ac:spMkLst>
            <pc:docMk/>
            <pc:sldMk cId="2069202662" sldId="1615"/>
            <ac:spMk id="2" creationId="{D0DFA174-803D-F674-44C9-41449E9A6C99}"/>
          </ac:spMkLst>
        </pc:spChg>
      </pc:sldChg>
      <pc:sldChg chg="modSp add mod">
        <pc:chgData name="김재창" userId="219b8ac3-3aed-4b9f-99c2-03e0662c09a1" providerId="ADAL" clId="{CE307ADC-8104-4C55-BA86-D23CB8EE05D6}" dt="2023-01-24T10:39:33.132" v="2039" actId="20577"/>
        <pc:sldMkLst>
          <pc:docMk/>
          <pc:sldMk cId="264742713" sldId="1616"/>
        </pc:sldMkLst>
        <pc:spChg chg="mod">
          <ac:chgData name="김재창" userId="219b8ac3-3aed-4b9f-99c2-03e0662c09a1" providerId="ADAL" clId="{CE307ADC-8104-4C55-BA86-D23CB8EE05D6}" dt="2023-01-24T10:39:33.132" v="2039" actId="20577"/>
          <ac:spMkLst>
            <pc:docMk/>
            <pc:sldMk cId="264742713" sldId="1616"/>
            <ac:spMk id="2" creationId="{5084F316-91E7-AFF2-9395-02B26E3CE79A}"/>
          </ac:spMkLst>
        </pc:spChg>
      </pc:sldChg>
      <pc:sldChg chg="modSp add mod">
        <pc:chgData name="김재창" userId="219b8ac3-3aed-4b9f-99c2-03e0662c09a1" providerId="ADAL" clId="{CE307ADC-8104-4C55-BA86-D23CB8EE05D6}" dt="2023-01-24T10:44:22.554" v="2116" actId="20577"/>
        <pc:sldMkLst>
          <pc:docMk/>
          <pc:sldMk cId="480577875" sldId="1617"/>
        </pc:sldMkLst>
        <pc:spChg chg="mod">
          <ac:chgData name="김재창" userId="219b8ac3-3aed-4b9f-99c2-03e0662c09a1" providerId="ADAL" clId="{CE307ADC-8104-4C55-BA86-D23CB8EE05D6}" dt="2023-01-24T10:44:22.554" v="2116" actId="20577"/>
          <ac:spMkLst>
            <pc:docMk/>
            <pc:sldMk cId="480577875" sldId="1617"/>
            <ac:spMk id="2" creationId="{586F601B-B953-8127-FAA8-20C2EAE14BCF}"/>
          </ac:spMkLst>
        </pc:spChg>
      </pc:sldChg>
    </pc:docChg>
  </pc:docChgLst>
  <pc:docChgLst>
    <pc:chgData name="김재창" userId="219b8ac3-3aed-4b9f-99c2-03e0662c09a1" providerId="ADAL" clId="{AD2CEF69-3F39-754E-BA15-437BC86ED325}"/>
    <pc:docChg chg="modSld">
      <pc:chgData name="김재창" userId="219b8ac3-3aed-4b9f-99c2-03e0662c09a1" providerId="ADAL" clId="{AD2CEF69-3F39-754E-BA15-437BC86ED325}" dt="2022-09-22T01:42:30.749" v="1" actId="20577"/>
      <pc:docMkLst>
        <pc:docMk/>
      </pc:docMkLst>
      <pc:sldChg chg="modSp mod">
        <pc:chgData name="김재창" userId="219b8ac3-3aed-4b9f-99c2-03e0662c09a1" providerId="ADAL" clId="{AD2CEF69-3F39-754E-BA15-437BC86ED325}" dt="2022-09-22T01:42:30.749" v="1" actId="20577"/>
        <pc:sldMkLst>
          <pc:docMk/>
          <pc:sldMk cId="1784696122" sldId="1382"/>
        </pc:sldMkLst>
        <pc:spChg chg="mod">
          <ac:chgData name="김재창" userId="219b8ac3-3aed-4b9f-99c2-03e0662c09a1" providerId="ADAL" clId="{AD2CEF69-3F39-754E-BA15-437BC86ED325}" dt="2022-09-22T01:42:30.749" v="1" actId="20577"/>
          <ac:spMkLst>
            <pc:docMk/>
            <pc:sldMk cId="1784696122" sldId="1382"/>
            <ac:spMk id="2" creationId="{190687B8-3415-9697-413D-CC7A23344EC9}"/>
          </ac:spMkLst>
        </pc:spChg>
      </pc:sldChg>
      <pc:sldChg chg="modSp mod">
        <pc:chgData name="김재창" userId="219b8ac3-3aed-4b9f-99c2-03e0662c09a1" providerId="ADAL" clId="{AD2CEF69-3F39-754E-BA15-437BC86ED325}" dt="2022-09-22T01:42:20.343" v="0" actId="20577"/>
        <pc:sldMkLst>
          <pc:docMk/>
          <pc:sldMk cId="3442994441" sldId="1383"/>
        </pc:sldMkLst>
        <pc:spChg chg="mod">
          <ac:chgData name="김재창" userId="219b8ac3-3aed-4b9f-99c2-03e0662c09a1" providerId="ADAL" clId="{AD2CEF69-3F39-754E-BA15-437BC86ED325}" dt="2022-09-22T01:42:20.343" v="0" actId="20577"/>
          <ac:spMkLst>
            <pc:docMk/>
            <pc:sldMk cId="3442994441" sldId="1383"/>
            <ac:spMk id="3" creationId="{FB6E8B56-F8F9-28F9-424B-37A375CEC0BD}"/>
          </ac:spMkLst>
        </pc:spChg>
      </pc:sldChg>
    </pc:docChg>
  </pc:docChgLst>
  <pc:docChgLst>
    <pc:chgData name="김재창" userId="219b8ac3-3aed-4b9f-99c2-03e0662c09a1" providerId="ADAL" clId="{D9B9FDF1-CE69-438A-9149-B367CB888CA3}"/>
    <pc:docChg chg="undo custSel addSld modSld">
      <pc:chgData name="김재창" userId="219b8ac3-3aed-4b9f-99c2-03e0662c09a1" providerId="ADAL" clId="{D9B9FDF1-CE69-438A-9149-B367CB888CA3}" dt="2022-10-26T01:38:18.641" v="1540" actId="20577"/>
      <pc:docMkLst>
        <pc:docMk/>
      </pc:docMkLst>
      <pc:sldChg chg="modSp mod">
        <pc:chgData name="김재창" userId="219b8ac3-3aed-4b9f-99c2-03e0662c09a1" providerId="ADAL" clId="{D9B9FDF1-CE69-438A-9149-B367CB888CA3}" dt="2022-10-26T01:32:03.881" v="1488" actId="20577"/>
        <pc:sldMkLst>
          <pc:docMk/>
          <pc:sldMk cId="785332211" sldId="1390"/>
        </pc:sldMkLst>
        <pc:spChg chg="mod">
          <ac:chgData name="김재창" userId="219b8ac3-3aed-4b9f-99c2-03e0662c09a1" providerId="ADAL" clId="{D9B9FDF1-CE69-438A-9149-B367CB888CA3}" dt="2022-10-26T01:32:03.881" v="1488" actId="20577"/>
          <ac:spMkLst>
            <pc:docMk/>
            <pc:sldMk cId="785332211" sldId="1390"/>
            <ac:spMk id="2" creationId="{BA57268A-CB5C-EFDF-7F56-CD15C42C8D76}"/>
          </ac:spMkLst>
        </pc:spChg>
        <pc:spChg chg="mod">
          <ac:chgData name="김재창" userId="219b8ac3-3aed-4b9f-99c2-03e0662c09a1" providerId="ADAL" clId="{D9B9FDF1-CE69-438A-9149-B367CB888CA3}" dt="2022-10-25T16:21:55.416" v="215" actId="20577"/>
          <ac:spMkLst>
            <pc:docMk/>
            <pc:sldMk cId="785332211" sldId="1390"/>
            <ac:spMk id="7" creationId="{9E19E55E-2D7F-6E32-8DF2-401B6C36ED03}"/>
          </ac:spMkLst>
        </pc:spChg>
        <pc:picChg chg="mod">
          <ac:chgData name="김재창" userId="219b8ac3-3aed-4b9f-99c2-03e0662c09a1" providerId="ADAL" clId="{D9B9FDF1-CE69-438A-9149-B367CB888CA3}" dt="2022-10-25T16:20:42.103" v="166" actId="1076"/>
          <ac:picMkLst>
            <pc:docMk/>
            <pc:sldMk cId="785332211" sldId="1390"/>
            <ac:picMk id="8" creationId="{DE1AA685-FBE2-4802-225E-400114FCC5DD}"/>
          </ac:picMkLst>
        </pc:picChg>
      </pc:sldChg>
      <pc:sldChg chg="addSp delSp modSp new mod">
        <pc:chgData name="김재창" userId="219b8ac3-3aed-4b9f-99c2-03e0662c09a1" providerId="ADAL" clId="{D9B9FDF1-CE69-438A-9149-B367CB888CA3}" dt="2022-10-25T16:24:22.414" v="383" actId="20577"/>
        <pc:sldMkLst>
          <pc:docMk/>
          <pc:sldMk cId="1469493967" sldId="1391"/>
        </pc:sldMkLst>
        <pc:spChg chg="add del mod">
          <ac:chgData name="김재창" userId="219b8ac3-3aed-4b9f-99c2-03e0662c09a1" providerId="ADAL" clId="{D9B9FDF1-CE69-438A-9149-B367CB888CA3}" dt="2022-10-25T16:24:22.414" v="383" actId="20577"/>
          <ac:spMkLst>
            <pc:docMk/>
            <pc:sldMk cId="1469493967" sldId="1391"/>
            <ac:spMk id="3" creationId="{80EBE7D4-4A1C-3E29-7FFF-E5327523D173}"/>
          </ac:spMkLst>
        </pc:spChg>
        <pc:graphicFrameChg chg="add del mod">
          <ac:chgData name="김재창" userId="219b8ac3-3aed-4b9f-99c2-03e0662c09a1" providerId="ADAL" clId="{D9B9FDF1-CE69-438A-9149-B367CB888CA3}" dt="2022-10-25T16:22:23.424" v="244"/>
          <ac:graphicFrameMkLst>
            <pc:docMk/>
            <pc:sldMk cId="1469493967" sldId="1391"/>
            <ac:graphicFrameMk id="4" creationId="{D509AB58-6C5F-99D0-32B0-F1C7566E54FD}"/>
          </ac:graphicFrameMkLst>
        </pc:graphicFrameChg>
        <pc:graphicFrameChg chg="add del mod">
          <ac:chgData name="김재창" userId="219b8ac3-3aed-4b9f-99c2-03e0662c09a1" providerId="ADAL" clId="{D9B9FDF1-CE69-438A-9149-B367CB888CA3}" dt="2022-10-25T16:22:25.680" v="246"/>
          <ac:graphicFrameMkLst>
            <pc:docMk/>
            <pc:sldMk cId="1469493967" sldId="1391"/>
            <ac:graphicFrameMk id="5" creationId="{B35181FA-453B-7665-4B6D-2EB6CF9C12CC}"/>
          </ac:graphicFrameMkLst>
        </pc:graphicFrameChg>
        <pc:picChg chg="add mod">
          <ac:chgData name="김재창" userId="219b8ac3-3aed-4b9f-99c2-03e0662c09a1" providerId="ADAL" clId="{D9B9FDF1-CE69-438A-9149-B367CB888CA3}" dt="2022-10-25T16:22:41.415" v="251" actId="1076"/>
          <ac:picMkLst>
            <pc:docMk/>
            <pc:sldMk cId="1469493967" sldId="1391"/>
            <ac:picMk id="1026" creationId="{B1EAEA5F-A494-A52E-3C95-6A98E7A8E76C}"/>
          </ac:picMkLst>
        </pc:picChg>
      </pc:sldChg>
      <pc:sldChg chg="addSp delSp modSp new mod">
        <pc:chgData name="김재창" userId="219b8ac3-3aed-4b9f-99c2-03e0662c09a1" providerId="ADAL" clId="{D9B9FDF1-CE69-438A-9149-B367CB888CA3}" dt="2022-10-26T01:38:18.641" v="1540" actId="20577"/>
        <pc:sldMkLst>
          <pc:docMk/>
          <pc:sldMk cId="2405474206" sldId="1392"/>
        </pc:sldMkLst>
        <pc:spChg chg="mod">
          <ac:chgData name="김재창" userId="219b8ac3-3aed-4b9f-99c2-03e0662c09a1" providerId="ADAL" clId="{D9B9FDF1-CE69-438A-9149-B367CB888CA3}" dt="2022-10-25T16:25:07.332" v="408" actId="20577"/>
          <ac:spMkLst>
            <pc:docMk/>
            <pc:sldMk cId="2405474206" sldId="1392"/>
            <ac:spMk id="2" creationId="{EB05455E-6091-6F74-9A40-4937249FE3FB}"/>
          </ac:spMkLst>
        </pc:spChg>
        <pc:spChg chg="mod">
          <ac:chgData name="김재창" userId="219b8ac3-3aed-4b9f-99c2-03e0662c09a1" providerId="ADAL" clId="{D9B9FDF1-CE69-438A-9149-B367CB888CA3}" dt="2022-10-25T17:18:41.234" v="436" actId="1076"/>
          <ac:spMkLst>
            <pc:docMk/>
            <pc:sldMk cId="2405474206" sldId="1392"/>
            <ac:spMk id="4" creationId="{69176B5C-BF3A-FC46-8C43-BB0A2B3AF5D9}"/>
          </ac:spMkLst>
        </pc:spChg>
        <pc:spChg chg="mod">
          <ac:chgData name="김재창" userId="219b8ac3-3aed-4b9f-99c2-03e0662c09a1" providerId="ADAL" clId="{D9B9FDF1-CE69-438A-9149-B367CB888CA3}" dt="2022-10-25T17:42:42.607" v="908" actId="14100"/>
          <ac:spMkLst>
            <pc:docMk/>
            <pc:sldMk cId="2405474206" sldId="1392"/>
            <ac:spMk id="5" creationId="{87D72F76-2C25-9F45-93DE-EDC9D8D6FAAC}"/>
          </ac:spMkLst>
        </pc:spChg>
        <pc:spChg chg="mod">
          <ac:chgData name="김재창" userId="219b8ac3-3aed-4b9f-99c2-03e0662c09a1" providerId="ADAL" clId="{D9B9FDF1-CE69-438A-9149-B367CB888CA3}" dt="2022-10-25T17:42:42.607" v="908" actId="14100"/>
          <ac:spMkLst>
            <pc:docMk/>
            <pc:sldMk cId="2405474206" sldId="1392"/>
            <ac:spMk id="6" creationId="{9167C8AE-35CF-4A4E-BACA-256B1E63FD5E}"/>
          </ac:spMkLst>
        </pc:spChg>
        <pc:spChg chg="mod">
          <ac:chgData name="김재창" userId="219b8ac3-3aed-4b9f-99c2-03e0662c09a1" providerId="ADAL" clId="{D9B9FDF1-CE69-438A-9149-B367CB888CA3}" dt="2022-10-25T17:20:17.605" v="461" actId="1076"/>
          <ac:spMkLst>
            <pc:docMk/>
            <pc:sldMk cId="2405474206" sldId="1392"/>
            <ac:spMk id="7" creationId="{DB06D9DD-F2F7-5B44-8486-0CCDBA19AF17}"/>
          </ac:spMkLst>
        </pc:spChg>
        <pc:spChg chg="mod">
          <ac:chgData name="김재창" userId="219b8ac3-3aed-4b9f-99c2-03e0662c09a1" providerId="ADAL" clId="{D9B9FDF1-CE69-438A-9149-B367CB888CA3}" dt="2022-10-25T17:44:11.731" v="913" actId="17032"/>
          <ac:spMkLst>
            <pc:docMk/>
            <pc:sldMk cId="2405474206" sldId="1392"/>
            <ac:spMk id="14" creationId="{6AE9D57B-0EC2-554D-A34E-68E9AA6C0396}"/>
          </ac:spMkLst>
        </pc:spChg>
        <pc:spChg chg="mod">
          <ac:chgData name="김재창" userId="219b8ac3-3aed-4b9f-99c2-03e0662c09a1" providerId="ADAL" clId="{D9B9FDF1-CE69-438A-9149-B367CB888CA3}" dt="2022-10-26T01:38:18.641" v="1540" actId="20577"/>
          <ac:spMkLst>
            <pc:docMk/>
            <pc:sldMk cId="2405474206" sldId="1392"/>
            <ac:spMk id="15" creationId="{ACAB0CD7-3FAA-6F45-9C80-8F152A6FC9C8}"/>
          </ac:spMkLst>
        </pc:spChg>
        <pc:spChg chg="mod">
          <ac:chgData name="김재창" userId="219b8ac3-3aed-4b9f-99c2-03e0662c09a1" providerId="ADAL" clId="{D9B9FDF1-CE69-438A-9149-B367CB888CA3}" dt="2022-10-25T17:20:17.605" v="461" actId="1076"/>
          <ac:spMkLst>
            <pc:docMk/>
            <pc:sldMk cId="2405474206" sldId="1392"/>
            <ac:spMk id="16" creationId="{A35C7DBC-9011-E046-93B5-E706ED3D32EB}"/>
          </ac:spMkLst>
        </pc:spChg>
        <pc:spChg chg="mod">
          <ac:chgData name="김재창" userId="219b8ac3-3aed-4b9f-99c2-03e0662c09a1" providerId="ADAL" clId="{D9B9FDF1-CE69-438A-9149-B367CB888CA3}" dt="2022-10-25T17:20:17.605" v="461" actId="1076"/>
          <ac:spMkLst>
            <pc:docMk/>
            <pc:sldMk cId="2405474206" sldId="1392"/>
            <ac:spMk id="17" creationId="{47CFBD30-CA46-5C48-A9FA-54FEAB0028D6}"/>
          </ac:spMkLst>
        </pc:spChg>
        <pc:spChg chg="mod">
          <ac:chgData name="김재창" userId="219b8ac3-3aed-4b9f-99c2-03e0662c09a1" providerId="ADAL" clId="{D9B9FDF1-CE69-438A-9149-B367CB888CA3}" dt="2022-10-25T17:20:17.605" v="461" actId="1076"/>
          <ac:spMkLst>
            <pc:docMk/>
            <pc:sldMk cId="2405474206" sldId="1392"/>
            <ac:spMk id="18" creationId="{E66A9945-0060-E348-BF74-01C07DA573AB}"/>
          </ac:spMkLst>
        </pc:spChg>
        <pc:spChg chg="add mod">
          <ac:chgData name="김재창" userId="219b8ac3-3aed-4b9f-99c2-03e0662c09a1" providerId="ADAL" clId="{D9B9FDF1-CE69-438A-9149-B367CB888CA3}" dt="2022-10-25T17:23:04.958" v="567" actId="20577"/>
          <ac:spMkLst>
            <pc:docMk/>
            <pc:sldMk cId="2405474206" sldId="1392"/>
            <ac:spMk id="35" creationId="{4143ABF9-8767-18CE-B02F-7C15EE2B438E}"/>
          </ac:spMkLst>
        </pc:spChg>
        <pc:spChg chg="add mod">
          <ac:chgData name="김재창" userId="219b8ac3-3aed-4b9f-99c2-03e0662c09a1" providerId="ADAL" clId="{D9B9FDF1-CE69-438A-9149-B367CB888CA3}" dt="2022-10-25T17:42:11.161" v="895" actId="20577"/>
          <ac:spMkLst>
            <pc:docMk/>
            <pc:sldMk cId="2405474206" sldId="1392"/>
            <ac:spMk id="36" creationId="{D497A4E5-A23B-AC70-0F6A-4059374FF472}"/>
          </ac:spMkLst>
        </pc:spChg>
        <pc:spChg chg="add mod">
          <ac:chgData name="김재창" userId="219b8ac3-3aed-4b9f-99c2-03e0662c09a1" providerId="ADAL" clId="{D9B9FDF1-CE69-438A-9149-B367CB888CA3}" dt="2022-10-25T17:44:20.623" v="915" actId="14100"/>
          <ac:spMkLst>
            <pc:docMk/>
            <pc:sldMk cId="2405474206" sldId="1392"/>
            <ac:spMk id="44" creationId="{8617BD1B-0C56-8AFA-5F3C-5ED077033B2D}"/>
          </ac:spMkLst>
        </pc:spChg>
        <pc:picChg chg="mod">
          <ac:chgData name="김재창" userId="219b8ac3-3aed-4b9f-99c2-03e0662c09a1" providerId="ADAL" clId="{D9B9FDF1-CE69-438A-9149-B367CB888CA3}" dt="2022-10-25T17:20:17.605" v="461" actId="1076"/>
          <ac:picMkLst>
            <pc:docMk/>
            <pc:sldMk cId="2405474206" sldId="1392"/>
            <ac:picMk id="8" creationId="{425125C6-1C82-C643-9D41-129C5AB11E19}"/>
          </ac:picMkLst>
        </pc:picChg>
        <pc:picChg chg="mod">
          <ac:chgData name="김재창" userId="219b8ac3-3aed-4b9f-99c2-03e0662c09a1" providerId="ADAL" clId="{D9B9FDF1-CE69-438A-9149-B367CB888CA3}" dt="2022-10-25T17:20:17.605" v="461" actId="1076"/>
          <ac:picMkLst>
            <pc:docMk/>
            <pc:sldMk cId="2405474206" sldId="1392"/>
            <ac:picMk id="9" creationId="{F642F6B4-D592-6D44-A91D-3D91425C3188}"/>
          </ac:picMkLst>
        </pc:picChg>
        <pc:picChg chg="mod">
          <ac:chgData name="김재창" userId="219b8ac3-3aed-4b9f-99c2-03e0662c09a1" providerId="ADAL" clId="{D9B9FDF1-CE69-438A-9149-B367CB888CA3}" dt="2022-10-25T17:20:17.605" v="461" actId="1076"/>
          <ac:picMkLst>
            <pc:docMk/>
            <pc:sldMk cId="2405474206" sldId="1392"/>
            <ac:picMk id="10" creationId="{C8F9A11B-A692-C54E-95DF-8B4B0BF4E1C3}"/>
          </ac:picMkLst>
        </pc:picChg>
        <pc:picChg chg="mod">
          <ac:chgData name="김재창" userId="219b8ac3-3aed-4b9f-99c2-03e0662c09a1" providerId="ADAL" clId="{D9B9FDF1-CE69-438A-9149-B367CB888CA3}" dt="2022-10-25T17:20:17.605" v="461" actId="1076"/>
          <ac:picMkLst>
            <pc:docMk/>
            <pc:sldMk cId="2405474206" sldId="1392"/>
            <ac:picMk id="11" creationId="{245D537E-4711-6445-94B4-5A1C811266EB}"/>
          </ac:picMkLst>
        </pc:picChg>
        <pc:picChg chg="mod">
          <ac:chgData name="김재창" userId="219b8ac3-3aed-4b9f-99c2-03e0662c09a1" providerId="ADAL" clId="{D9B9FDF1-CE69-438A-9149-B367CB888CA3}" dt="2022-10-25T17:20:17.605" v="461" actId="1076"/>
          <ac:picMkLst>
            <pc:docMk/>
            <pc:sldMk cId="2405474206" sldId="1392"/>
            <ac:picMk id="12" creationId="{6F71F08C-A0CE-424E-9166-7C58F4DC8F7F}"/>
          </ac:picMkLst>
        </pc:picChg>
        <pc:picChg chg="mod">
          <ac:chgData name="김재창" userId="219b8ac3-3aed-4b9f-99c2-03e0662c09a1" providerId="ADAL" clId="{D9B9FDF1-CE69-438A-9149-B367CB888CA3}" dt="2022-10-25T17:20:17.605" v="461" actId="1076"/>
          <ac:picMkLst>
            <pc:docMk/>
            <pc:sldMk cId="2405474206" sldId="1392"/>
            <ac:picMk id="13" creationId="{D37C2899-BAEA-9340-94F9-0E8F7578FD8C}"/>
          </ac:picMkLst>
        </pc:picChg>
        <pc:cxnChg chg="add mod">
          <ac:chgData name="김재창" userId="219b8ac3-3aed-4b9f-99c2-03e0662c09a1" providerId="ADAL" clId="{D9B9FDF1-CE69-438A-9149-B367CB888CA3}" dt="2022-10-25T17:42:42.607" v="908" actId="14100"/>
          <ac:cxnSpMkLst>
            <pc:docMk/>
            <pc:sldMk cId="2405474206" sldId="1392"/>
            <ac:cxnSpMk id="20" creationId="{038F66B7-1FA0-1B89-C876-C85FA45FB1A7}"/>
          </ac:cxnSpMkLst>
        </pc:cxnChg>
        <pc:cxnChg chg="add mod">
          <ac:chgData name="김재창" userId="219b8ac3-3aed-4b9f-99c2-03e0662c09a1" providerId="ADAL" clId="{D9B9FDF1-CE69-438A-9149-B367CB888CA3}" dt="2022-10-25T17:42:42.607" v="908" actId="14100"/>
          <ac:cxnSpMkLst>
            <pc:docMk/>
            <pc:sldMk cId="2405474206" sldId="1392"/>
            <ac:cxnSpMk id="24" creationId="{0FCFFDDC-12F6-A9EF-DED8-D2BBB10A3337}"/>
          </ac:cxnSpMkLst>
        </pc:cxnChg>
        <pc:cxnChg chg="add del mod">
          <ac:chgData name="김재창" userId="219b8ac3-3aed-4b9f-99c2-03e0662c09a1" providerId="ADAL" clId="{D9B9FDF1-CE69-438A-9149-B367CB888CA3}" dt="2022-10-25T17:20:35.360" v="471" actId="478"/>
          <ac:cxnSpMkLst>
            <pc:docMk/>
            <pc:sldMk cId="2405474206" sldId="1392"/>
            <ac:cxnSpMk id="27" creationId="{EA72DC01-4DB9-C1EA-629E-57C0CC95028E}"/>
          </ac:cxnSpMkLst>
        </pc:cxnChg>
        <pc:cxnChg chg="add del mod">
          <ac:chgData name="김재창" userId="219b8ac3-3aed-4b9f-99c2-03e0662c09a1" providerId="ADAL" clId="{D9B9FDF1-CE69-438A-9149-B367CB888CA3}" dt="2022-10-25T17:20:35.044" v="470" actId="478"/>
          <ac:cxnSpMkLst>
            <pc:docMk/>
            <pc:sldMk cId="2405474206" sldId="1392"/>
            <ac:cxnSpMk id="30" creationId="{ADE79B6D-1B88-910F-CF2C-2401783C97A2}"/>
          </ac:cxnSpMkLst>
        </pc:cxnChg>
        <pc:cxnChg chg="add mod">
          <ac:chgData name="김재창" userId="219b8ac3-3aed-4b9f-99c2-03e0662c09a1" providerId="ADAL" clId="{D9B9FDF1-CE69-438A-9149-B367CB888CA3}" dt="2022-10-25T17:22:13.945" v="541" actId="14100"/>
          <ac:cxnSpMkLst>
            <pc:docMk/>
            <pc:sldMk cId="2405474206" sldId="1392"/>
            <ac:cxnSpMk id="37" creationId="{4B12E21F-27F9-5697-1598-BAB7B8811340}"/>
          </ac:cxnSpMkLst>
        </pc:cxnChg>
        <pc:cxnChg chg="add mod">
          <ac:chgData name="김재창" userId="219b8ac3-3aed-4b9f-99c2-03e0662c09a1" providerId="ADAL" clId="{D9B9FDF1-CE69-438A-9149-B367CB888CA3}" dt="2022-10-25T17:22:23.391" v="546" actId="1076"/>
          <ac:cxnSpMkLst>
            <pc:docMk/>
            <pc:sldMk cId="2405474206" sldId="1392"/>
            <ac:cxnSpMk id="40" creationId="{D5933D07-703B-41AB-40BA-485F22DFF69E}"/>
          </ac:cxnSpMkLst>
        </pc:cxnChg>
        <pc:cxnChg chg="add mod">
          <ac:chgData name="김재창" userId="219b8ac3-3aed-4b9f-99c2-03e0662c09a1" providerId="ADAL" clId="{D9B9FDF1-CE69-438A-9149-B367CB888CA3}" dt="2022-10-25T17:42:46.609" v="909" actId="14100"/>
          <ac:cxnSpMkLst>
            <pc:docMk/>
            <pc:sldMk cId="2405474206" sldId="1392"/>
            <ac:cxnSpMk id="45" creationId="{432CF713-F010-A552-8B49-7B4A16AD3D70}"/>
          </ac:cxnSpMkLst>
        </pc:cxnChg>
      </pc:sldChg>
      <pc:sldChg chg="modSp mod">
        <pc:chgData name="김재창" userId="219b8ac3-3aed-4b9f-99c2-03e0662c09a1" providerId="ADAL" clId="{D9B9FDF1-CE69-438A-9149-B367CB888CA3}" dt="2022-10-26T01:28:22.159" v="1271" actId="14"/>
        <pc:sldMkLst>
          <pc:docMk/>
          <pc:sldMk cId="1124832025" sldId="1393"/>
        </pc:sldMkLst>
        <pc:spChg chg="mod">
          <ac:chgData name="김재창" userId="219b8ac3-3aed-4b9f-99c2-03e0662c09a1" providerId="ADAL" clId="{D9B9FDF1-CE69-438A-9149-B367CB888CA3}" dt="2022-10-26T01:28:22.159" v="1271" actId="14"/>
          <ac:spMkLst>
            <pc:docMk/>
            <pc:sldMk cId="1124832025" sldId="1393"/>
            <ac:spMk id="3" creationId="{A299F181-D07A-644A-AF20-7EEE765B48DF}"/>
          </ac:spMkLst>
        </pc:spChg>
      </pc:sldChg>
      <pc:sldChg chg="modSp mod">
        <pc:chgData name="김재창" userId="219b8ac3-3aed-4b9f-99c2-03e0662c09a1" providerId="ADAL" clId="{D9B9FDF1-CE69-438A-9149-B367CB888CA3}" dt="2022-10-26T01:31:15.220" v="1467" actId="207"/>
        <pc:sldMkLst>
          <pc:docMk/>
          <pc:sldMk cId="192218878" sldId="1394"/>
        </pc:sldMkLst>
        <pc:spChg chg="mod">
          <ac:chgData name="김재창" userId="219b8ac3-3aed-4b9f-99c2-03e0662c09a1" providerId="ADAL" clId="{D9B9FDF1-CE69-438A-9149-B367CB888CA3}" dt="2022-10-26T01:31:15.220" v="1467" actId="207"/>
          <ac:spMkLst>
            <pc:docMk/>
            <pc:sldMk cId="192218878" sldId="1394"/>
            <ac:spMk id="3" creationId="{C62B1B3B-866A-BB46-B967-79B8BA5DB227}"/>
          </ac:spMkLst>
        </pc:spChg>
      </pc:sldChg>
      <pc:sldChg chg="modSp mod">
        <pc:chgData name="김재창" userId="219b8ac3-3aed-4b9f-99c2-03e0662c09a1" providerId="ADAL" clId="{D9B9FDF1-CE69-438A-9149-B367CB888CA3}" dt="2022-10-26T01:19:32.577" v="1134" actId="207"/>
        <pc:sldMkLst>
          <pc:docMk/>
          <pc:sldMk cId="4277518304" sldId="1398"/>
        </pc:sldMkLst>
        <pc:spChg chg="mod">
          <ac:chgData name="김재창" userId="219b8ac3-3aed-4b9f-99c2-03e0662c09a1" providerId="ADAL" clId="{D9B9FDF1-CE69-438A-9149-B367CB888CA3}" dt="2022-10-26T01:19:32.577" v="1134" actId="207"/>
          <ac:spMkLst>
            <pc:docMk/>
            <pc:sldMk cId="4277518304" sldId="1398"/>
            <ac:spMk id="3" creationId="{07CB8A87-EDF3-5113-BA3B-019420886BC4}"/>
          </ac:spMkLst>
        </pc:spChg>
        <pc:graphicFrameChg chg="modGraphic">
          <ac:chgData name="김재창" userId="219b8ac3-3aed-4b9f-99c2-03e0662c09a1" providerId="ADAL" clId="{D9B9FDF1-CE69-438A-9149-B367CB888CA3}" dt="2022-10-26T01:18:54.702" v="1129" actId="207"/>
          <ac:graphicFrameMkLst>
            <pc:docMk/>
            <pc:sldMk cId="4277518304" sldId="1398"/>
            <ac:graphicFrameMk id="4" creationId="{C253F35D-8389-7893-2C61-D0EDB96ABED7}"/>
          </ac:graphicFrameMkLst>
        </pc:graphicFrameChg>
      </pc:sldChg>
      <pc:sldChg chg="addSp delSp modSp mod">
        <pc:chgData name="김재창" userId="219b8ac3-3aed-4b9f-99c2-03e0662c09a1" providerId="ADAL" clId="{D9B9FDF1-CE69-438A-9149-B367CB888CA3}" dt="2022-10-26T01:33:28.167" v="1493" actId="1076"/>
        <pc:sldMkLst>
          <pc:docMk/>
          <pc:sldMk cId="232330255" sldId="1400"/>
        </pc:sldMkLst>
        <pc:spChg chg="mod">
          <ac:chgData name="김재창" userId="219b8ac3-3aed-4b9f-99c2-03e0662c09a1" providerId="ADAL" clId="{D9B9FDF1-CE69-438A-9149-B367CB888CA3}" dt="2022-10-25T17:48:48.361" v="1102"/>
          <ac:spMkLst>
            <pc:docMk/>
            <pc:sldMk cId="232330255" sldId="1400"/>
            <ac:spMk id="2" creationId="{E5A1252B-B344-9B40-B1E3-0AF1C12EB480}"/>
          </ac:spMkLst>
        </pc:spChg>
        <pc:spChg chg="mod">
          <ac:chgData name="김재창" userId="219b8ac3-3aed-4b9f-99c2-03e0662c09a1" providerId="ADAL" clId="{D9B9FDF1-CE69-438A-9149-B367CB888CA3}" dt="2022-10-25T17:43:23.497" v="910" actId="20577"/>
          <ac:spMkLst>
            <pc:docMk/>
            <pc:sldMk cId="232330255" sldId="1400"/>
            <ac:spMk id="3" creationId="{215AA2E4-12F9-BB4C-BB40-E88CE91B6D74}"/>
          </ac:spMkLst>
        </pc:spChg>
        <pc:spChg chg="mod">
          <ac:chgData name="김재창" userId="219b8ac3-3aed-4b9f-99c2-03e0662c09a1" providerId="ADAL" clId="{D9B9FDF1-CE69-438A-9149-B367CB888CA3}" dt="2022-10-26T01:33:28.167" v="1493" actId="1076"/>
          <ac:spMkLst>
            <pc:docMk/>
            <pc:sldMk cId="232330255" sldId="1400"/>
            <ac:spMk id="4" creationId="{073854DF-389D-CE40-9B26-9B4ADE572E42}"/>
          </ac:spMkLst>
        </pc:spChg>
        <pc:spChg chg="mod">
          <ac:chgData name="김재창" userId="219b8ac3-3aed-4b9f-99c2-03e0662c09a1" providerId="ADAL" clId="{D9B9FDF1-CE69-438A-9149-B367CB888CA3}" dt="2022-10-26T01:33:28.167" v="1493" actId="1076"/>
          <ac:spMkLst>
            <pc:docMk/>
            <pc:sldMk cId="232330255" sldId="1400"/>
            <ac:spMk id="5" creationId="{CF0CB2A9-BCD8-A44A-856B-F02EC60C4F56}"/>
          </ac:spMkLst>
        </pc:spChg>
        <pc:spChg chg="mod">
          <ac:chgData name="김재창" userId="219b8ac3-3aed-4b9f-99c2-03e0662c09a1" providerId="ADAL" clId="{D9B9FDF1-CE69-438A-9149-B367CB888CA3}" dt="2022-10-26T01:33:28.167" v="1493" actId="1076"/>
          <ac:spMkLst>
            <pc:docMk/>
            <pc:sldMk cId="232330255" sldId="1400"/>
            <ac:spMk id="6" creationId="{FD4436BB-717F-C545-86F0-D73289988565}"/>
          </ac:spMkLst>
        </pc:spChg>
        <pc:spChg chg="mod">
          <ac:chgData name="김재창" userId="219b8ac3-3aed-4b9f-99c2-03e0662c09a1" providerId="ADAL" clId="{D9B9FDF1-CE69-438A-9149-B367CB888CA3}" dt="2022-10-26T01:33:28.167" v="1493" actId="1076"/>
          <ac:spMkLst>
            <pc:docMk/>
            <pc:sldMk cId="232330255" sldId="1400"/>
            <ac:spMk id="7" creationId="{79754F3A-D82B-CF43-AD13-36FAECCD8793}"/>
          </ac:spMkLst>
        </pc:spChg>
        <pc:spChg chg="mod">
          <ac:chgData name="김재창" userId="219b8ac3-3aed-4b9f-99c2-03e0662c09a1" providerId="ADAL" clId="{D9B9FDF1-CE69-438A-9149-B367CB888CA3}" dt="2022-10-26T01:33:28.167" v="1493" actId="1076"/>
          <ac:spMkLst>
            <pc:docMk/>
            <pc:sldMk cId="232330255" sldId="1400"/>
            <ac:spMk id="8" creationId="{4A28004D-EB92-534E-90B6-6049A9A716CF}"/>
          </ac:spMkLst>
        </pc:spChg>
        <pc:spChg chg="mod">
          <ac:chgData name="김재창" userId="219b8ac3-3aed-4b9f-99c2-03e0662c09a1" providerId="ADAL" clId="{D9B9FDF1-CE69-438A-9149-B367CB888CA3}" dt="2022-10-26T01:33:28.167" v="1493" actId="1076"/>
          <ac:spMkLst>
            <pc:docMk/>
            <pc:sldMk cId="232330255" sldId="1400"/>
            <ac:spMk id="9" creationId="{92DEF804-C0C5-484D-833A-B7E66B9BC0D1}"/>
          </ac:spMkLst>
        </pc:spChg>
        <pc:spChg chg="add del">
          <ac:chgData name="김재창" userId="219b8ac3-3aed-4b9f-99c2-03e0662c09a1" providerId="ADAL" clId="{D9B9FDF1-CE69-438A-9149-B367CB888CA3}" dt="2022-10-25T17:27:20.697" v="600"/>
          <ac:spMkLst>
            <pc:docMk/>
            <pc:sldMk cId="232330255" sldId="1400"/>
            <ac:spMk id="13" creationId="{424841DF-F2C9-5899-1E63-DA446932D5B8}"/>
          </ac:spMkLst>
        </pc:spChg>
        <pc:spChg chg="add mod">
          <ac:chgData name="김재창" userId="219b8ac3-3aed-4b9f-99c2-03e0662c09a1" providerId="ADAL" clId="{D9B9FDF1-CE69-438A-9149-B367CB888CA3}" dt="2022-10-26T01:33:28.167" v="1493" actId="1076"/>
          <ac:spMkLst>
            <pc:docMk/>
            <pc:sldMk cId="232330255" sldId="1400"/>
            <ac:spMk id="17" creationId="{342D827D-0603-EFD7-B870-20BEBD6D27CB}"/>
          </ac:spMkLst>
        </pc:spChg>
        <pc:spChg chg="add mod">
          <ac:chgData name="김재창" userId="219b8ac3-3aed-4b9f-99c2-03e0662c09a1" providerId="ADAL" clId="{D9B9FDF1-CE69-438A-9149-B367CB888CA3}" dt="2022-10-26T01:33:28.167" v="1493" actId="1076"/>
          <ac:spMkLst>
            <pc:docMk/>
            <pc:sldMk cId="232330255" sldId="1400"/>
            <ac:spMk id="23" creationId="{02BC96A7-D06E-D377-D32D-82F352A3911D}"/>
          </ac:spMkLst>
        </pc:spChg>
        <pc:picChg chg="add mod modCrop">
          <ac:chgData name="김재창" userId="219b8ac3-3aed-4b9f-99c2-03e0662c09a1" providerId="ADAL" clId="{D9B9FDF1-CE69-438A-9149-B367CB888CA3}" dt="2022-10-26T01:33:19.405" v="1492" actId="1076"/>
          <ac:picMkLst>
            <pc:docMk/>
            <pc:sldMk cId="232330255" sldId="1400"/>
            <ac:picMk id="14" creationId="{6C470524-453B-2DE2-5294-8BC4B9D1CDE8}"/>
          </ac:picMkLst>
        </pc:picChg>
        <pc:cxnChg chg="add mod">
          <ac:chgData name="김재창" userId="219b8ac3-3aed-4b9f-99c2-03e0662c09a1" providerId="ADAL" clId="{D9B9FDF1-CE69-438A-9149-B367CB888CA3}" dt="2022-10-26T01:33:28.167" v="1493" actId="1076"/>
          <ac:cxnSpMkLst>
            <pc:docMk/>
            <pc:sldMk cId="232330255" sldId="1400"/>
            <ac:cxnSpMk id="10" creationId="{F8F4687E-A08A-896F-8AC8-66F2BBCFE9BD}"/>
          </ac:cxnSpMkLst>
        </pc:cxnChg>
      </pc:sldChg>
      <pc:sldChg chg="delSp modSp add mod">
        <pc:chgData name="김재창" userId="219b8ac3-3aed-4b9f-99c2-03e0662c09a1" providerId="ADAL" clId="{D9B9FDF1-CE69-438A-9149-B367CB888CA3}" dt="2022-10-26T01:37:27.084" v="1497" actId="20577"/>
        <pc:sldMkLst>
          <pc:docMk/>
          <pc:sldMk cId="4243788516" sldId="1401"/>
        </pc:sldMkLst>
        <pc:spChg chg="mod">
          <ac:chgData name="김재창" userId="219b8ac3-3aed-4b9f-99c2-03e0662c09a1" providerId="ADAL" clId="{D9B9FDF1-CE69-438A-9149-B367CB888CA3}" dt="2022-10-25T17:32:09.184" v="782" actId="20577"/>
          <ac:spMkLst>
            <pc:docMk/>
            <pc:sldMk cId="4243788516" sldId="1401"/>
            <ac:spMk id="2" creationId="{E5A1252B-B344-9B40-B1E3-0AF1C12EB480}"/>
          </ac:spMkLst>
        </pc:spChg>
        <pc:spChg chg="mod">
          <ac:chgData name="김재창" userId="219b8ac3-3aed-4b9f-99c2-03e0662c09a1" providerId="ADAL" clId="{D9B9FDF1-CE69-438A-9149-B367CB888CA3}" dt="2022-10-26T01:37:27.084" v="1497" actId="20577"/>
          <ac:spMkLst>
            <pc:docMk/>
            <pc:sldMk cId="4243788516" sldId="1401"/>
            <ac:spMk id="3" creationId="{215AA2E4-12F9-BB4C-BB40-E88CE91B6D74}"/>
          </ac:spMkLst>
        </pc:spChg>
        <pc:spChg chg="del">
          <ac:chgData name="김재창" userId="219b8ac3-3aed-4b9f-99c2-03e0662c09a1" providerId="ADAL" clId="{D9B9FDF1-CE69-438A-9149-B367CB888CA3}" dt="2022-10-25T17:30:57.823" v="711" actId="478"/>
          <ac:spMkLst>
            <pc:docMk/>
            <pc:sldMk cId="4243788516" sldId="1401"/>
            <ac:spMk id="4" creationId="{073854DF-389D-CE40-9B26-9B4ADE572E42}"/>
          </ac:spMkLst>
        </pc:spChg>
        <pc:spChg chg="del">
          <ac:chgData name="김재창" userId="219b8ac3-3aed-4b9f-99c2-03e0662c09a1" providerId="ADAL" clId="{D9B9FDF1-CE69-438A-9149-B367CB888CA3}" dt="2022-10-25T17:30:57.823" v="711" actId="478"/>
          <ac:spMkLst>
            <pc:docMk/>
            <pc:sldMk cId="4243788516" sldId="1401"/>
            <ac:spMk id="5" creationId="{CF0CB2A9-BCD8-A44A-856B-F02EC60C4F56}"/>
          </ac:spMkLst>
        </pc:spChg>
        <pc:spChg chg="del">
          <ac:chgData name="김재창" userId="219b8ac3-3aed-4b9f-99c2-03e0662c09a1" providerId="ADAL" clId="{D9B9FDF1-CE69-438A-9149-B367CB888CA3}" dt="2022-10-25T17:30:57.823" v="711" actId="478"/>
          <ac:spMkLst>
            <pc:docMk/>
            <pc:sldMk cId="4243788516" sldId="1401"/>
            <ac:spMk id="6" creationId="{FD4436BB-717F-C545-86F0-D73289988565}"/>
          </ac:spMkLst>
        </pc:spChg>
        <pc:spChg chg="del">
          <ac:chgData name="김재창" userId="219b8ac3-3aed-4b9f-99c2-03e0662c09a1" providerId="ADAL" clId="{D9B9FDF1-CE69-438A-9149-B367CB888CA3}" dt="2022-10-25T17:30:57.823" v="711" actId="478"/>
          <ac:spMkLst>
            <pc:docMk/>
            <pc:sldMk cId="4243788516" sldId="1401"/>
            <ac:spMk id="7" creationId="{79754F3A-D82B-CF43-AD13-36FAECCD8793}"/>
          </ac:spMkLst>
        </pc:spChg>
        <pc:spChg chg="del">
          <ac:chgData name="김재창" userId="219b8ac3-3aed-4b9f-99c2-03e0662c09a1" providerId="ADAL" clId="{D9B9FDF1-CE69-438A-9149-B367CB888CA3}" dt="2022-10-25T17:30:57.823" v="711" actId="478"/>
          <ac:spMkLst>
            <pc:docMk/>
            <pc:sldMk cId="4243788516" sldId="1401"/>
            <ac:spMk id="8" creationId="{4A28004D-EB92-534E-90B6-6049A9A716CF}"/>
          </ac:spMkLst>
        </pc:spChg>
        <pc:spChg chg="del">
          <ac:chgData name="김재창" userId="219b8ac3-3aed-4b9f-99c2-03e0662c09a1" providerId="ADAL" clId="{D9B9FDF1-CE69-438A-9149-B367CB888CA3}" dt="2022-10-25T17:30:57.823" v="711" actId="478"/>
          <ac:spMkLst>
            <pc:docMk/>
            <pc:sldMk cId="4243788516" sldId="1401"/>
            <ac:spMk id="9" creationId="{92DEF804-C0C5-484D-833A-B7E66B9BC0D1}"/>
          </ac:spMkLst>
        </pc:spChg>
        <pc:picChg chg="mod">
          <ac:chgData name="김재창" userId="219b8ac3-3aed-4b9f-99c2-03e0662c09a1" providerId="ADAL" clId="{D9B9FDF1-CE69-438A-9149-B367CB888CA3}" dt="2022-10-26T01:33:10.601" v="1490" actId="1076"/>
          <ac:picMkLst>
            <pc:docMk/>
            <pc:sldMk cId="4243788516" sldId="1401"/>
            <ac:picMk id="14" creationId="{6C470524-453B-2DE2-5294-8BC4B9D1CDE8}"/>
          </ac:picMkLst>
        </pc:picChg>
        <pc:cxnChg chg="del mod">
          <ac:chgData name="김재창" userId="219b8ac3-3aed-4b9f-99c2-03e0662c09a1" providerId="ADAL" clId="{D9B9FDF1-CE69-438A-9149-B367CB888CA3}" dt="2022-10-25T17:30:57.823" v="711" actId="478"/>
          <ac:cxnSpMkLst>
            <pc:docMk/>
            <pc:sldMk cId="4243788516" sldId="1401"/>
            <ac:cxnSpMk id="10" creationId="{F8F4687E-A08A-896F-8AC8-66F2BBCFE9BD}"/>
          </ac:cxnSpMkLst>
        </pc:cxnChg>
      </pc:sldChg>
    </pc:docChg>
  </pc:docChgLst>
  <pc:docChgLst>
    <pc:chgData name="김재창" userId="219b8ac3-3aed-4b9f-99c2-03e0662c09a1" providerId="ADAL" clId="{E7BFB7B1-3CA8-4F15-9810-EC2F350BBFBC}"/>
    <pc:docChg chg="custSel addSld delSld modSld sldOrd">
      <pc:chgData name="김재창" userId="219b8ac3-3aed-4b9f-99c2-03e0662c09a1" providerId="ADAL" clId="{E7BFB7B1-3CA8-4F15-9810-EC2F350BBFBC}" dt="2022-11-30T01:26:26.980" v="734" actId="20577"/>
      <pc:docMkLst>
        <pc:docMk/>
      </pc:docMkLst>
      <pc:sldChg chg="modSp mod ord">
        <pc:chgData name="김재창" userId="219b8ac3-3aed-4b9f-99c2-03e0662c09a1" providerId="ADAL" clId="{E7BFB7B1-3CA8-4F15-9810-EC2F350BBFBC}" dt="2022-11-29T14:09:44.764" v="593" actId="20577"/>
        <pc:sldMkLst>
          <pc:docMk/>
          <pc:sldMk cId="485151332" sldId="1423"/>
        </pc:sldMkLst>
        <pc:spChg chg="mod">
          <ac:chgData name="김재창" userId="219b8ac3-3aed-4b9f-99c2-03e0662c09a1" providerId="ADAL" clId="{E7BFB7B1-3CA8-4F15-9810-EC2F350BBFBC}" dt="2022-11-29T14:09:44.764" v="593" actId="20577"/>
          <ac:spMkLst>
            <pc:docMk/>
            <pc:sldMk cId="485151332" sldId="1423"/>
            <ac:spMk id="3" creationId="{6F8A0132-1402-FB6F-965A-1548F322330D}"/>
          </ac:spMkLst>
        </pc:spChg>
      </pc:sldChg>
      <pc:sldChg chg="del">
        <pc:chgData name="김재창" userId="219b8ac3-3aed-4b9f-99c2-03e0662c09a1" providerId="ADAL" clId="{E7BFB7B1-3CA8-4F15-9810-EC2F350BBFBC}" dt="2022-11-29T12:54:42.784" v="368" actId="47"/>
        <pc:sldMkLst>
          <pc:docMk/>
          <pc:sldMk cId="782885758" sldId="1424"/>
        </pc:sldMkLst>
      </pc:sldChg>
      <pc:sldChg chg="del">
        <pc:chgData name="김재창" userId="219b8ac3-3aed-4b9f-99c2-03e0662c09a1" providerId="ADAL" clId="{E7BFB7B1-3CA8-4F15-9810-EC2F350BBFBC}" dt="2022-11-29T12:54:42.784" v="368" actId="47"/>
        <pc:sldMkLst>
          <pc:docMk/>
          <pc:sldMk cId="4016601155" sldId="1432"/>
        </pc:sldMkLst>
      </pc:sldChg>
      <pc:sldChg chg="del">
        <pc:chgData name="김재창" userId="219b8ac3-3aed-4b9f-99c2-03e0662c09a1" providerId="ADAL" clId="{E7BFB7B1-3CA8-4F15-9810-EC2F350BBFBC}" dt="2022-11-29T13:57:03.651" v="416" actId="47"/>
        <pc:sldMkLst>
          <pc:docMk/>
          <pc:sldMk cId="3042508635" sldId="1439"/>
        </pc:sldMkLst>
      </pc:sldChg>
      <pc:sldChg chg="del">
        <pc:chgData name="김재창" userId="219b8ac3-3aed-4b9f-99c2-03e0662c09a1" providerId="ADAL" clId="{E7BFB7B1-3CA8-4F15-9810-EC2F350BBFBC}" dt="2022-11-29T12:53:39.315" v="357" actId="47"/>
        <pc:sldMkLst>
          <pc:docMk/>
          <pc:sldMk cId="4020595332" sldId="1447"/>
        </pc:sldMkLst>
      </pc:sldChg>
      <pc:sldChg chg="del">
        <pc:chgData name="김재창" userId="219b8ac3-3aed-4b9f-99c2-03e0662c09a1" providerId="ADAL" clId="{E7BFB7B1-3CA8-4F15-9810-EC2F350BBFBC}" dt="2022-11-29T14:07:18.223" v="523" actId="47"/>
        <pc:sldMkLst>
          <pc:docMk/>
          <pc:sldMk cId="3422153407" sldId="1450"/>
        </pc:sldMkLst>
      </pc:sldChg>
      <pc:sldChg chg="del">
        <pc:chgData name="김재창" userId="219b8ac3-3aed-4b9f-99c2-03e0662c09a1" providerId="ADAL" clId="{E7BFB7B1-3CA8-4F15-9810-EC2F350BBFBC}" dt="2022-11-29T12:53:39.315" v="357" actId="47"/>
        <pc:sldMkLst>
          <pc:docMk/>
          <pc:sldMk cId="2676606678" sldId="1451"/>
        </pc:sldMkLst>
      </pc:sldChg>
      <pc:sldChg chg="del">
        <pc:chgData name="김재창" userId="219b8ac3-3aed-4b9f-99c2-03e0662c09a1" providerId="ADAL" clId="{E7BFB7B1-3CA8-4F15-9810-EC2F350BBFBC}" dt="2022-11-29T12:53:39.315" v="357" actId="47"/>
        <pc:sldMkLst>
          <pc:docMk/>
          <pc:sldMk cId="3582616020" sldId="1453"/>
        </pc:sldMkLst>
      </pc:sldChg>
      <pc:sldChg chg="ord">
        <pc:chgData name="김재창" userId="219b8ac3-3aed-4b9f-99c2-03e0662c09a1" providerId="ADAL" clId="{E7BFB7B1-3CA8-4F15-9810-EC2F350BBFBC}" dt="2022-11-29T12:54:10.979" v="363"/>
        <pc:sldMkLst>
          <pc:docMk/>
          <pc:sldMk cId="376510619" sldId="1454"/>
        </pc:sldMkLst>
      </pc:sldChg>
      <pc:sldChg chg="del">
        <pc:chgData name="김재창" userId="219b8ac3-3aed-4b9f-99c2-03e0662c09a1" providerId="ADAL" clId="{E7BFB7B1-3CA8-4F15-9810-EC2F350BBFBC}" dt="2022-11-29T12:53:42.478" v="358" actId="47"/>
        <pc:sldMkLst>
          <pc:docMk/>
          <pc:sldMk cId="3928920292" sldId="1457"/>
        </pc:sldMkLst>
      </pc:sldChg>
      <pc:sldChg chg="ord">
        <pc:chgData name="김재창" userId="219b8ac3-3aed-4b9f-99c2-03e0662c09a1" providerId="ADAL" clId="{E7BFB7B1-3CA8-4F15-9810-EC2F350BBFBC}" dt="2022-11-29T12:53:50.934" v="360"/>
        <pc:sldMkLst>
          <pc:docMk/>
          <pc:sldMk cId="2049969617" sldId="1458"/>
        </pc:sldMkLst>
      </pc:sldChg>
      <pc:sldChg chg="ord">
        <pc:chgData name="김재창" userId="219b8ac3-3aed-4b9f-99c2-03e0662c09a1" providerId="ADAL" clId="{E7BFB7B1-3CA8-4F15-9810-EC2F350BBFBC}" dt="2022-11-29T14:07:07.721" v="521"/>
        <pc:sldMkLst>
          <pc:docMk/>
          <pc:sldMk cId="2445289824" sldId="1459"/>
        </pc:sldMkLst>
      </pc:sldChg>
      <pc:sldChg chg="ord">
        <pc:chgData name="김재창" userId="219b8ac3-3aed-4b9f-99c2-03e0662c09a1" providerId="ADAL" clId="{E7BFB7B1-3CA8-4F15-9810-EC2F350BBFBC}" dt="2022-11-29T14:07:07.721" v="521"/>
        <pc:sldMkLst>
          <pc:docMk/>
          <pc:sldMk cId="3515830263" sldId="1460"/>
        </pc:sldMkLst>
      </pc:sldChg>
      <pc:sldChg chg="del">
        <pc:chgData name="김재창" userId="219b8ac3-3aed-4b9f-99c2-03e0662c09a1" providerId="ADAL" clId="{E7BFB7B1-3CA8-4F15-9810-EC2F350BBFBC}" dt="2022-11-29T12:53:39.315" v="357" actId="47"/>
        <pc:sldMkLst>
          <pc:docMk/>
          <pc:sldMk cId="1919995435" sldId="1462"/>
        </pc:sldMkLst>
      </pc:sldChg>
      <pc:sldChg chg="del">
        <pc:chgData name="김재창" userId="219b8ac3-3aed-4b9f-99c2-03e0662c09a1" providerId="ADAL" clId="{E7BFB7B1-3CA8-4F15-9810-EC2F350BBFBC}" dt="2022-11-29T12:53:39.315" v="357" actId="47"/>
        <pc:sldMkLst>
          <pc:docMk/>
          <pc:sldMk cId="922607545" sldId="1463"/>
        </pc:sldMkLst>
      </pc:sldChg>
      <pc:sldChg chg="modSp mod ord">
        <pc:chgData name="김재창" userId="219b8ac3-3aed-4b9f-99c2-03e0662c09a1" providerId="ADAL" clId="{E7BFB7B1-3CA8-4F15-9810-EC2F350BBFBC}" dt="2022-11-30T01:26:26.980" v="734" actId="20577"/>
        <pc:sldMkLst>
          <pc:docMk/>
          <pc:sldMk cId="1081505172" sldId="1465"/>
        </pc:sldMkLst>
        <pc:spChg chg="mod">
          <ac:chgData name="김재창" userId="219b8ac3-3aed-4b9f-99c2-03e0662c09a1" providerId="ADAL" clId="{E7BFB7B1-3CA8-4F15-9810-EC2F350BBFBC}" dt="2022-11-30T01:26:26.980" v="734" actId="20577"/>
          <ac:spMkLst>
            <pc:docMk/>
            <pc:sldMk cId="1081505172" sldId="1465"/>
            <ac:spMk id="3" creationId="{F4BBAF6E-DB00-2C57-CE5F-358666FCAB9B}"/>
          </ac:spMkLst>
        </pc:spChg>
      </pc:sldChg>
      <pc:sldChg chg="del ord">
        <pc:chgData name="김재창" userId="219b8ac3-3aed-4b9f-99c2-03e0662c09a1" providerId="ADAL" clId="{E7BFB7B1-3CA8-4F15-9810-EC2F350BBFBC}" dt="2022-11-29T12:54:04.921" v="361" actId="47"/>
        <pc:sldMkLst>
          <pc:docMk/>
          <pc:sldMk cId="3867434914" sldId="1466"/>
        </pc:sldMkLst>
      </pc:sldChg>
      <pc:sldChg chg="ord">
        <pc:chgData name="김재창" userId="219b8ac3-3aed-4b9f-99c2-03e0662c09a1" providerId="ADAL" clId="{E7BFB7B1-3CA8-4F15-9810-EC2F350BBFBC}" dt="2022-11-29T12:53:50.934" v="360"/>
        <pc:sldMkLst>
          <pc:docMk/>
          <pc:sldMk cId="3068003934" sldId="1467"/>
        </pc:sldMkLst>
      </pc:sldChg>
      <pc:sldChg chg="ord">
        <pc:chgData name="김재창" userId="219b8ac3-3aed-4b9f-99c2-03e0662c09a1" providerId="ADAL" clId="{E7BFB7B1-3CA8-4F15-9810-EC2F350BBFBC}" dt="2022-11-29T12:54:38.899" v="367"/>
        <pc:sldMkLst>
          <pc:docMk/>
          <pc:sldMk cId="3463824069" sldId="1468"/>
        </pc:sldMkLst>
      </pc:sldChg>
      <pc:sldChg chg="ord">
        <pc:chgData name="김재창" userId="219b8ac3-3aed-4b9f-99c2-03e0662c09a1" providerId="ADAL" clId="{E7BFB7B1-3CA8-4F15-9810-EC2F350BBFBC}" dt="2022-11-29T14:07:00.764" v="519"/>
        <pc:sldMkLst>
          <pc:docMk/>
          <pc:sldMk cId="533146740" sldId="1469"/>
        </pc:sldMkLst>
      </pc:sldChg>
      <pc:sldChg chg="del">
        <pc:chgData name="김재창" userId="219b8ac3-3aed-4b9f-99c2-03e0662c09a1" providerId="ADAL" clId="{E7BFB7B1-3CA8-4F15-9810-EC2F350BBFBC}" dt="2022-11-29T12:53:39.315" v="357" actId="47"/>
        <pc:sldMkLst>
          <pc:docMk/>
          <pc:sldMk cId="4181950224" sldId="1470"/>
        </pc:sldMkLst>
      </pc:sldChg>
      <pc:sldChg chg="modSp add mod modAnim">
        <pc:chgData name="김재창" userId="219b8ac3-3aed-4b9f-99c2-03e0662c09a1" providerId="ADAL" clId="{E7BFB7B1-3CA8-4F15-9810-EC2F350BBFBC}" dt="2022-11-23T01:50:24.351" v="130" actId="20577"/>
        <pc:sldMkLst>
          <pc:docMk/>
          <pc:sldMk cId="112724088" sldId="1471"/>
        </pc:sldMkLst>
        <pc:spChg chg="mod">
          <ac:chgData name="김재창" userId="219b8ac3-3aed-4b9f-99c2-03e0662c09a1" providerId="ADAL" clId="{E7BFB7B1-3CA8-4F15-9810-EC2F350BBFBC}" dt="2022-11-23T01:50:24.351" v="130" actId="20577"/>
          <ac:spMkLst>
            <pc:docMk/>
            <pc:sldMk cId="112724088" sldId="1471"/>
            <ac:spMk id="3" creationId="{D226B1AC-78A5-1510-49C6-92867E129CE8}"/>
          </ac:spMkLst>
        </pc:spChg>
        <pc:graphicFrameChg chg="mod modGraphic">
          <ac:chgData name="김재창" userId="219b8ac3-3aed-4b9f-99c2-03e0662c09a1" providerId="ADAL" clId="{E7BFB7B1-3CA8-4F15-9810-EC2F350BBFBC}" dt="2022-11-22T04:49:31.449" v="67" actId="20577"/>
          <ac:graphicFrameMkLst>
            <pc:docMk/>
            <pc:sldMk cId="112724088" sldId="1471"/>
            <ac:graphicFrameMk id="4" creationId="{C9D81DED-B7FC-F276-CEB1-E731C164BA99}"/>
          </ac:graphicFrameMkLst>
        </pc:graphicFrameChg>
      </pc:sldChg>
      <pc:sldChg chg="addSp delSp modSp new mod">
        <pc:chgData name="김재창" userId="219b8ac3-3aed-4b9f-99c2-03e0662c09a1" providerId="ADAL" clId="{E7BFB7B1-3CA8-4F15-9810-EC2F350BBFBC}" dt="2022-11-29T12:05:31.905" v="353" actId="20577"/>
        <pc:sldMkLst>
          <pc:docMk/>
          <pc:sldMk cId="3988237911" sldId="1472"/>
        </pc:sldMkLst>
        <pc:spChg chg="mod">
          <ac:chgData name="김재창" userId="219b8ac3-3aed-4b9f-99c2-03e0662c09a1" providerId="ADAL" clId="{E7BFB7B1-3CA8-4F15-9810-EC2F350BBFBC}" dt="2022-11-29T12:05:31.905" v="353" actId="20577"/>
          <ac:spMkLst>
            <pc:docMk/>
            <pc:sldMk cId="3988237911" sldId="1472"/>
            <ac:spMk id="2" creationId="{141AE423-83F9-D58D-7F31-E3977FFA30D5}"/>
          </ac:spMkLst>
        </pc:spChg>
        <pc:spChg chg="add del mod">
          <ac:chgData name="김재창" userId="219b8ac3-3aed-4b9f-99c2-03e0662c09a1" providerId="ADAL" clId="{E7BFB7B1-3CA8-4F15-9810-EC2F350BBFBC}" dt="2022-11-29T12:05:10.900" v="308" actId="20577"/>
          <ac:spMkLst>
            <pc:docMk/>
            <pc:sldMk cId="3988237911" sldId="1472"/>
            <ac:spMk id="3" creationId="{9883A217-7831-7575-8678-0399E40B99C8}"/>
          </ac:spMkLst>
        </pc:spChg>
        <pc:spChg chg="add mod">
          <ac:chgData name="김재창" userId="219b8ac3-3aed-4b9f-99c2-03e0662c09a1" providerId="ADAL" clId="{E7BFB7B1-3CA8-4F15-9810-EC2F350BBFBC}" dt="2022-11-29T12:04:17.673" v="305" actId="1076"/>
          <ac:spMkLst>
            <pc:docMk/>
            <pc:sldMk cId="3988237911" sldId="1472"/>
            <ac:spMk id="13" creationId="{A4A8B628-9785-FE35-BBEE-C09598CC0655}"/>
          </ac:spMkLst>
        </pc:spChg>
        <pc:spChg chg="add mod">
          <ac:chgData name="김재창" userId="219b8ac3-3aed-4b9f-99c2-03e0662c09a1" providerId="ADAL" clId="{E7BFB7B1-3CA8-4F15-9810-EC2F350BBFBC}" dt="2022-11-29T12:03:38.934" v="304" actId="1076"/>
          <ac:spMkLst>
            <pc:docMk/>
            <pc:sldMk cId="3988237911" sldId="1472"/>
            <ac:spMk id="14" creationId="{C6C29AE9-5F10-0D8E-EEA5-F1774E14EBF4}"/>
          </ac:spMkLst>
        </pc:spChg>
        <pc:spChg chg="add mod">
          <ac:chgData name="김재창" userId="219b8ac3-3aed-4b9f-99c2-03e0662c09a1" providerId="ADAL" clId="{E7BFB7B1-3CA8-4F15-9810-EC2F350BBFBC}" dt="2022-11-29T12:03:31.216" v="301" actId="1076"/>
          <ac:spMkLst>
            <pc:docMk/>
            <pc:sldMk cId="3988237911" sldId="1472"/>
            <ac:spMk id="15" creationId="{45C438C4-E042-1802-1DBD-30103E5B0F8E}"/>
          </ac:spMkLst>
        </pc:spChg>
        <pc:graphicFrameChg chg="add del mod">
          <ac:chgData name="김재창" userId="219b8ac3-3aed-4b9f-99c2-03e0662c09a1" providerId="ADAL" clId="{E7BFB7B1-3CA8-4F15-9810-EC2F350BBFBC}" dt="2022-11-29T10:24:41.238" v="132"/>
          <ac:graphicFrameMkLst>
            <pc:docMk/>
            <pc:sldMk cId="3988237911" sldId="1472"/>
            <ac:graphicFrameMk id="4" creationId="{2D9BEE9B-C157-70D4-C753-933C5E2995E1}"/>
          </ac:graphicFrameMkLst>
        </pc:graphicFrameChg>
        <pc:graphicFrameChg chg="add del mod">
          <ac:chgData name="김재창" userId="219b8ac3-3aed-4b9f-99c2-03e0662c09a1" providerId="ADAL" clId="{E7BFB7B1-3CA8-4F15-9810-EC2F350BBFBC}" dt="2022-11-29T10:24:45.072" v="136"/>
          <ac:graphicFrameMkLst>
            <pc:docMk/>
            <pc:sldMk cId="3988237911" sldId="1472"/>
            <ac:graphicFrameMk id="5" creationId="{F61406A7-F104-7F9C-0C8B-F3DDF1C197D6}"/>
          </ac:graphicFrameMkLst>
        </pc:graphicFrameChg>
        <pc:graphicFrameChg chg="add mod modGraphic">
          <ac:chgData name="김재창" userId="219b8ac3-3aed-4b9f-99c2-03e0662c09a1" providerId="ADAL" clId="{E7BFB7B1-3CA8-4F15-9810-EC2F350BBFBC}" dt="2022-11-29T12:04:29.517" v="306" actId="122"/>
          <ac:graphicFrameMkLst>
            <pc:docMk/>
            <pc:sldMk cId="3988237911" sldId="1472"/>
            <ac:graphicFrameMk id="6" creationId="{D0552030-FF87-B8F2-6AA4-27363C5057A7}"/>
          </ac:graphicFrameMkLst>
        </pc:graphicFrameChg>
        <pc:cxnChg chg="add">
          <ac:chgData name="김재창" userId="219b8ac3-3aed-4b9f-99c2-03e0662c09a1" providerId="ADAL" clId="{E7BFB7B1-3CA8-4F15-9810-EC2F350BBFBC}" dt="2022-11-29T12:01:40.886" v="205" actId="11529"/>
          <ac:cxnSpMkLst>
            <pc:docMk/>
            <pc:sldMk cId="3988237911" sldId="1472"/>
            <ac:cxnSpMk id="8" creationId="{49010674-57D7-56B6-DFF4-A4A842D039B2}"/>
          </ac:cxnSpMkLst>
        </pc:cxnChg>
        <pc:cxnChg chg="add mod">
          <ac:chgData name="김재창" userId="219b8ac3-3aed-4b9f-99c2-03e0662c09a1" providerId="ADAL" clId="{E7BFB7B1-3CA8-4F15-9810-EC2F350BBFBC}" dt="2022-11-29T12:01:48.167" v="207" actId="14100"/>
          <ac:cxnSpMkLst>
            <pc:docMk/>
            <pc:sldMk cId="3988237911" sldId="1472"/>
            <ac:cxnSpMk id="9" creationId="{D10CBD71-1C60-394D-CF87-903351DA2189}"/>
          </ac:cxnSpMkLst>
        </pc:cxnChg>
        <pc:cxnChg chg="add mod">
          <ac:chgData name="김재창" userId="219b8ac3-3aed-4b9f-99c2-03e0662c09a1" providerId="ADAL" clId="{E7BFB7B1-3CA8-4F15-9810-EC2F350BBFBC}" dt="2022-11-29T12:01:53.437" v="209" actId="14100"/>
          <ac:cxnSpMkLst>
            <pc:docMk/>
            <pc:sldMk cId="3988237911" sldId="1472"/>
            <ac:cxnSpMk id="11" creationId="{C1FC00BF-C1D0-830A-C6C6-071BD3D772B8}"/>
          </ac:cxnSpMkLst>
        </pc:cxnChg>
      </pc:sldChg>
      <pc:sldChg chg="modSp new mod">
        <pc:chgData name="김재창" userId="219b8ac3-3aed-4b9f-99c2-03e0662c09a1" providerId="ADAL" clId="{E7BFB7B1-3CA8-4F15-9810-EC2F350BBFBC}" dt="2022-11-29T14:06:49.508" v="517" actId="20577"/>
        <pc:sldMkLst>
          <pc:docMk/>
          <pc:sldMk cId="3954797700" sldId="1473"/>
        </pc:sldMkLst>
        <pc:spChg chg="mod">
          <ac:chgData name="김재창" userId="219b8ac3-3aed-4b9f-99c2-03e0662c09a1" providerId="ADAL" clId="{E7BFB7B1-3CA8-4F15-9810-EC2F350BBFBC}" dt="2022-11-29T11:02:41.714" v="202" actId="20577"/>
          <ac:spMkLst>
            <pc:docMk/>
            <pc:sldMk cId="3954797700" sldId="1473"/>
            <ac:spMk id="2" creationId="{B3C771B6-06BC-61FE-99DE-CA9AF3447149}"/>
          </ac:spMkLst>
        </pc:spChg>
        <pc:spChg chg="mod">
          <ac:chgData name="김재창" userId="219b8ac3-3aed-4b9f-99c2-03e0662c09a1" providerId="ADAL" clId="{E7BFB7B1-3CA8-4F15-9810-EC2F350BBFBC}" dt="2022-11-29T14:06:49.508" v="517" actId="20577"/>
          <ac:spMkLst>
            <pc:docMk/>
            <pc:sldMk cId="3954797700" sldId="1473"/>
            <ac:spMk id="3" creationId="{752EB67F-E62D-B8F5-6CBD-CF6B2382317C}"/>
          </ac:spMkLst>
        </pc:spChg>
      </pc:sldChg>
      <pc:sldChg chg="new del">
        <pc:chgData name="김재창" userId="219b8ac3-3aed-4b9f-99c2-03e0662c09a1" providerId="ADAL" clId="{E7BFB7B1-3CA8-4F15-9810-EC2F350BBFBC}" dt="2022-11-29T14:07:09.645" v="522" actId="47"/>
        <pc:sldMkLst>
          <pc:docMk/>
          <pc:sldMk cId="2005801833" sldId="1476"/>
        </pc:sldMkLst>
      </pc:sldChg>
      <pc:sldChg chg="modSp new mod">
        <pc:chgData name="김재창" userId="219b8ac3-3aed-4b9f-99c2-03e0662c09a1" providerId="ADAL" clId="{E7BFB7B1-3CA8-4F15-9810-EC2F350BBFBC}" dt="2022-11-29T14:10:58.032" v="730" actId="15"/>
        <pc:sldMkLst>
          <pc:docMk/>
          <pc:sldMk cId="3867901290" sldId="1476"/>
        </pc:sldMkLst>
        <pc:spChg chg="mod">
          <ac:chgData name="김재창" userId="219b8ac3-3aed-4b9f-99c2-03e0662c09a1" providerId="ADAL" clId="{E7BFB7B1-3CA8-4F15-9810-EC2F350BBFBC}" dt="2022-11-29T14:10:15.112" v="634" actId="20577"/>
          <ac:spMkLst>
            <pc:docMk/>
            <pc:sldMk cId="3867901290" sldId="1476"/>
            <ac:spMk id="2" creationId="{C98CBDA4-B697-97D9-1A48-82DB179D9D37}"/>
          </ac:spMkLst>
        </pc:spChg>
        <pc:spChg chg="mod">
          <ac:chgData name="김재창" userId="219b8ac3-3aed-4b9f-99c2-03e0662c09a1" providerId="ADAL" clId="{E7BFB7B1-3CA8-4F15-9810-EC2F350BBFBC}" dt="2022-11-29T14:10:58.032" v="730" actId="15"/>
          <ac:spMkLst>
            <pc:docMk/>
            <pc:sldMk cId="3867901290" sldId="1476"/>
            <ac:spMk id="3" creationId="{64AEDE32-F469-C3E6-AF42-6AD62A9D8B8C}"/>
          </ac:spMkLst>
        </pc:spChg>
      </pc:sldChg>
    </pc:docChg>
  </pc:docChgLst>
  <pc:docChgLst>
    <pc:chgData name="김재창" userId="219b8ac3-3aed-4b9f-99c2-03e0662c09a1" providerId="ADAL" clId="{24C55D31-FF10-4792-99F9-FD471D8ABE0C}"/>
    <pc:docChg chg="undo custSel addSld delSld modSld sldOrd">
      <pc:chgData name="김재창" userId="219b8ac3-3aed-4b9f-99c2-03e0662c09a1" providerId="ADAL" clId="{24C55D31-FF10-4792-99F9-FD471D8ABE0C}" dt="2022-12-07T01:50:34.334" v="2765" actId="207"/>
      <pc:docMkLst>
        <pc:docMk/>
      </pc:docMkLst>
      <pc:sldChg chg="modSp mod ord">
        <pc:chgData name="김재창" userId="219b8ac3-3aed-4b9f-99c2-03e0662c09a1" providerId="ADAL" clId="{24C55D31-FF10-4792-99F9-FD471D8ABE0C}" dt="2022-12-06T17:15:25.848" v="2713" actId="20577"/>
        <pc:sldMkLst>
          <pc:docMk/>
          <pc:sldMk cId="485151332" sldId="1423"/>
        </pc:sldMkLst>
        <pc:spChg chg="mod">
          <ac:chgData name="김재창" userId="219b8ac3-3aed-4b9f-99c2-03e0662c09a1" providerId="ADAL" clId="{24C55D31-FF10-4792-99F9-FD471D8ABE0C}" dt="2022-12-06T17:15:25.848" v="2713" actId="20577"/>
          <ac:spMkLst>
            <pc:docMk/>
            <pc:sldMk cId="485151332" sldId="1423"/>
            <ac:spMk id="3" creationId="{6F8A0132-1402-FB6F-965A-1548F322330D}"/>
          </ac:spMkLst>
        </pc:spChg>
      </pc:sldChg>
      <pc:sldChg chg="add del">
        <pc:chgData name="김재창" userId="219b8ac3-3aed-4b9f-99c2-03e0662c09a1" providerId="ADAL" clId="{24C55D31-FF10-4792-99F9-FD471D8ABE0C}" dt="2022-12-06T16:27:52.222" v="1311"/>
        <pc:sldMkLst>
          <pc:docMk/>
          <pc:sldMk cId="782885758" sldId="1424"/>
        </pc:sldMkLst>
      </pc:sldChg>
      <pc:sldChg chg="addSp delSp modSp mod ord">
        <pc:chgData name="김재창" userId="219b8ac3-3aed-4b9f-99c2-03e0662c09a1" providerId="ADAL" clId="{24C55D31-FF10-4792-99F9-FD471D8ABE0C}" dt="2022-12-06T16:50:36.645" v="2132" actId="1076"/>
        <pc:sldMkLst>
          <pc:docMk/>
          <pc:sldMk cId="376510619" sldId="1454"/>
        </pc:sldMkLst>
        <pc:graphicFrameChg chg="del">
          <ac:chgData name="김재창" userId="219b8ac3-3aed-4b9f-99c2-03e0662c09a1" providerId="ADAL" clId="{24C55D31-FF10-4792-99F9-FD471D8ABE0C}" dt="2022-12-06T16:50:28.676" v="2131" actId="478"/>
          <ac:graphicFrameMkLst>
            <pc:docMk/>
            <pc:sldMk cId="376510619" sldId="1454"/>
            <ac:graphicFrameMk id="4" creationId="{C253F35D-8389-7893-2C61-D0EDB96ABED7}"/>
          </ac:graphicFrameMkLst>
        </pc:graphicFrameChg>
        <pc:graphicFrameChg chg="add mod modGraphic">
          <ac:chgData name="김재창" userId="219b8ac3-3aed-4b9f-99c2-03e0662c09a1" providerId="ADAL" clId="{24C55D31-FF10-4792-99F9-FD471D8ABE0C}" dt="2022-12-06T16:50:36.645" v="2132" actId="1076"/>
          <ac:graphicFrameMkLst>
            <pc:docMk/>
            <pc:sldMk cId="376510619" sldId="1454"/>
            <ac:graphicFrameMk id="6" creationId="{485BC966-22B7-1983-EC03-E0BAE72D36AC}"/>
          </ac:graphicFrameMkLst>
        </pc:graphicFrameChg>
      </pc:sldChg>
      <pc:sldChg chg="ord">
        <pc:chgData name="김재창" userId="219b8ac3-3aed-4b9f-99c2-03e0662c09a1" providerId="ADAL" clId="{24C55D31-FF10-4792-99F9-FD471D8ABE0C}" dt="2022-12-06T17:13:52.142" v="2684"/>
        <pc:sldMkLst>
          <pc:docMk/>
          <pc:sldMk cId="2049969617" sldId="1458"/>
        </pc:sldMkLst>
      </pc:sldChg>
      <pc:sldChg chg="del">
        <pc:chgData name="김재창" userId="219b8ac3-3aed-4b9f-99c2-03e0662c09a1" providerId="ADAL" clId="{24C55D31-FF10-4792-99F9-FD471D8ABE0C}" dt="2022-12-06T17:13:46.047" v="2682" actId="47"/>
        <pc:sldMkLst>
          <pc:docMk/>
          <pc:sldMk cId="1081505172" sldId="1465"/>
        </pc:sldMkLst>
      </pc:sldChg>
      <pc:sldChg chg="ord">
        <pc:chgData name="김재창" userId="219b8ac3-3aed-4b9f-99c2-03e0662c09a1" providerId="ADAL" clId="{24C55D31-FF10-4792-99F9-FD471D8ABE0C}" dt="2022-12-06T17:13:52.142" v="2684"/>
        <pc:sldMkLst>
          <pc:docMk/>
          <pc:sldMk cId="3068003934" sldId="1467"/>
        </pc:sldMkLst>
      </pc:sldChg>
      <pc:sldChg chg="modSp mod ord">
        <pc:chgData name="김재창" userId="219b8ac3-3aed-4b9f-99c2-03e0662c09a1" providerId="ADAL" clId="{24C55D31-FF10-4792-99F9-FD471D8ABE0C}" dt="2022-12-07T01:49:09.266" v="2716" actId="20577"/>
        <pc:sldMkLst>
          <pc:docMk/>
          <pc:sldMk cId="533146740" sldId="1469"/>
        </pc:sldMkLst>
        <pc:spChg chg="mod">
          <ac:chgData name="김재창" userId="219b8ac3-3aed-4b9f-99c2-03e0662c09a1" providerId="ADAL" clId="{24C55D31-FF10-4792-99F9-FD471D8ABE0C}" dt="2022-12-07T01:49:09.266" v="2716" actId="20577"/>
          <ac:spMkLst>
            <pc:docMk/>
            <pc:sldMk cId="533146740" sldId="1469"/>
            <ac:spMk id="2" creationId="{AEFEDCBE-BC1E-9080-61C0-B2D7302CFC91}"/>
          </ac:spMkLst>
        </pc:spChg>
      </pc:sldChg>
      <pc:sldChg chg="ord">
        <pc:chgData name="김재창" userId="219b8ac3-3aed-4b9f-99c2-03e0662c09a1" providerId="ADAL" clId="{24C55D31-FF10-4792-99F9-FD471D8ABE0C}" dt="2022-12-06T17:13:52.142" v="2684"/>
        <pc:sldMkLst>
          <pc:docMk/>
          <pc:sldMk cId="112724088" sldId="1471"/>
        </pc:sldMkLst>
      </pc:sldChg>
      <pc:sldChg chg="ord">
        <pc:chgData name="김재창" userId="219b8ac3-3aed-4b9f-99c2-03e0662c09a1" providerId="ADAL" clId="{24C55D31-FF10-4792-99F9-FD471D8ABE0C}" dt="2022-12-06T17:13:52.142" v="2684"/>
        <pc:sldMkLst>
          <pc:docMk/>
          <pc:sldMk cId="3988237911" sldId="1472"/>
        </pc:sldMkLst>
      </pc:sldChg>
      <pc:sldChg chg="del">
        <pc:chgData name="김재창" userId="219b8ac3-3aed-4b9f-99c2-03e0662c09a1" providerId="ADAL" clId="{24C55D31-FF10-4792-99F9-FD471D8ABE0C}" dt="2022-12-06T17:13:46.047" v="2682" actId="47"/>
        <pc:sldMkLst>
          <pc:docMk/>
          <pc:sldMk cId="3954797700" sldId="1473"/>
        </pc:sldMkLst>
      </pc:sldChg>
      <pc:sldChg chg="del">
        <pc:chgData name="김재창" userId="219b8ac3-3aed-4b9f-99c2-03e0662c09a1" providerId="ADAL" clId="{24C55D31-FF10-4792-99F9-FD471D8ABE0C}" dt="2022-12-05T04:42:18.035" v="3" actId="47"/>
        <pc:sldMkLst>
          <pc:docMk/>
          <pc:sldMk cId="2919251752" sldId="1474"/>
        </pc:sldMkLst>
      </pc:sldChg>
      <pc:sldChg chg="del">
        <pc:chgData name="김재창" userId="219b8ac3-3aed-4b9f-99c2-03e0662c09a1" providerId="ADAL" clId="{24C55D31-FF10-4792-99F9-FD471D8ABE0C}" dt="2022-12-06T17:13:46.047" v="2682" actId="47"/>
        <pc:sldMkLst>
          <pc:docMk/>
          <pc:sldMk cId="1402892352" sldId="1475"/>
        </pc:sldMkLst>
      </pc:sldChg>
      <pc:sldChg chg="del">
        <pc:chgData name="김재창" userId="219b8ac3-3aed-4b9f-99c2-03e0662c09a1" providerId="ADAL" clId="{24C55D31-FF10-4792-99F9-FD471D8ABE0C}" dt="2022-12-06T17:13:46.047" v="2682" actId="47"/>
        <pc:sldMkLst>
          <pc:docMk/>
          <pc:sldMk cId="3867901290" sldId="1476"/>
        </pc:sldMkLst>
      </pc:sldChg>
      <pc:sldChg chg="modSp add mod ord">
        <pc:chgData name="김재창" userId="219b8ac3-3aed-4b9f-99c2-03e0662c09a1" providerId="ADAL" clId="{24C55D31-FF10-4792-99F9-FD471D8ABE0C}" dt="2022-12-06T16:51:56.027" v="2146"/>
        <pc:sldMkLst>
          <pc:docMk/>
          <pc:sldMk cId="1891998843" sldId="1477"/>
        </pc:sldMkLst>
        <pc:spChg chg="mod">
          <ac:chgData name="김재창" userId="219b8ac3-3aed-4b9f-99c2-03e0662c09a1" providerId="ADAL" clId="{24C55D31-FF10-4792-99F9-FD471D8ABE0C}" dt="2022-12-05T04:41:21.745" v="1"/>
          <ac:spMkLst>
            <pc:docMk/>
            <pc:sldMk cId="1891998843" sldId="1477"/>
            <ac:spMk id="2" creationId="{AEFEDCBE-BC1E-9080-61C0-B2D7302CFC91}"/>
          </ac:spMkLst>
        </pc:spChg>
        <pc:spChg chg="mod">
          <ac:chgData name="김재창" userId="219b8ac3-3aed-4b9f-99c2-03e0662c09a1" providerId="ADAL" clId="{24C55D31-FF10-4792-99F9-FD471D8ABE0C}" dt="2022-12-06T16:51:56.027" v="2146"/>
          <ac:spMkLst>
            <pc:docMk/>
            <pc:sldMk cId="1891998843" sldId="1477"/>
            <ac:spMk id="3" creationId="{F4BBAF6E-DB00-2C57-CE5F-358666FCAB9B}"/>
          </ac:spMkLst>
        </pc:spChg>
      </pc:sldChg>
      <pc:sldChg chg="addSp modSp new mod modAnim">
        <pc:chgData name="김재창" userId="219b8ac3-3aed-4b9f-99c2-03e0662c09a1" providerId="ADAL" clId="{24C55D31-FF10-4792-99F9-FD471D8ABE0C}" dt="2022-12-06T16:53:17.070" v="2155"/>
        <pc:sldMkLst>
          <pc:docMk/>
          <pc:sldMk cId="3383650035" sldId="1478"/>
        </pc:sldMkLst>
        <pc:spChg chg="mod">
          <ac:chgData name="김재창" userId="219b8ac3-3aed-4b9f-99c2-03e0662c09a1" providerId="ADAL" clId="{24C55D31-FF10-4792-99F9-FD471D8ABE0C}" dt="2022-12-06T15:36:33.178" v="379" actId="20577"/>
          <ac:spMkLst>
            <pc:docMk/>
            <pc:sldMk cId="3383650035" sldId="1478"/>
            <ac:spMk id="2" creationId="{A0ECFC03-CFF2-F209-2B35-C606D248FC7F}"/>
          </ac:spMkLst>
        </pc:spChg>
        <pc:spChg chg="mod">
          <ac:chgData name="김재창" userId="219b8ac3-3aed-4b9f-99c2-03e0662c09a1" providerId="ADAL" clId="{24C55D31-FF10-4792-99F9-FD471D8ABE0C}" dt="2022-12-06T15:42:07.143" v="568" actId="20577"/>
          <ac:spMkLst>
            <pc:docMk/>
            <pc:sldMk cId="3383650035" sldId="1478"/>
            <ac:spMk id="3" creationId="{59A9C9E8-78CB-18F2-A512-21338262C191}"/>
          </ac:spMkLst>
        </pc:spChg>
        <pc:spChg chg="add mod ord">
          <ac:chgData name="김재창" userId="219b8ac3-3aed-4b9f-99c2-03e0662c09a1" providerId="ADAL" clId="{24C55D31-FF10-4792-99F9-FD471D8ABE0C}" dt="2022-12-06T16:52:44.345" v="2152" actId="167"/>
          <ac:spMkLst>
            <pc:docMk/>
            <pc:sldMk cId="3383650035" sldId="1478"/>
            <ac:spMk id="6" creationId="{F3011EAB-5B43-A6F5-A626-17AB50CC3D0B}"/>
          </ac:spMkLst>
        </pc:spChg>
        <pc:picChg chg="add mod">
          <ac:chgData name="김재창" userId="219b8ac3-3aed-4b9f-99c2-03e0662c09a1" providerId="ADAL" clId="{24C55D31-FF10-4792-99F9-FD471D8ABE0C}" dt="2022-12-06T15:41:15.233" v="538" actId="1076"/>
          <ac:picMkLst>
            <pc:docMk/>
            <pc:sldMk cId="3383650035" sldId="1478"/>
            <ac:picMk id="4" creationId="{41C5C12A-768C-2EDB-0751-C4DB10EE4E5F}"/>
          </ac:picMkLst>
        </pc:picChg>
        <pc:picChg chg="add mod">
          <ac:chgData name="김재창" userId="219b8ac3-3aed-4b9f-99c2-03e0662c09a1" providerId="ADAL" clId="{24C55D31-FF10-4792-99F9-FD471D8ABE0C}" dt="2022-12-06T15:41:12.325" v="537" actId="1076"/>
          <ac:picMkLst>
            <pc:docMk/>
            <pc:sldMk cId="3383650035" sldId="1478"/>
            <ac:picMk id="5" creationId="{61D9ECAF-F7D5-BA42-8348-FB07E60ACB2E}"/>
          </ac:picMkLst>
        </pc:picChg>
      </pc:sldChg>
      <pc:sldChg chg="addSp delSp modSp new mod ord">
        <pc:chgData name="김재창" userId="219b8ac3-3aed-4b9f-99c2-03e0662c09a1" providerId="ADAL" clId="{24C55D31-FF10-4792-99F9-FD471D8ABE0C}" dt="2022-12-06T17:06:44.680" v="2493" actId="20577"/>
        <pc:sldMkLst>
          <pc:docMk/>
          <pc:sldMk cId="4198754592" sldId="1479"/>
        </pc:sldMkLst>
        <pc:spChg chg="mod">
          <ac:chgData name="김재창" userId="219b8ac3-3aed-4b9f-99c2-03e0662c09a1" providerId="ADAL" clId="{24C55D31-FF10-4792-99F9-FD471D8ABE0C}" dt="2022-12-05T06:38:35.676" v="52" actId="207"/>
          <ac:spMkLst>
            <pc:docMk/>
            <pc:sldMk cId="4198754592" sldId="1479"/>
            <ac:spMk id="2" creationId="{FC58C4B8-EDD0-D7F7-7AB6-697A0DA429D5}"/>
          </ac:spMkLst>
        </pc:spChg>
        <pc:spChg chg="add del mod">
          <ac:chgData name="김재창" userId="219b8ac3-3aed-4b9f-99c2-03e0662c09a1" providerId="ADAL" clId="{24C55D31-FF10-4792-99F9-FD471D8ABE0C}" dt="2022-12-06T17:04:38.527" v="2418" actId="20577"/>
          <ac:spMkLst>
            <pc:docMk/>
            <pc:sldMk cId="4198754592" sldId="1479"/>
            <ac:spMk id="3" creationId="{BBE30BB5-B0E6-33F5-BE82-944892CE565D}"/>
          </ac:spMkLst>
        </pc:spChg>
        <pc:spChg chg="add del">
          <ac:chgData name="김재창" userId="219b8ac3-3aed-4b9f-99c2-03e0662c09a1" providerId="ADAL" clId="{24C55D31-FF10-4792-99F9-FD471D8ABE0C}" dt="2022-12-06T15:55:32.585" v="811" actId="22"/>
          <ac:spMkLst>
            <pc:docMk/>
            <pc:sldMk cId="4198754592" sldId="1479"/>
            <ac:spMk id="8" creationId="{72E2BCC6-C0A1-4097-1D06-E2644FD9CA81}"/>
          </ac:spMkLst>
        </pc:spChg>
        <pc:graphicFrameChg chg="add del mod">
          <ac:chgData name="김재창" userId="219b8ac3-3aed-4b9f-99c2-03e0662c09a1" providerId="ADAL" clId="{24C55D31-FF10-4792-99F9-FD471D8ABE0C}" dt="2022-12-06T15:55:23.667" v="794" actId="478"/>
          <ac:graphicFrameMkLst>
            <pc:docMk/>
            <pc:sldMk cId="4198754592" sldId="1479"/>
            <ac:graphicFrameMk id="4" creationId="{7F4AA94B-B6A6-9CA4-9C38-DFC33CE334A6}"/>
          </ac:graphicFrameMkLst>
        </pc:graphicFrameChg>
        <pc:graphicFrameChg chg="add del mod">
          <ac:chgData name="김재창" userId="219b8ac3-3aed-4b9f-99c2-03e0662c09a1" providerId="ADAL" clId="{24C55D31-FF10-4792-99F9-FD471D8ABE0C}" dt="2022-12-05T06:29:32.765" v="9"/>
          <ac:graphicFrameMkLst>
            <pc:docMk/>
            <pc:sldMk cId="4198754592" sldId="1479"/>
            <ac:graphicFrameMk id="4" creationId="{A631D3FD-3CE9-7AB9-A356-259E2E282A3A}"/>
          </ac:graphicFrameMkLst>
        </pc:graphicFrameChg>
        <pc:graphicFrameChg chg="add del mod modGraphic">
          <ac:chgData name="김재창" userId="219b8ac3-3aed-4b9f-99c2-03e0662c09a1" providerId="ADAL" clId="{24C55D31-FF10-4792-99F9-FD471D8ABE0C}" dt="2022-12-06T15:55:02.985" v="790" actId="478"/>
          <ac:graphicFrameMkLst>
            <pc:docMk/>
            <pc:sldMk cId="4198754592" sldId="1479"/>
            <ac:graphicFrameMk id="5" creationId="{75D5323A-9733-5C9D-B804-F58F578FA8F4}"/>
          </ac:graphicFrameMkLst>
        </pc:graphicFrameChg>
        <pc:graphicFrameChg chg="add del mod">
          <ac:chgData name="김재창" userId="219b8ac3-3aed-4b9f-99c2-03e0662c09a1" providerId="ADAL" clId="{24C55D31-FF10-4792-99F9-FD471D8ABE0C}" dt="2022-12-05T06:30:37.021" v="27"/>
          <ac:graphicFrameMkLst>
            <pc:docMk/>
            <pc:sldMk cId="4198754592" sldId="1479"/>
            <ac:graphicFrameMk id="6" creationId="{C19381EF-AB2E-AF80-62EC-0B6C8FB09C09}"/>
          </ac:graphicFrameMkLst>
        </pc:graphicFrameChg>
        <pc:graphicFrameChg chg="add del mod">
          <ac:chgData name="김재창" userId="219b8ac3-3aed-4b9f-99c2-03e0662c09a1" providerId="ADAL" clId="{24C55D31-FF10-4792-99F9-FD471D8ABE0C}" dt="2022-12-06T15:55:30.058" v="808"/>
          <ac:graphicFrameMkLst>
            <pc:docMk/>
            <pc:sldMk cId="4198754592" sldId="1479"/>
            <ac:graphicFrameMk id="6" creationId="{CBDA321D-C05A-391F-923B-0D631C2CEA1C}"/>
          </ac:graphicFrameMkLst>
        </pc:graphicFrameChg>
        <pc:graphicFrameChg chg="add del mod">
          <ac:chgData name="김재창" userId="219b8ac3-3aed-4b9f-99c2-03e0662c09a1" providerId="ADAL" clId="{24C55D31-FF10-4792-99F9-FD471D8ABE0C}" dt="2022-12-05T06:30:45.791" v="30"/>
          <ac:graphicFrameMkLst>
            <pc:docMk/>
            <pc:sldMk cId="4198754592" sldId="1479"/>
            <ac:graphicFrameMk id="7" creationId="{8A1AA2D8-461C-094D-D733-A598C71324F2}"/>
          </ac:graphicFrameMkLst>
        </pc:graphicFrameChg>
        <pc:graphicFrameChg chg="add del mod">
          <ac:chgData name="김재창" userId="219b8ac3-3aed-4b9f-99c2-03e0662c09a1" providerId="ADAL" clId="{24C55D31-FF10-4792-99F9-FD471D8ABE0C}" dt="2022-12-05T06:30:56.771" v="33" actId="478"/>
          <ac:graphicFrameMkLst>
            <pc:docMk/>
            <pc:sldMk cId="4198754592" sldId="1479"/>
            <ac:graphicFrameMk id="8" creationId="{ED608EA5-DBBD-D17D-6B7E-72ABACE52DED}"/>
          </ac:graphicFrameMkLst>
        </pc:graphicFrameChg>
        <pc:graphicFrameChg chg="add del mod modGraphic">
          <ac:chgData name="김재창" userId="219b8ac3-3aed-4b9f-99c2-03e0662c09a1" providerId="ADAL" clId="{24C55D31-FF10-4792-99F9-FD471D8ABE0C}" dt="2022-12-06T17:06:44.680" v="2493" actId="20577"/>
          <ac:graphicFrameMkLst>
            <pc:docMk/>
            <pc:sldMk cId="4198754592" sldId="1479"/>
            <ac:graphicFrameMk id="9" creationId="{16906896-B761-1B92-24CE-02890D7AF190}"/>
          </ac:graphicFrameMkLst>
        </pc:graphicFrameChg>
      </pc:sldChg>
      <pc:sldChg chg="modSp new del mod">
        <pc:chgData name="김재창" userId="219b8ac3-3aed-4b9f-99c2-03e0662c09a1" providerId="ADAL" clId="{24C55D31-FF10-4792-99F9-FD471D8ABE0C}" dt="2022-12-06T16:44:24.669" v="2045" actId="47"/>
        <pc:sldMkLst>
          <pc:docMk/>
          <pc:sldMk cId="2525993481" sldId="1480"/>
        </pc:sldMkLst>
        <pc:spChg chg="mod">
          <ac:chgData name="김재창" userId="219b8ac3-3aed-4b9f-99c2-03e0662c09a1" providerId="ADAL" clId="{24C55D31-FF10-4792-99F9-FD471D8ABE0C}" dt="2022-12-06T06:24:51.712" v="183"/>
          <ac:spMkLst>
            <pc:docMk/>
            <pc:sldMk cId="2525993481" sldId="1480"/>
            <ac:spMk id="2" creationId="{5BC07DBA-E0A9-0AAE-6642-75FD6524E1F7}"/>
          </ac:spMkLst>
        </pc:spChg>
        <pc:spChg chg="mod">
          <ac:chgData name="김재창" userId="219b8ac3-3aed-4b9f-99c2-03e0662c09a1" providerId="ADAL" clId="{24C55D31-FF10-4792-99F9-FD471D8ABE0C}" dt="2022-12-06T14:19:31.839" v="334" actId="20577"/>
          <ac:spMkLst>
            <pc:docMk/>
            <pc:sldMk cId="2525993481" sldId="1480"/>
            <ac:spMk id="3" creationId="{5FBE6FA7-EA82-363F-0D3F-9A13C7B38FE1}"/>
          </ac:spMkLst>
        </pc:spChg>
      </pc:sldChg>
      <pc:sldChg chg="new del">
        <pc:chgData name="김재창" userId="219b8ac3-3aed-4b9f-99c2-03e0662c09a1" providerId="ADAL" clId="{24C55D31-FF10-4792-99F9-FD471D8ABE0C}" dt="2022-12-06T15:40:31.981" v="526" actId="47"/>
        <pc:sldMkLst>
          <pc:docMk/>
          <pc:sldMk cId="485757661" sldId="1481"/>
        </pc:sldMkLst>
      </pc:sldChg>
      <pc:sldChg chg="addSp delSp modSp new mod modAnim">
        <pc:chgData name="김재창" userId="219b8ac3-3aed-4b9f-99c2-03e0662c09a1" providerId="ADAL" clId="{24C55D31-FF10-4792-99F9-FD471D8ABE0C}" dt="2022-12-06T17:09:05.863" v="2556" actId="20577"/>
        <pc:sldMkLst>
          <pc:docMk/>
          <pc:sldMk cId="1677354984" sldId="1482"/>
        </pc:sldMkLst>
        <pc:spChg chg="mod">
          <ac:chgData name="김재창" userId="219b8ac3-3aed-4b9f-99c2-03e0662c09a1" providerId="ADAL" clId="{24C55D31-FF10-4792-99F9-FD471D8ABE0C}" dt="2022-12-06T17:09:05.863" v="2556" actId="20577"/>
          <ac:spMkLst>
            <pc:docMk/>
            <pc:sldMk cId="1677354984" sldId="1482"/>
            <ac:spMk id="2" creationId="{9FBD61E9-ADE5-0668-C3BF-2BA6BAF6A085}"/>
          </ac:spMkLst>
        </pc:spChg>
        <pc:spChg chg="mod">
          <ac:chgData name="김재창" userId="219b8ac3-3aed-4b9f-99c2-03e0662c09a1" providerId="ADAL" clId="{24C55D31-FF10-4792-99F9-FD471D8ABE0C}" dt="2022-12-06T16:26:35.158" v="1270" actId="20577"/>
          <ac:spMkLst>
            <pc:docMk/>
            <pc:sldMk cId="1677354984" sldId="1482"/>
            <ac:spMk id="3" creationId="{AA779E53-8C02-0C53-6328-B7E0D89136AC}"/>
          </ac:spMkLst>
        </pc:spChg>
        <pc:spChg chg="add mod ord">
          <ac:chgData name="김재창" userId="219b8ac3-3aed-4b9f-99c2-03e0662c09a1" providerId="ADAL" clId="{24C55D31-FF10-4792-99F9-FD471D8ABE0C}" dt="2022-12-06T17:07:41.470" v="2500" actId="167"/>
          <ac:spMkLst>
            <pc:docMk/>
            <pc:sldMk cId="1677354984" sldId="1482"/>
            <ac:spMk id="9" creationId="{8DD16675-86F4-C858-A06E-A1F2B2818CB7}"/>
          </ac:spMkLst>
        </pc:spChg>
        <pc:graphicFrameChg chg="add del mod">
          <ac:chgData name="김재창" userId="219b8ac3-3aed-4b9f-99c2-03e0662c09a1" providerId="ADAL" clId="{24C55D31-FF10-4792-99F9-FD471D8ABE0C}" dt="2022-12-06T16:26:20.785" v="1262"/>
          <ac:graphicFrameMkLst>
            <pc:docMk/>
            <pc:sldMk cId="1677354984" sldId="1482"/>
            <ac:graphicFrameMk id="6" creationId="{60FABB83-93C1-8817-2E76-E4644913629D}"/>
          </ac:graphicFrameMkLst>
        </pc:graphicFrameChg>
        <pc:graphicFrameChg chg="add mod modGraphic">
          <ac:chgData name="김재창" userId="219b8ac3-3aed-4b9f-99c2-03e0662c09a1" providerId="ADAL" clId="{24C55D31-FF10-4792-99F9-FD471D8ABE0C}" dt="2022-12-06T17:06:49.816" v="2494" actId="20577"/>
          <ac:graphicFrameMkLst>
            <pc:docMk/>
            <pc:sldMk cId="1677354984" sldId="1482"/>
            <ac:graphicFrameMk id="8" creationId="{CEFADD60-F3AB-8E5E-A920-240AC2C2224A}"/>
          </ac:graphicFrameMkLst>
        </pc:graphicFrameChg>
        <pc:picChg chg="add mod">
          <ac:chgData name="김재창" userId="219b8ac3-3aed-4b9f-99c2-03e0662c09a1" providerId="ADAL" clId="{24C55D31-FF10-4792-99F9-FD471D8ABE0C}" dt="2022-12-06T16:26:44.385" v="1274" actId="14100"/>
          <ac:picMkLst>
            <pc:docMk/>
            <pc:sldMk cId="1677354984" sldId="1482"/>
            <ac:picMk id="5" creationId="{07348D36-2EF0-F3F7-DA19-FEB1A3795FFC}"/>
          </ac:picMkLst>
        </pc:picChg>
        <pc:picChg chg="add del mod modCrop">
          <ac:chgData name="김재창" userId="219b8ac3-3aed-4b9f-99c2-03e0662c09a1" providerId="ADAL" clId="{24C55D31-FF10-4792-99F9-FD471D8ABE0C}" dt="2022-12-06T17:06:17.593" v="2487" actId="478"/>
          <ac:picMkLst>
            <pc:docMk/>
            <pc:sldMk cId="1677354984" sldId="1482"/>
            <ac:picMk id="7" creationId="{93154992-C58F-A988-E007-09C9DE0C4002}"/>
          </ac:picMkLst>
        </pc:picChg>
      </pc:sldChg>
      <pc:sldChg chg="add del">
        <pc:chgData name="김재창" userId="219b8ac3-3aed-4b9f-99c2-03e0662c09a1" providerId="ADAL" clId="{24C55D31-FF10-4792-99F9-FD471D8ABE0C}" dt="2022-12-06T15:36:01.644" v="341"/>
        <pc:sldMkLst>
          <pc:docMk/>
          <pc:sldMk cId="2185082130" sldId="1482"/>
        </pc:sldMkLst>
      </pc:sldChg>
      <pc:sldChg chg="add del">
        <pc:chgData name="김재창" userId="219b8ac3-3aed-4b9f-99c2-03e0662c09a1" providerId="ADAL" clId="{24C55D31-FF10-4792-99F9-FD471D8ABE0C}" dt="2022-12-06T15:35:59.511" v="339"/>
        <pc:sldMkLst>
          <pc:docMk/>
          <pc:sldMk cId="3142622842" sldId="1482"/>
        </pc:sldMkLst>
      </pc:sldChg>
      <pc:sldChg chg="addSp delSp modSp new mod modAnim">
        <pc:chgData name="김재창" userId="219b8ac3-3aed-4b9f-99c2-03e0662c09a1" providerId="ADAL" clId="{24C55D31-FF10-4792-99F9-FD471D8ABE0C}" dt="2022-12-06T17:02:32.869" v="2364"/>
        <pc:sldMkLst>
          <pc:docMk/>
          <pc:sldMk cId="1750152986" sldId="1483"/>
        </pc:sldMkLst>
        <pc:spChg chg="mod">
          <ac:chgData name="김재창" userId="219b8ac3-3aed-4b9f-99c2-03e0662c09a1" providerId="ADAL" clId="{24C55D31-FF10-4792-99F9-FD471D8ABE0C}" dt="2022-12-06T15:42:33.830" v="600" actId="20577"/>
          <ac:spMkLst>
            <pc:docMk/>
            <pc:sldMk cId="1750152986" sldId="1483"/>
            <ac:spMk id="2" creationId="{0065AA13-D517-6554-9ED1-259D9918CE2A}"/>
          </ac:spMkLst>
        </pc:spChg>
        <pc:spChg chg="mod">
          <ac:chgData name="김재창" userId="219b8ac3-3aed-4b9f-99c2-03e0662c09a1" providerId="ADAL" clId="{24C55D31-FF10-4792-99F9-FD471D8ABE0C}" dt="2022-12-06T15:53:50.275" v="789" actId="20577"/>
          <ac:spMkLst>
            <pc:docMk/>
            <pc:sldMk cId="1750152986" sldId="1483"/>
            <ac:spMk id="3" creationId="{B3724DF9-17E7-0ED2-2EE5-1F2DC305F803}"/>
          </ac:spMkLst>
        </pc:spChg>
        <pc:spChg chg="add mod">
          <ac:chgData name="김재창" userId="219b8ac3-3aed-4b9f-99c2-03e0662c09a1" providerId="ADAL" clId="{24C55D31-FF10-4792-99F9-FD471D8ABE0C}" dt="2022-12-06T16:56:55.576" v="2224" actId="571"/>
          <ac:spMkLst>
            <pc:docMk/>
            <pc:sldMk cId="1750152986" sldId="1483"/>
            <ac:spMk id="4" creationId="{98D5AF2D-BA30-32A6-CDF3-718663430448}"/>
          </ac:spMkLst>
        </pc:spChg>
        <pc:spChg chg="add mod">
          <ac:chgData name="김재창" userId="219b8ac3-3aed-4b9f-99c2-03e0662c09a1" providerId="ADAL" clId="{24C55D31-FF10-4792-99F9-FD471D8ABE0C}" dt="2022-12-06T16:56:55.576" v="2224" actId="571"/>
          <ac:spMkLst>
            <pc:docMk/>
            <pc:sldMk cId="1750152986" sldId="1483"/>
            <ac:spMk id="5" creationId="{7A432563-64B7-0E7D-D662-12E775CF32C0}"/>
          </ac:spMkLst>
        </pc:spChg>
        <pc:spChg chg="add mod">
          <ac:chgData name="김재창" userId="219b8ac3-3aed-4b9f-99c2-03e0662c09a1" providerId="ADAL" clId="{24C55D31-FF10-4792-99F9-FD471D8ABE0C}" dt="2022-12-06T16:56:55.576" v="2224" actId="571"/>
          <ac:spMkLst>
            <pc:docMk/>
            <pc:sldMk cId="1750152986" sldId="1483"/>
            <ac:spMk id="6" creationId="{E873260B-4DB4-5C17-EF4F-53DBA187AEA5}"/>
          </ac:spMkLst>
        </pc:spChg>
        <pc:spChg chg="add mod">
          <ac:chgData name="김재창" userId="219b8ac3-3aed-4b9f-99c2-03e0662c09a1" providerId="ADAL" clId="{24C55D31-FF10-4792-99F9-FD471D8ABE0C}" dt="2022-12-06T16:56:55.576" v="2224" actId="571"/>
          <ac:spMkLst>
            <pc:docMk/>
            <pc:sldMk cId="1750152986" sldId="1483"/>
            <ac:spMk id="7" creationId="{CF38FD3F-8590-5748-B11F-749F14702A00}"/>
          </ac:spMkLst>
        </pc:spChg>
        <pc:spChg chg="add mod">
          <ac:chgData name="김재창" userId="219b8ac3-3aed-4b9f-99c2-03e0662c09a1" providerId="ADAL" clId="{24C55D31-FF10-4792-99F9-FD471D8ABE0C}" dt="2022-12-06T16:56:55.576" v="2224" actId="571"/>
          <ac:spMkLst>
            <pc:docMk/>
            <pc:sldMk cId="1750152986" sldId="1483"/>
            <ac:spMk id="8" creationId="{F1E105B8-AAFA-5F69-2BB8-8EFC0F74F8DE}"/>
          </ac:spMkLst>
        </pc:spChg>
        <pc:spChg chg="add mod">
          <ac:chgData name="김재창" userId="219b8ac3-3aed-4b9f-99c2-03e0662c09a1" providerId="ADAL" clId="{24C55D31-FF10-4792-99F9-FD471D8ABE0C}" dt="2022-12-06T16:56:55.576" v="2224" actId="571"/>
          <ac:spMkLst>
            <pc:docMk/>
            <pc:sldMk cId="1750152986" sldId="1483"/>
            <ac:spMk id="9" creationId="{8187513A-9F36-F9DD-4D9C-738AA970D84E}"/>
          </ac:spMkLst>
        </pc:spChg>
        <pc:spChg chg="add mod">
          <ac:chgData name="김재창" userId="219b8ac3-3aed-4b9f-99c2-03e0662c09a1" providerId="ADAL" clId="{24C55D31-FF10-4792-99F9-FD471D8ABE0C}" dt="2022-12-06T16:56:55.576" v="2224" actId="571"/>
          <ac:spMkLst>
            <pc:docMk/>
            <pc:sldMk cId="1750152986" sldId="1483"/>
            <ac:spMk id="10" creationId="{B9048EA0-406F-AB16-735D-8E0C16619E05}"/>
          </ac:spMkLst>
        </pc:spChg>
        <pc:spChg chg="add mod">
          <ac:chgData name="김재창" userId="219b8ac3-3aed-4b9f-99c2-03e0662c09a1" providerId="ADAL" clId="{24C55D31-FF10-4792-99F9-FD471D8ABE0C}" dt="2022-12-06T16:56:55.576" v="2224" actId="571"/>
          <ac:spMkLst>
            <pc:docMk/>
            <pc:sldMk cId="1750152986" sldId="1483"/>
            <ac:spMk id="11" creationId="{FED9F72B-1BA7-B527-73DB-FE55164A0168}"/>
          </ac:spMkLst>
        </pc:spChg>
        <pc:spChg chg="add mod">
          <ac:chgData name="김재창" userId="219b8ac3-3aed-4b9f-99c2-03e0662c09a1" providerId="ADAL" clId="{24C55D31-FF10-4792-99F9-FD471D8ABE0C}" dt="2022-12-06T16:56:55.576" v="2224" actId="571"/>
          <ac:spMkLst>
            <pc:docMk/>
            <pc:sldMk cId="1750152986" sldId="1483"/>
            <ac:spMk id="12" creationId="{3FADAC6B-FE1A-AF9F-5D7E-A2C8F3982D2D}"/>
          </ac:spMkLst>
        </pc:spChg>
        <pc:spChg chg="add mod">
          <ac:chgData name="김재창" userId="219b8ac3-3aed-4b9f-99c2-03e0662c09a1" providerId="ADAL" clId="{24C55D31-FF10-4792-99F9-FD471D8ABE0C}" dt="2022-12-06T16:56:55.576" v="2224" actId="571"/>
          <ac:spMkLst>
            <pc:docMk/>
            <pc:sldMk cId="1750152986" sldId="1483"/>
            <ac:spMk id="13" creationId="{E007AA70-DC16-15FE-7EF5-151C6CAB14E9}"/>
          </ac:spMkLst>
        </pc:spChg>
        <pc:spChg chg="add mod">
          <ac:chgData name="김재창" userId="219b8ac3-3aed-4b9f-99c2-03e0662c09a1" providerId="ADAL" clId="{24C55D31-FF10-4792-99F9-FD471D8ABE0C}" dt="2022-12-06T16:56:55.576" v="2224" actId="571"/>
          <ac:spMkLst>
            <pc:docMk/>
            <pc:sldMk cId="1750152986" sldId="1483"/>
            <ac:spMk id="14" creationId="{0FBCF712-E9B7-4F45-DE5B-F9867B15990A}"/>
          </ac:spMkLst>
        </pc:spChg>
        <pc:spChg chg="add mod">
          <ac:chgData name="김재창" userId="219b8ac3-3aed-4b9f-99c2-03e0662c09a1" providerId="ADAL" clId="{24C55D31-FF10-4792-99F9-FD471D8ABE0C}" dt="2022-12-06T16:56:55.576" v="2224" actId="571"/>
          <ac:spMkLst>
            <pc:docMk/>
            <pc:sldMk cId="1750152986" sldId="1483"/>
            <ac:spMk id="15" creationId="{E12CFB3D-54A6-B9F3-A7B8-54BF84FC01F1}"/>
          </ac:spMkLst>
        </pc:spChg>
        <pc:spChg chg="add mod">
          <ac:chgData name="김재창" userId="219b8ac3-3aed-4b9f-99c2-03e0662c09a1" providerId="ADAL" clId="{24C55D31-FF10-4792-99F9-FD471D8ABE0C}" dt="2022-12-06T16:56:55.576" v="2224" actId="571"/>
          <ac:spMkLst>
            <pc:docMk/>
            <pc:sldMk cId="1750152986" sldId="1483"/>
            <ac:spMk id="16" creationId="{09D62DC5-4C78-567C-39AB-01C3CAD0D17F}"/>
          </ac:spMkLst>
        </pc:spChg>
        <pc:spChg chg="add mod">
          <ac:chgData name="김재창" userId="219b8ac3-3aed-4b9f-99c2-03e0662c09a1" providerId="ADAL" clId="{24C55D31-FF10-4792-99F9-FD471D8ABE0C}" dt="2022-12-06T16:56:55.576" v="2224" actId="571"/>
          <ac:spMkLst>
            <pc:docMk/>
            <pc:sldMk cId="1750152986" sldId="1483"/>
            <ac:spMk id="17" creationId="{CA8094C7-533B-F4F9-B4F9-BAE92F7DEB15}"/>
          </ac:spMkLst>
        </pc:spChg>
        <pc:spChg chg="add mod">
          <ac:chgData name="김재창" userId="219b8ac3-3aed-4b9f-99c2-03e0662c09a1" providerId="ADAL" clId="{24C55D31-FF10-4792-99F9-FD471D8ABE0C}" dt="2022-12-06T16:56:55.576" v="2224" actId="571"/>
          <ac:spMkLst>
            <pc:docMk/>
            <pc:sldMk cId="1750152986" sldId="1483"/>
            <ac:spMk id="18" creationId="{F5D8BC7D-64D1-3B87-07B3-107A759ED069}"/>
          </ac:spMkLst>
        </pc:spChg>
        <pc:spChg chg="add mod">
          <ac:chgData name="김재창" userId="219b8ac3-3aed-4b9f-99c2-03e0662c09a1" providerId="ADAL" clId="{24C55D31-FF10-4792-99F9-FD471D8ABE0C}" dt="2022-12-06T16:56:55.576" v="2224" actId="571"/>
          <ac:spMkLst>
            <pc:docMk/>
            <pc:sldMk cId="1750152986" sldId="1483"/>
            <ac:spMk id="19" creationId="{48E04CD3-B6F7-E9B3-4B60-9CCD2A10383B}"/>
          </ac:spMkLst>
        </pc:spChg>
        <pc:spChg chg="add mod">
          <ac:chgData name="김재창" userId="219b8ac3-3aed-4b9f-99c2-03e0662c09a1" providerId="ADAL" clId="{24C55D31-FF10-4792-99F9-FD471D8ABE0C}" dt="2022-12-06T16:56:55.576" v="2224" actId="571"/>
          <ac:spMkLst>
            <pc:docMk/>
            <pc:sldMk cId="1750152986" sldId="1483"/>
            <ac:spMk id="20" creationId="{5ED98A26-8D98-D283-FBD2-996F95CE86C7}"/>
          </ac:spMkLst>
        </pc:spChg>
        <pc:spChg chg="add mod">
          <ac:chgData name="김재창" userId="219b8ac3-3aed-4b9f-99c2-03e0662c09a1" providerId="ADAL" clId="{24C55D31-FF10-4792-99F9-FD471D8ABE0C}" dt="2022-12-06T16:56:55.576" v="2224" actId="571"/>
          <ac:spMkLst>
            <pc:docMk/>
            <pc:sldMk cId="1750152986" sldId="1483"/>
            <ac:spMk id="21" creationId="{A41EFB12-270F-C4D5-766B-302E8EDB1567}"/>
          </ac:spMkLst>
        </pc:spChg>
        <pc:spChg chg="add del mod">
          <ac:chgData name="김재창" userId="219b8ac3-3aed-4b9f-99c2-03e0662c09a1" providerId="ADAL" clId="{24C55D31-FF10-4792-99F9-FD471D8ABE0C}" dt="2022-12-06T16:55:13.684" v="2192" actId="478"/>
          <ac:spMkLst>
            <pc:docMk/>
            <pc:sldMk cId="1750152986" sldId="1483"/>
            <ac:spMk id="30" creationId="{BF3E63BA-4EDE-D381-553F-9C45332EF414}"/>
          </ac:spMkLst>
        </pc:spChg>
        <pc:spChg chg="add mod">
          <ac:chgData name="김재창" userId="219b8ac3-3aed-4b9f-99c2-03e0662c09a1" providerId="ADAL" clId="{24C55D31-FF10-4792-99F9-FD471D8ABE0C}" dt="2022-12-06T17:02:26.687" v="2363" actId="164"/>
          <ac:spMkLst>
            <pc:docMk/>
            <pc:sldMk cId="1750152986" sldId="1483"/>
            <ac:spMk id="32" creationId="{E367C0BA-F808-4DEA-0AC2-23808FEECE6B}"/>
          </ac:spMkLst>
        </pc:spChg>
        <pc:spChg chg="add mod">
          <ac:chgData name="김재창" userId="219b8ac3-3aed-4b9f-99c2-03e0662c09a1" providerId="ADAL" clId="{24C55D31-FF10-4792-99F9-FD471D8ABE0C}" dt="2022-12-06T17:02:26.687" v="2363" actId="164"/>
          <ac:spMkLst>
            <pc:docMk/>
            <pc:sldMk cId="1750152986" sldId="1483"/>
            <ac:spMk id="33" creationId="{0D0CB30D-2356-694E-3CCB-943613BE1DE1}"/>
          </ac:spMkLst>
        </pc:spChg>
        <pc:spChg chg="add mod">
          <ac:chgData name="김재창" userId="219b8ac3-3aed-4b9f-99c2-03e0662c09a1" providerId="ADAL" clId="{24C55D31-FF10-4792-99F9-FD471D8ABE0C}" dt="2022-12-06T17:02:26.687" v="2363" actId="164"/>
          <ac:spMkLst>
            <pc:docMk/>
            <pc:sldMk cId="1750152986" sldId="1483"/>
            <ac:spMk id="40" creationId="{3B70B418-42E2-02C9-E7C6-457FD97A6A8E}"/>
          </ac:spMkLst>
        </pc:spChg>
        <pc:spChg chg="add mod">
          <ac:chgData name="김재창" userId="219b8ac3-3aed-4b9f-99c2-03e0662c09a1" providerId="ADAL" clId="{24C55D31-FF10-4792-99F9-FD471D8ABE0C}" dt="2022-12-06T17:02:26.687" v="2363" actId="164"/>
          <ac:spMkLst>
            <pc:docMk/>
            <pc:sldMk cId="1750152986" sldId="1483"/>
            <ac:spMk id="41" creationId="{9F075BA6-CF6E-E694-40B5-8BA18E3F4944}"/>
          </ac:spMkLst>
        </pc:spChg>
        <pc:spChg chg="add mod">
          <ac:chgData name="김재창" userId="219b8ac3-3aed-4b9f-99c2-03e0662c09a1" providerId="ADAL" clId="{24C55D31-FF10-4792-99F9-FD471D8ABE0C}" dt="2022-12-06T17:02:26.687" v="2363" actId="164"/>
          <ac:spMkLst>
            <pc:docMk/>
            <pc:sldMk cId="1750152986" sldId="1483"/>
            <ac:spMk id="42" creationId="{D44E4D2C-B153-182B-F815-35B69CABA106}"/>
          </ac:spMkLst>
        </pc:spChg>
        <pc:spChg chg="add del mod">
          <ac:chgData name="김재창" userId="219b8ac3-3aed-4b9f-99c2-03e0662c09a1" providerId="ADAL" clId="{24C55D31-FF10-4792-99F9-FD471D8ABE0C}" dt="2022-12-06T16:59:37.164" v="2314" actId="478"/>
          <ac:spMkLst>
            <pc:docMk/>
            <pc:sldMk cId="1750152986" sldId="1483"/>
            <ac:spMk id="43" creationId="{860D15F6-F20C-90D8-4C00-D6BF83A67C6A}"/>
          </ac:spMkLst>
        </pc:spChg>
        <pc:spChg chg="add mod">
          <ac:chgData name="김재창" userId="219b8ac3-3aed-4b9f-99c2-03e0662c09a1" providerId="ADAL" clId="{24C55D31-FF10-4792-99F9-FD471D8ABE0C}" dt="2022-12-06T17:02:26.687" v="2363" actId="164"/>
          <ac:spMkLst>
            <pc:docMk/>
            <pc:sldMk cId="1750152986" sldId="1483"/>
            <ac:spMk id="44" creationId="{E39E853E-6905-52A4-16A4-FBBA1232EF4F}"/>
          </ac:spMkLst>
        </pc:spChg>
        <pc:spChg chg="add mod">
          <ac:chgData name="김재창" userId="219b8ac3-3aed-4b9f-99c2-03e0662c09a1" providerId="ADAL" clId="{24C55D31-FF10-4792-99F9-FD471D8ABE0C}" dt="2022-12-06T17:02:26.687" v="2363" actId="164"/>
          <ac:spMkLst>
            <pc:docMk/>
            <pc:sldMk cId="1750152986" sldId="1483"/>
            <ac:spMk id="51" creationId="{5305FF2C-7196-61A1-7423-772C871130D9}"/>
          </ac:spMkLst>
        </pc:spChg>
        <pc:grpChg chg="add mod">
          <ac:chgData name="김재창" userId="219b8ac3-3aed-4b9f-99c2-03e0662c09a1" providerId="ADAL" clId="{24C55D31-FF10-4792-99F9-FD471D8ABE0C}" dt="2022-12-06T16:56:55.576" v="2224" actId="571"/>
          <ac:grpSpMkLst>
            <pc:docMk/>
            <pc:sldMk cId="1750152986" sldId="1483"/>
            <ac:grpSpMk id="31" creationId="{12B575E1-D9B0-9AC0-6383-9802435FEA0F}"/>
          </ac:grpSpMkLst>
        </pc:grpChg>
        <pc:grpChg chg="add mod">
          <ac:chgData name="김재창" userId="219b8ac3-3aed-4b9f-99c2-03e0662c09a1" providerId="ADAL" clId="{24C55D31-FF10-4792-99F9-FD471D8ABE0C}" dt="2022-12-06T17:02:26.687" v="2363" actId="164"/>
          <ac:grpSpMkLst>
            <pc:docMk/>
            <pc:sldMk cId="1750152986" sldId="1483"/>
            <ac:grpSpMk id="55" creationId="{B8093529-B825-7CC4-7C8F-B01AD1D69AD8}"/>
          </ac:grpSpMkLst>
        </pc:grpChg>
        <pc:cxnChg chg="add mod">
          <ac:chgData name="김재창" userId="219b8ac3-3aed-4b9f-99c2-03e0662c09a1" providerId="ADAL" clId="{24C55D31-FF10-4792-99F9-FD471D8ABE0C}" dt="2022-12-06T16:56:55.576" v="2224" actId="571"/>
          <ac:cxnSpMkLst>
            <pc:docMk/>
            <pc:sldMk cId="1750152986" sldId="1483"/>
            <ac:cxnSpMk id="23" creationId="{A0544556-18CB-2A38-CF85-7687231BD90F}"/>
          </ac:cxnSpMkLst>
        </pc:cxnChg>
        <pc:cxnChg chg="add mod">
          <ac:chgData name="김재창" userId="219b8ac3-3aed-4b9f-99c2-03e0662c09a1" providerId="ADAL" clId="{24C55D31-FF10-4792-99F9-FD471D8ABE0C}" dt="2022-12-06T16:56:55.576" v="2224" actId="571"/>
          <ac:cxnSpMkLst>
            <pc:docMk/>
            <pc:sldMk cId="1750152986" sldId="1483"/>
            <ac:cxnSpMk id="24" creationId="{241853B7-1A9E-B705-57E1-0692EC2427A2}"/>
          </ac:cxnSpMkLst>
        </pc:cxnChg>
        <pc:cxnChg chg="add mod">
          <ac:chgData name="김재창" userId="219b8ac3-3aed-4b9f-99c2-03e0662c09a1" providerId="ADAL" clId="{24C55D31-FF10-4792-99F9-FD471D8ABE0C}" dt="2022-12-06T16:56:55.576" v="2224" actId="571"/>
          <ac:cxnSpMkLst>
            <pc:docMk/>
            <pc:sldMk cId="1750152986" sldId="1483"/>
            <ac:cxnSpMk id="26" creationId="{1EA6F60F-6E40-B1D2-080E-3979F801C41C}"/>
          </ac:cxnSpMkLst>
        </pc:cxnChg>
        <pc:cxnChg chg="add mod">
          <ac:chgData name="김재창" userId="219b8ac3-3aed-4b9f-99c2-03e0662c09a1" providerId="ADAL" clId="{24C55D31-FF10-4792-99F9-FD471D8ABE0C}" dt="2022-12-06T16:56:55.576" v="2224" actId="571"/>
          <ac:cxnSpMkLst>
            <pc:docMk/>
            <pc:sldMk cId="1750152986" sldId="1483"/>
            <ac:cxnSpMk id="27" creationId="{DB33587E-0BC2-84D3-A232-309A147FD8CB}"/>
          </ac:cxnSpMkLst>
        </pc:cxnChg>
        <pc:cxnChg chg="add mod">
          <ac:chgData name="김재창" userId="219b8ac3-3aed-4b9f-99c2-03e0662c09a1" providerId="ADAL" clId="{24C55D31-FF10-4792-99F9-FD471D8ABE0C}" dt="2022-12-06T16:56:55.576" v="2224" actId="571"/>
          <ac:cxnSpMkLst>
            <pc:docMk/>
            <pc:sldMk cId="1750152986" sldId="1483"/>
            <ac:cxnSpMk id="28" creationId="{6C7E6FBC-E6CF-3FBD-18B1-A58AC79B9096}"/>
          </ac:cxnSpMkLst>
        </pc:cxnChg>
        <pc:cxnChg chg="add mod">
          <ac:chgData name="김재창" userId="219b8ac3-3aed-4b9f-99c2-03e0662c09a1" providerId="ADAL" clId="{24C55D31-FF10-4792-99F9-FD471D8ABE0C}" dt="2022-12-06T16:56:55.576" v="2224" actId="571"/>
          <ac:cxnSpMkLst>
            <pc:docMk/>
            <pc:sldMk cId="1750152986" sldId="1483"/>
            <ac:cxnSpMk id="34" creationId="{C13B9DC1-9679-F992-3691-C8B471754B96}"/>
          </ac:cxnSpMkLst>
        </pc:cxnChg>
        <pc:cxnChg chg="add mod">
          <ac:chgData name="김재창" userId="219b8ac3-3aed-4b9f-99c2-03e0662c09a1" providerId="ADAL" clId="{24C55D31-FF10-4792-99F9-FD471D8ABE0C}" dt="2022-12-06T17:02:26.687" v="2363" actId="164"/>
          <ac:cxnSpMkLst>
            <pc:docMk/>
            <pc:sldMk cId="1750152986" sldId="1483"/>
            <ac:cxnSpMk id="35" creationId="{FBCE1373-14AC-A507-FB28-765F81664739}"/>
          </ac:cxnSpMkLst>
        </pc:cxnChg>
        <pc:cxnChg chg="add mod">
          <ac:chgData name="김재창" userId="219b8ac3-3aed-4b9f-99c2-03e0662c09a1" providerId="ADAL" clId="{24C55D31-FF10-4792-99F9-FD471D8ABE0C}" dt="2022-12-06T17:02:26.687" v="2363" actId="164"/>
          <ac:cxnSpMkLst>
            <pc:docMk/>
            <pc:sldMk cId="1750152986" sldId="1483"/>
            <ac:cxnSpMk id="38" creationId="{F8B00ABB-0392-418A-A98F-32ACE1E31677}"/>
          </ac:cxnSpMkLst>
        </pc:cxnChg>
        <pc:cxnChg chg="add mod">
          <ac:chgData name="김재창" userId="219b8ac3-3aed-4b9f-99c2-03e0662c09a1" providerId="ADAL" clId="{24C55D31-FF10-4792-99F9-FD471D8ABE0C}" dt="2022-12-06T17:02:26.687" v="2363" actId="164"/>
          <ac:cxnSpMkLst>
            <pc:docMk/>
            <pc:sldMk cId="1750152986" sldId="1483"/>
            <ac:cxnSpMk id="39" creationId="{8FE9D18B-873F-B1BA-951B-7A6F016CE268}"/>
          </ac:cxnSpMkLst>
        </pc:cxnChg>
        <pc:cxnChg chg="add mod">
          <ac:chgData name="김재창" userId="219b8ac3-3aed-4b9f-99c2-03e0662c09a1" providerId="ADAL" clId="{24C55D31-FF10-4792-99F9-FD471D8ABE0C}" dt="2022-12-06T17:02:26.687" v="2363" actId="164"/>
          <ac:cxnSpMkLst>
            <pc:docMk/>
            <pc:sldMk cId="1750152986" sldId="1483"/>
            <ac:cxnSpMk id="46" creationId="{19655355-5008-9747-5F87-663F490901FF}"/>
          </ac:cxnSpMkLst>
        </pc:cxnChg>
        <pc:cxnChg chg="add mod">
          <ac:chgData name="김재창" userId="219b8ac3-3aed-4b9f-99c2-03e0662c09a1" providerId="ADAL" clId="{24C55D31-FF10-4792-99F9-FD471D8ABE0C}" dt="2022-12-06T17:02:26.687" v="2363" actId="164"/>
          <ac:cxnSpMkLst>
            <pc:docMk/>
            <pc:sldMk cId="1750152986" sldId="1483"/>
            <ac:cxnSpMk id="53" creationId="{007D250F-440A-B38E-178B-9798C10545AE}"/>
          </ac:cxnSpMkLst>
        </pc:cxnChg>
        <pc:cxnChg chg="add mod">
          <ac:chgData name="김재창" userId="219b8ac3-3aed-4b9f-99c2-03e0662c09a1" providerId="ADAL" clId="{24C55D31-FF10-4792-99F9-FD471D8ABE0C}" dt="2022-12-06T17:02:26.687" v="2363" actId="164"/>
          <ac:cxnSpMkLst>
            <pc:docMk/>
            <pc:sldMk cId="1750152986" sldId="1483"/>
            <ac:cxnSpMk id="54" creationId="{025B499C-5A7D-A3AA-45F4-E1DC6C88AE1B}"/>
          </ac:cxnSpMkLst>
        </pc:cxnChg>
      </pc:sldChg>
      <pc:sldChg chg="add del">
        <pc:chgData name="김재창" userId="219b8ac3-3aed-4b9f-99c2-03e0662c09a1" providerId="ADAL" clId="{24C55D31-FF10-4792-99F9-FD471D8ABE0C}" dt="2022-12-06T15:41:00.609" v="533"/>
        <pc:sldMkLst>
          <pc:docMk/>
          <pc:sldMk cId="2376631581" sldId="1483"/>
        </pc:sldMkLst>
      </pc:sldChg>
      <pc:sldChg chg="addSp delSp modSp new mod modAnim">
        <pc:chgData name="김재창" userId="219b8ac3-3aed-4b9f-99c2-03e0662c09a1" providerId="ADAL" clId="{24C55D31-FF10-4792-99F9-FD471D8ABE0C}" dt="2022-12-06T17:10:28.309" v="2571" actId="167"/>
        <pc:sldMkLst>
          <pc:docMk/>
          <pc:sldMk cId="2531282537" sldId="1484"/>
        </pc:sldMkLst>
        <pc:spChg chg="mod">
          <ac:chgData name="김재창" userId="219b8ac3-3aed-4b9f-99c2-03e0662c09a1" providerId="ADAL" clId="{24C55D31-FF10-4792-99F9-FD471D8ABE0C}" dt="2022-12-06T17:09:35.233" v="2560" actId="20577"/>
          <ac:spMkLst>
            <pc:docMk/>
            <pc:sldMk cId="2531282537" sldId="1484"/>
            <ac:spMk id="2" creationId="{A5E743A6-1033-DCCD-B1E0-CF253FF99D2B}"/>
          </ac:spMkLst>
        </pc:spChg>
        <pc:spChg chg="mod">
          <ac:chgData name="김재창" userId="219b8ac3-3aed-4b9f-99c2-03e0662c09a1" providerId="ADAL" clId="{24C55D31-FF10-4792-99F9-FD471D8ABE0C}" dt="2022-12-06T16:38:07.599" v="1681" actId="20577"/>
          <ac:spMkLst>
            <pc:docMk/>
            <pc:sldMk cId="2531282537" sldId="1484"/>
            <ac:spMk id="3" creationId="{94C93147-8B24-C05F-52B0-98517EE76201}"/>
          </ac:spMkLst>
        </pc:spChg>
        <pc:spChg chg="add mod">
          <ac:chgData name="김재창" userId="219b8ac3-3aed-4b9f-99c2-03e0662c09a1" providerId="ADAL" clId="{24C55D31-FF10-4792-99F9-FD471D8ABE0C}" dt="2022-12-06T16:36:59.458" v="1588" actId="1036"/>
          <ac:spMkLst>
            <pc:docMk/>
            <pc:sldMk cId="2531282537" sldId="1484"/>
            <ac:spMk id="10" creationId="{965FBD10-313A-2C60-BAF4-2B16CF12AA80}"/>
          </ac:spMkLst>
        </pc:spChg>
        <pc:spChg chg="add mod ord">
          <ac:chgData name="김재창" userId="219b8ac3-3aed-4b9f-99c2-03e0662c09a1" providerId="ADAL" clId="{24C55D31-FF10-4792-99F9-FD471D8ABE0C}" dt="2022-12-06T17:10:28.309" v="2571" actId="167"/>
          <ac:spMkLst>
            <pc:docMk/>
            <pc:sldMk cId="2531282537" sldId="1484"/>
            <ac:spMk id="11" creationId="{C0AF4EDB-E273-AB50-6206-C4BD6DF30A37}"/>
          </ac:spMkLst>
        </pc:spChg>
        <pc:picChg chg="add del mod">
          <ac:chgData name="김재창" userId="219b8ac3-3aed-4b9f-99c2-03e0662c09a1" providerId="ADAL" clId="{24C55D31-FF10-4792-99F9-FD471D8ABE0C}" dt="2022-12-06T16:31:10.771" v="1391" actId="478"/>
          <ac:picMkLst>
            <pc:docMk/>
            <pc:sldMk cId="2531282537" sldId="1484"/>
            <ac:picMk id="5" creationId="{B42755B5-78D6-C0DB-13CA-703430EE35CB}"/>
          </ac:picMkLst>
        </pc:picChg>
        <pc:picChg chg="add mod">
          <ac:chgData name="김재창" userId="219b8ac3-3aed-4b9f-99c2-03e0662c09a1" providerId="ADAL" clId="{24C55D31-FF10-4792-99F9-FD471D8ABE0C}" dt="2022-12-06T16:36:59.458" v="1588" actId="1036"/>
          <ac:picMkLst>
            <pc:docMk/>
            <pc:sldMk cId="2531282537" sldId="1484"/>
            <ac:picMk id="7" creationId="{9701535F-2370-A370-AC02-32BABDF173EC}"/>
          </ac:picMkLst>
        </pc:picChg>
        <pc:picChg chg="add mod">
          <ac:chgData name="김재창" userId="219b8ac3-3aed-4b9f-99c2-03e0662c09a1" providerId="ADAL" clId="{24C55D31-FF10-4792-99F9-FD471D8ABE0C}" dt="2022-12-06T16:36:59.458" v="1588" actId="1036"/>
          <ac:picMkLst>
            <pc:docMk/>
            <pc:sldMk cId="2531282537" sldId="1484"/>
            <ac:picMk id="9" creationId="{3AECE98D-FD03-394D-7947-1AFBC40091A3}"/>
          </ac:picMkLst>
        </pc:picChg>
      </pc:sldChg>
      <pc:sldChg chg="addSp modSp new mod">
        <pc:chgData name="김재창" userId="219b8ac3-3aed-4b9f-99c2-03e0662c09a1" providerId="ADAL" clId="{24C55D31-FF10-4792-99F9-FD471D8ABE0C}" dt="2022-12-06T17:09:25.104" v="2557"/>
        <pc:sldMkLst>
          <pc:docMk/>
          <pc:sldMk cId="3628768182" sldId="1485"/>
        </pc:sldMkLst>
        <pc:spChg chg="mod">
          <ac:chgData name="김재창" userId="219b8ac3-3aed-4b9f-99c2-03e0662c09a1" providerId="ADAL" clId="{24C55D31-FF10-4792-99F9-FD471D8ABE0C}" dt="2022-12-06T17:09:25.104" v="2557"/>
          <ac:spMkLst>
            <pc:docMk/>
            <pc:sldMk cId="3628768182" sldId="1485"/>
            <ac:spMk id="2" creationId="{63970ACD-2972-629A-D54D-FB3021C44B7D}"/>
          </ac:spMkLst>
        </pc:spChg>
        <pc:picChg chg="add mod">
          <ac:chgData name="김재창" userId="219b8ac3-3aed-4b9f-99c2-03e0662c09a1" providerId="ADAL" clId="{24C55D31-FF10-4792-99F9-FD471D8ABE0C}" dt="2022-12-06T16:28:01.431" v="1317" actId="1076"/>
          <ac:picMkLst>
            <pc:docMk/>
            <pc:sldMk cId="3628768182" sldId="1485"/>
            <ac:picMk id="4" creationId="{7EBF716B-67E6-A429-B127-E82588F52B6D}"/>
          </ac:picMkLst>
        </pc:picChg>
      </pc:sldChg>
      <pc:sldChg chg="new del">
        <pc:chgData name="김재창" userId="219b8ac3-3aed-4b9f-99c2-03e0662c09a1" providerId="ADAL" clId="{24C55D31-FF10-4792-99F9-FD471D8ABE0C}" dt="2022-12-06T17:14:07.104" v="2686" actId="47"/>
        <pc:sldMkLst>
          <pc:docMk/>
          <pc:sldMk cId="550193958" sldId="1486"/>
        </pc:sldMkLst>
      </pc:sldChg>
      <pc:sldChg chg="modSp new mod ord">
        <pc:chgData name="김재창" userId="219b8ac3-3aed-4b9f-99c2-03e0662c09a1" providerId="ADAL" clId="{24C55D31-FF10-4792-99F9-FD471D8ABE0C}" dt="2022-12-06T17:14:20.307" v="2688"/>
        <pc:sldMkLst>
          <pc:docMk/>
          <pc:sldMk cId="2826860565" sldId="1487"/>
        </pc:sldMkLst>
        <pc:spChg chg="mod">
          <ac:chgData name="김재창" userId="219b8ac3-3aed-4b9f-99c2-03e0662c09a1" providerId="ADAL" clId="{24C55D31-FF10-4792-99F9-FD471D8ABE0C}" dt="2022-12-06T16:41:19.861" v="1938" actId="20577"/>
          <ac:spMkLst>
            <pc:docMk/>
            <pc:sldMk cId="2826860565" sldId="1487"/>
            <ac:spMk id="2" creationId="{538743B8-EA46-D423-F795-F085AE2FEFFF}"/>
          </ac:spMkLst>
        </pc:spChg>
        <pc:spChg chg="mod">
          <ac:chgData name="김재창" userId="219b8ac3-3aed-4b9f-99c2-03e0662c09a1" providerId="ADAL" clId="{24C55D31-FF10-4792-99F9-FD471D8ABE0C}" dt="2022-12-06T16:41:46.496" v="2007" actId="20577"/>
          <ac:spMkLst>
            <pc:docMk/>
            <pc:sldMk cId="2826860565" sldId="1487"/>
            <ac:spMk id="3" creationId="{08B4AD77-7DA6-A2B0-E51E-BC903319A339}"/>
          </ac:spMkLst>
        </pc:spChg>
      </pc:sldChg>
      <pc:sldChg chg="new del">
        <pc:chgData name="김재창" userId="219b8ac3-3aed-4b9f-99c2-03e0662c09a1" providerId="ADAL" clId="{24C55D31-FF10-4792-99F9-FD471D8ABE0C}" dt="2022-12-06T16:53:55.635" v="2157" actId="47"/>
        <pc:sldMkLst>
          <pc:docMk/>
          <pc:sldMk cId="1263253635" sldId="1488"/>
        </pc:sldMkLst>
      </pc:sldChg>
      <pc:sldChg chg="modSp add mod">
        <pc:chgData name="김재창" userId="219b8ac3-3aed-4b9f-99c2-03e0662c09a1" providerId="ADAL" clId="{24C55D31-FF10-4792-99F9-FD471D8ABE0C}" dt="2022-12-07T01:50:34.334" v="2765" actId="207"/>
        <pc:sldMkLst>
          <pc:docMk/>
          <pc:sldMk cId="4113358644" sldId="1489"/>
        </pc:sldMkLst>
        <pc:spChg chg="mod">
          <ac:chgData name="김재창" userId="219b8ac3-3aed-4b9f-99c2-03e0662c09a1" providerId="ADAL" clId="{24C55D31-FF10-4792-99F9-FD471D8ABE0C}" dt="2022-12-06T17:11:00.843" v="2577" actId="20577"/>
          <ac:spMkLst>
            <pc:docMk/>
            <pc:sldMk cId="4113358644" sldId="1489"/>
            <ac:spMk id="2" creationId="{AEFEDCBE-BC1E-9080-61C0-B2D7302CFC91}"/>
          </ac:spMkLst>
        </pc:spChg>
        <pc:spChg chg="mod">
          <ac:chgData name="김재창" userId="219b8ac3-3aed-4b9f-99c2-03e0662c09a1" providerId="ADAL" clId="{24C55D31-FF10-4792-99F9-FD471D8ABE0C}" dt="2022-12-07T01:50:34.334" v="2765" actId="207"/>
          <ac:spMkLst>
            <pc:docMk/>
            <pc:sldMk cId="4113358644" sldId="1489"/>
            <ac:spMk id="3" creationId="{F4BBAF6E-DB00-2C57-CE5F-358666FCAB9B}"/>
          </ac:spMkLst>
        </pc:spChg>
      </pc:sldChg>
      <pc:sldChg chg="addSp delSp modSp add mod">
        <pc:chgData name="김재창" userId="219b8ac3-3aed-4b9f-99c2-03e0662c09a1" providerId="ADAL" clId="{24C55D31-FF10-4792-99F9-FD471D8ABE0C}" dt="2022-12-06T17:05:28.643" v="2486" actId="20577"/>
        <pc:sldMkLst>
          <pc:docMk/>
          <pc:sldMk cId="3723146865" sldId="1490"/>
        </pc:sldMkLst>
        <pc:spChg chg="mod">
          <ac:chgData name="김재창" userId="219b8ac3-3aed-4b9f-99c2-03e0662c09a1" providerId="ADAL" clId="{24C55D31-FF10-4792-99F9-FD471D8ABE0C}" dt="2022-12-06T17:04:29.982" v="2404" actId="20577"/>
          <ac:spMkLst>
            <pc:docMk/>
            <pc:sldMk cId="3723146865" sldId="1490"/>
            <ac:spMk id="2" creationId="{0065AA13-D517-6554-9ED1-259D9918CE2A}"/>
          </ac:spMkLst>
        </pc:spChg>
        <pc:spChg chg="mod">
          <ac:chgData name="김재창" userId="219b8ac3-3aed-4b9f-99c2-03e0662c09a1" providerId="ADAL" clId="{24C55D31-FF10-4792-99F9-FD471D8ABE0C}" dt="2022-12-06T17:05:28.643" v="2486" actId="20577"/>
          <ac:spMkLst>
            <pc:docMk/>
            <pc:sldMk cId="3723146865" sldId="1490"/>
            <ac:spMk id="3" creationId="{B3724DF9-17E7-0ED2-2EE5-1F2DC305F803}"/>
          </ac:spMkLst>
        </pc:spChg>
        <pc:spChg chg="del mod">
          <ac:chgData name="김재창" userId="219b8ac3-3aed-4b9f-99c2-03e0662c09a1" providerId="ADAL" clId="{24C55D31-FF10-4792-99F9-FD471D8ABE0C}" dt="2022-12-06T17:02:46.485" v="2365" actId="478"/>
          <ac:spMkLst>
            <pc:docMk/>
            <pc:sldMk cId="3723146865" sldId="1490"/>
            <ac:spMk id="4" creationId="{98D5AF2D-BA30-32A6-CDF3-718663430448}"/>
          </ac:spMkLst>
        </pc:spChg>
        <pc:spChg chg="del">
          <ac:chgData name="김재창" userId="219b8ac3-3aed-4b9f-99c2-03e0662c09a1" providerId="ADAL" clId="{24C55D31-FF10-4792-99F9-FD471D8ABE0C}" dt="2022-12-06T17:02:46.485" v="2365" actId="478"/>
          <ac:spMkLst>
            <pc:docMk/>
            <pc:sldMk cId="3723146865" sldId="1490"/>
            <ac:spMk id="5" creationId="{7A432563-64B7-0E7D-D662-12E775CF32C0}"/>
          </ac:spMkLst>
        </pc:spChg>
        <pc:spChg chg="del">
          <ac:chgData name="김재창" userId="219b8ac3-3aed-4b9f-99c2-03e0662c09a1" providerId="ADAL" clId="{24C55D31-FF10-4792-99F9-FD471D8ABE0C}" dt="2022-12-06T17:02:46.485" v="2365" actId="478"/>
          <ac:spMkLst>
            <pc:docMk/>
            <pc:sldMk cId="3723146865" sldId="1490"/>
            <ac:spMk id="6" creationId="{E873260B-4DB4-5C17-EF4F-53DBA187AEA5}"/>
          </ac:spMkLst>
        </pc:spChg>
        <pc:spChg chg="del">
          <ac:chgData name="김재창" userId="219b8ac3-3aed-4b9f-99c2-03e0662c09a1" providerId="ADAL" clId="{24C55D31-FF10-4792-99F9-FD471D8ABE0C}" dt="2022-12-06T17:02:46.485" v="2365" actId="478"/>
          <ac:spMkLst>
            <pc:docMk/>
            <pc:sldMk cId="3723146865" sldId="1490"/>
            <ac:spMk id="7" creationId="{CF38FD3F-8590-5748-B11F-749F14702A00}"/>
          </ac:spMkLst>
        </pc:spChg>
        <pc:spChg chg="del">
          <ac:chgData name="김재창" userId="219b8ac3-3aed-4b9f-99c2-03e0662c09a1" providerId="ADAL" clId="{24C55D31-FF10-4792-99F9-FD471D8ABE0C}" dt="2022-12-06T17:02:46.485" v="2365" actId="478"/>
          <ac:spMkLst>
            <pc:docMk/>
            <pc:sldMk cId="3723146865" sldId="1490"/>
            <ac:spMk id="8" creationId="{F1E105B8-AAFA-5F69-2BB8-8EFC0F74F8DE}"/>
          </ac:spMkLst>
        </pc:spChg>
        <pc:spChg chg="del">
          <ac:chgData name="김재창" userId="219b8ac3-3aed-4b9f-99c2-03e0662c09a1" providerId="ADAL" clId="{24C55D31-FF10-4792-99F9-FD471D8ABE0C}" dt="2022-12-06T17:02:46.485" v="2365" actId="478"/>
          <ac:spMkLst>
            <pc:docMk/>
            <pc:sldMk cId="3723146865" sldId="1490"/>
            <ac:spMk id="9" creationId="{8187513A-9F36-F9DD-4D9C-738AA970D84E}"/>
          </ac:spMkLst>
        </pc:spChg>
        <pc:spChg chg="del">
          <ac:chgData name="김재창" userId="219b8ac3-3aed-4b9f-99c2-03e0662c09a1" providerId="ADAL" clId="{24C55D31-FF10-4792-99F9-FD471D8ABE0C}" dt="2022-12-06T17:02:46.485" v="2365" actId="478"/>
          <ac:spMkLst>
            <pc:docMk/>
            <pc:sldMk cId="3723146865" sldId="1490"/>
            <ac:spMk id="10" creationId="{B9048EA0-406F-AB16-735D-8E0C16619E05}"/>
          </ac:spMkLst>
        </pc:spChg>
        <pc:spChg chg="del">
          <ac:chgData name="김재창" userId="219b8ac3-3aed-4b9f-99c2-03e0662c09a1" providerId="ADAL" clId="{24C55D31-FF10-4792-99F9-FD471D8ABE0C}" dt="2022-12-06T17:02:46.485" v="2365" actId="478"/>
          <ac:spMkLst>
            <pc:docMk/>
            <pc:sldMk cId="3723146865" sldId="1490"/>
            <ac:spMk id="11" creationId="{FED9F72B-1BA7-B527-73DB-FE55164A0168}"/>
          </ac:spMkLst>
        </pc:spChg>
        <pc:spChg chg="del">
          <ac:chgData name="김재창" userId="219b8ac3-3aed-4b9f-99c2-03e0662c09a1" providerId="ADAL" clId="{24C55D31-FF10-4792-99F9-FD471D8ABE0C}" dt="2022-12-06T17:02:46.485" v="2365" actId="478"/>
          <ac:spMkLst>
            <pc:docMk/>
            <pc:sldMk cId="3723146865" sldId="1490"/>
            <ac:spMk id="12" creationId="{3FADAC6B-FE1A-AF9F-5D7E-A2C8F3982D2D}"/>
          </ac:spMkLst>
        </pc:spChg>
        <pc:spChg chg="del">
          <ac:chgData name="김재창" userId="219b8ac3-3aed-4b9f-99c2-03e0662c09a1" providerId="ADAL" clId="{24C55D31-FF10-4792-99F9-FD471D8ABE0C}" dt="2022-12-06T17:02:46.485" v="2365" actId="478"/>
          <ac:spMkLst>
            <pc:docMk/>
            <pc:sldMk cId="3723146865" sldId="1490"/>
            <ac:spMk id="13" creationId="{E007AA70-DC16-15FE-7EF5-151C6CAB14E9}"/>
          </ac:spMkLst>
        </pc:spChg>
        <pc:spChg chg="del">
          <ac:chgData name="김재창" userId="219b8ac3-3aed-4b9f-99c2-03e0662c09a1" providerId="ADAL" clId="{24C55D31-FF10-4792-99F9-FD471D8ABE0C}" dt="2022-12-06T17:02:46.485" v="2365" actId="478"/>
          <ac:spMkLst>
            <pc:docMk/>
            <pc:sldMk cId="3723146865" sldId="1490"/>
            <ac:spMk id="14" creationId="{0FBCF712-E9B7-4F45-DE5B-F9867B15990A}"/>
          </ac:spMkLst>
        </pc:spChg>
        <pc:spChg chg="del">
          <ac:chgData name="김재창" userId="219b8ac3-3aed-4b9f-99c2-03e0662c09a1" providerId="ADAL" clId="{24C55D31-FF10-4792-99F9-FD471D8ABE0C}" dt="2022-12-06T17:02:46.485" v="2365" actId="478"/>
          <ac:spMkLst>
            <pc:docMk/>
            <pc:sldMk cId="3723146865" sldId="1490"/>
            <ac:spMk id="15" creationId="{E12CFB3D-54A6-B9F3-A7B8-54BF84FC01F1}"/>
          </ac:spMkLst>
        </pc:spChg>
        <pc:spChg chg="del">
          <ac:chgData name="김재창" userId="219b8ac3-3aed-4b9f-99c2-03e0662c09a1" providerId="ADAL" clId="{24C55D31-FF10-4792-99F9-FD471D8ABE0C}" dt="2022-12-06T17:02:46.485" v="2365" actId="478"/>
          <ac:spMkLst>
            <pc:docMk/>
            <pc:sldMk cId="3723146865" sldId="1490"/>
            <ac:spMk id="16" creationId="{09D62DC5-4C78-567C-39AB-01C3CAD0D17F}"/>
          </ac:spMkLst>
        </pc:spChg>
        <pc:spChg chg="del">
          <ac:chgData name="김재창" userId="219b8ac3-3aed-4b9f-99c2-03e0662c09a1" providerId="ADAL" clId="{24C55D31-FF10-4792-99F9-FD471D8ABE0C}" dt="2022-12-06T17:02:46.485" v="2365" actId="478"/>
          <ac:spMkLst>
            <pc:docMk/>
            <pc:sldMk cId="3723146865" sldId="1490"/>
            <ac:spMk id="17" creationId="{CA8094C7-533B-F4F9-B4F9-BAE92F7DEB15}"/>
          </ac:spMkLst>
        </pc:spChg>
        <pc:spChg chg="del">
          <ac:chgData name="김재창" userId="219b8ac3-3aed-4b9f-99c2-03e0662c09a1" providerId="ADAL" clId="{24C55D31-FF10-4792-99F9-FD471D8ABE0C}" dt="2022-12-06T17:02:46.485" v="2365" actId="478"/>
          <ac:spMkLst>
            <pc:docMk/>
            <pc:sldMk cId="3723146865" sldId="1490"/>
            <ac:spMk id="18" creationId="{F5D8BC7D-64D1-3B87-07B3-107A759ED069}"/>
          </ac:spMkLst>
        </pc:spChg>
        <pc:spChg chg="del">
          <ac:chgData name="김재창" userId="219b8ac3-3aed-4b9f-99c2-03e0662c09a1" providerId="ADAL" clId="{24C55D31-FF10-4792-99F9-FD471D8ABE0C}" dt="2022-12-06T17:02:46.485" v="2365" actId="478"/>
          <ac:spMkLst>
            <pc:docMk/>
            <pc:sldMk cId="3723146865" sldId="1490"/>
            <ac:spMk id="19" creationId="{48E04CD3-B6F7-E9B3-4B60-9CCD2A10383B}"/>
          </ac:spMkLst>
        </pc:spChg>
        <pc:spChg chg="del">
          <ac:chgData name="김재창" userId="219b8ac3-3aed-4b9f-99c2-03e0662c09a1" providerId="ADAL" clId="{24C55D31-FF10-4792-99F9-FD471D8ABE0C}" dt="2022-12-06T17:02:46.485" v="2365" actId="478"/>
          <ac:spMkLst>
            <pc:docMk/>
            <pc:sldMk cId="3723146865" sldId="1490"/>
            <ac:spMk id="20" creationId="{5ED98A26-8D98-D283-FBD2-996F95CE86C7}"/>
          </ac:spMkLst>
        </pc:spChg>
        <pc:spChg chg="del">
          <ac:chgData name="김재창" userId="219b8ac3-3aed-4b9f-99c2-03e0662c09a1" providerId="ADAL" clId="{24C55D31-FF10-4792-99F9-FD471D8ABE0C}" dt="2022-12-06T17:02:46.485" v="2365" actId="478"/>
          <ac:spMkLst>
            <pc:docMk/>
            <pc:sldMk cId="3723146865" sldId="1490"/>
            <ac:spMk id="21" creationId="{A41EFB12-270F-C4D5-766B-302E8EDB1567}"/>
          </ac:spMkLst>
        </pc:spChg>
        <pc:spChg chg="mod topLvl">
          <ac:chgData name="김재창" userId="219b8ac3-3aed-4b9f-99c2-03e0662c09a1" providerId="ADAL" clId="{24C55D31-FF10-4792-99F9-FD471D8ABE0C}" dt="2022-12-06T17:03:17.093" v="2370" actId="165"/>
          <ac:spMkLst>
            <pc:docMk/>
            <pc:sldMk cId="3723146865" sldId="1490"/>
            <ac:spMk id="23" creationId="{4FF7E80C-9BEC-942A-07D8-348775ED2260}"/>
          </ac:spMkLst>
        </pc:spChg>
        <pc:spChg chg="mod topLvl">
          <ac:chgData name="김재창" userId="219b8ac3-3aed-4b9f-99c2-03e0662c09a1" providerId="ADAL" clId="{24C55D31-FF10-4792-99F9-FD471D8ABE0C}" dt="2022-12-06T17:03:17.093" v="2370" actId="165"/>
          <ac:spMkLst>
            <pc:docMk/>
            <pc:sldMk cId="3723146865" sldId="1490"/>
            <ac:spMk id="24" creationId="{47D55D85-9CEE-D9B5-E8D3-E1D1E2674C19}"/>
          </ac:spMkLst>
        </pc:spChg>
        <pc:spChg chg="mod topLvl">
          <ac:chgData name="김재창" userId="219b8ac3-3aed-4b9f-99c2-03e0662c09a1" providerId="ADAL" clId="{24C55D31-FF10-4792-99F9-FD471D8ABE0C}" dt="2022-12-06T17:03:17.093" v="2370" actId="165"/>
          <ac:spMkLst>
            <pc:docMk/>
            <pc:sldMk cId="3723146865" sldId="1490"/>
            <ac:spMk id="25" creationId="{2367FA01-90B3-7AD8-BEDA-0125CF5C0067}"/>
          </ac:spMkLst>
        </pc:spChg>
        <pc:spChg chg="mod topLvl">
          <ac:chgData name="김재창" userId="219b8ac3-3aed-4b9f-99c2-03e0662c09a1" providerId="ADAL" clId="{24C55D31-FF10-4792-99F9-FD471D8ABE0C}" dt="2022-12-06T17:03:17.093" v="2370" actId="165"/>
          <ac:spMkLst>
            <pc:docMk/>
            <pc:sldMk cId="3723146865" sldId="1490"/>
            <ac:spMk id="26" creationId="{4971CAEE-6632-F3E1-C0B0-9A6AFD67856E}"/>
          </ac:spMkLst>
        </pc:spChg>
        <pc:spChg chg="mod topLvl">
          <ac:chgData name="김재창" userId="219b8ac3-3aed-4b9f-99c2-03e0662c09a1" providerId="ADAL" clId="{24C55D31-FF10-4792-99F9-FD471D8ABE0C}" dt="2022-12-06T17:03:17.093" v="2370" actId="165"/>
          <ac:spMkLst>
            <pc:docMk/>
            <pc:sldMk cId="3723146865" sldId="1490"/>
            <ac:spMk id="27" creationId="{28153277-180E-71D7-B1F0-F3031FE94211}"/>
          </ac:spMkLst>
        </pc:spChg>
        <pc:spChg chg="mod topLvl">
          <ac:chgData name="김재창" userId="219b8ac3-3aed-4b9f-99c2-03e0662c09a1" providerId="ADAL" clId="{24C55D31-FF10-4792-99F9-FD471D8ABE0C}" dt="2022-12-06T17:03:17.093" v="2370" actId="165"/>
          <ac:spMkLst>
            <pc:docMk/>
            <pc:sldMk cId="3723146865" sldId="1490"/>
            <ac:spMk id="28" creationId="{C0447DF4-1E12-252F-A053-7CF8159DBF78}"/>
          </ac:spMkLst>
        </pc:spChg>
        <pc:spChg chg="mod topLvl">
          <ac:chgData name="김재창" userId="219b8ac3-3aed-4b9f-99c2-03e0662c09a1" providerId="ADAL" clId="{24C55D31-FF10-4792-99F9-FD471D8ABE0C}" dt="2022-12-06T17:03:17.093" v="2370" actId="165"/>
          <ac:spMkLst>
            <pc:docMk/>
            <pc:sldMk cId="3723146865" sldId="1490"/>
            <ac:spMk id="29" creationId="{2C5FD285-7027-95E0-8BDD-A3DEE7A7D9F0}"/>
          </ac:spMkLst>
        </pc:spChg>
        <pc:spChg chg="mod topLvl">
          <ac:chgData name="김재창" userId="219b8ac3-3aed-4b9f-99c2-03e0662c09a1" providerId="ADAL" clId="{24C55D31-FF10-4792-99F9-FD471D8ABE0C}" dt="2022-12-06T17:03:17.093" v="2370" actId="165"/>
          <ac:spMkLst>
            <pc:docMk/>
            <pc:sldMk cId="3723146865" sldId="1490"/>
            <ac:spMk id="30" creationId="{93852CC8-2E93-41A5-D3AC-78DD5CC028A0}"/>
          </ac:spMkLst>
        </pc:spChg>
        <pc:spChg chg="mod topLvl">
          <ac:chgData name="김재창" userId="219b8ac3-3aed-4b9f-99c2-03e0662c09a1" providerId="ADAL" clId="{24C55D31-FF10-4792-99F9-FD471D8ABE0C}" dt="2022-12-06T17:03:17.093" v="2370" actId="165"/>
          <ac:spMkLst>
            <pc:docMk/>
            <pc:sldMk cId="3723146865" sldId="1490"/>
            <ac:spMk id="31" creationId="{5AEBF3C7-62BB-10F0-D3D2-66C0165FE0EE}"/>
          </ac:spMkLst>
        </pc:spChg>
        <pc:spChg chg="mod topLvl">
          <ac:chgData name="김재창" userId="219b8ac3-3aed-4b9f-99c2-03e0662c09a1" providerId="ADAL" clId="{24C55D31-FF10-4792-99F9-FD471D8ABE0C}" dt="2022-12-06T17:04:08.138" v="2379" actId="14100"/>
          <ac:spMkLst>
            <pc:docMk/>
            <pc:sldMk cId="3723146865" sldId="1490"/>
            <ac:spMk id="32" creationId="{C5E831E3-5504-30D8-2EBF-01F297084F4B}"/>
          </ac:spMkLst>
        </pc:spChg>
        <pc:spChg chg="mod topLvl">
          <ac:chgData name="김재창" userId="219b8ac3-3aed-4b9f-99c2-03e0662c09a1" providerId="ADAL" clId="{24C55D31-FF10-4792-99F9-FD471D8ABE0C}" dt="2022-12-06T17:03:17.093" v="2370" actId="165"/>
          <ac:spMkLst>
            <pc:docMk/>
            <pc:sldMk cId="3723146865" sldId="1490"/>
            <ac:spMk id="33" creationId="{25D18229-EDC3-F41B-FA18-3BE8C33CFC1F}"/>
          </ac:spMkLst>
        </pc:spChg>
        <pc:spChg chg="mod topLvl">
          <ac:chgData name="김재창" userId="219b8ac3-3aed-4b9f-99c2-03e0662c09a1" providerId="ADAL" clId="{24C55D31-FF10-4792-99F9-FD471D8ABE0C}" dt="2022-12-06T17:03:17.093" v="2370" actId="165"/>
          <ac:spMkLst>
            <pc:docMk/>
            <pc:sldMk cId="3723146865" sldId="1490"/>
            <ac:spMk id="34" creationId="{3CFBE28F-0E1D-4E88-397A-7CA481A11D40}"/>
          </ac:spMkLst>
        </pc:spChg>
        <pc:spChg chg="mod topLvl">
          <ac:chgData name="김재창" userId="219b8ac3-3aed-4b9f-99c2-03e0662c09a1" providerId="ADAL" clId="{24C55D31-FF10-4792-99F9-FD471D8ABE0C}" dt="2022-12-06T17:03:17.093" v="2370" actId="165"/>
          <ac:spMkLst>
            <pc:docMk/>
            <pc:sldMk cId="3723146865" sldId="1490"/>
            <ac:spMk id="35" creationId="{FECC4BF9-6E4F-B6C5-C4EC-342B609CC6F4}"/>
          </ac:spMkLst>
        </pc:spChg>
        <pc:spChg chg="mod topLvl">
          <ac:chgData name="김재창" userId="219b8ac3-3aed-4b9f-99c2-03e0662c09a1" providerId="ADAL" clId="{24C55D31-FF10-4792-99F9-FD471D8ABE0C}" dt="2022-12-06T17:03:17.093" v="2370" actId="165"/>
          <ac:spMkLst>
            <pc:docMk/>
            <pc:sldMk cId="3723146865" sldId="1490"/>
            <ac:spMk id="36" creationId="{CD39C2F6-1ECE-4C20-828C-D351365BEB83}"/>
          </ac:spMkLst>
        </pc:spChg>
        <pc:spChg chg="mod topLvl">
          <ac:chgData name="김재창" userId="219b8ac3-3aed-4b9f-99c2-03e0662c09a1" providerId="ADAL" clId="{24C55D31-FF10-4792-99F9-FD471D8ABE0C}" dt="2022-12-06T17:03:17.093" v="2370" actId="165"/>
          <ac:spMkLst>
            <pc:docMk/>
            <pc:sldMk cId="3723146865" sldId="1490"/>
            <ac:spMk id="37" creationId="{CDD0EC0B-8ADC-431D-7EDB-0DE9D3DDFD53}"/>
          </ac:spMkLst>
        </pc:spChg>
        <pc:spChg chg="mod topLvl">
          <ac:chgData name="김재창" userId="219b8ac3-3aed-4b9f-99c2-03e0662c09a1" providerId="ADAL" clId="{24C55D31-FF10-4792-99F9-FD471D8ABE0C}" dt="2022-12-06T17:03:17.093" v="2370" actId="165"/>
          <ac:spMkLst>
            <pc:docMk/>
            <pc:sldMk cId="3723146865" sldId="1490"/>
            <ac:spMk id="38" creationId="{778491F7-7C07-D731-4200-E10ACE9A0A85}"/>
          </ac:spMkLst>
        </pc:spChg>
        <pc:spChg chg="mod topLvl">
          <ac:chgData name="김재창" userId="219b8ac3-3aed-4b9f-99c2-03e0662c09a1" providerId="ADAL" clId="{24C55D31-FF10-4792-99F9-FD471D8ABE0C}" dt="2022-12-06T17:04:12.154" v="2380" actId="20577"/>
          <ac:spMkLst>
            <pc:docMk/>
            <pc:sldMk cId="3723146865" sldId="1490"/>
            <ac:spMk id="39" creationId="{D0550114-547B-78C8-7F7F-D4F7B168DBAE}"/>
          </ac:spMkLst>
        </pc:spChg>
        <pc:spChg chg="mod topLvl">
          <ac:chgData name="김재창" userId="219b8ac3-3aed-4b9f-99c2-03e0662c09a1" providerId="ADAL" clId="{24C55D31-FF10-4792-99F9-FD471D8ABE0C}" dt="2022-12-06T17:03:17.093" v="2370" actId="165"/>
          <ac:spMkLst>
            <pc:docMk/>
            <pc:sldMk cId="3723146865" sldId="1490"/>
            <ac:spMk id="40" creationId="{3CB6B748-5729-E518-D595-A7655CDF3511}"/>
          </ac:spMkLst>
        </pc:spChg>
        <pc:spChg chg="mod topLvl">
          <ac:chgData name="김재창" userId="219b8ac3-3aed-4b9f-99c2-03e0662c09a1" providerId="ADAL" clId="{24C55D31-FF10-4792-99F9-FD471D8ABE0C}" dt="2022-12-06T17:03:17.093" v="2370" actId="165"/>
          <ac:spMkLst>
            <pc:docMk/>
            <pc:sldMk cId="3723146865" sldId="1490"/>
            <ac:spMk id="47" creationId="{3990BCB6-0A6A-B849-132B-DB84442944AC}"/>
          </ac:spMkLst>
        </pc:spChg>
        <pc:spChg chg="mod topLvl">
          <ac:chgData name="김재창" userId="219b8ac3-3aed-4b9f-99c2-03e0662c09a1" providerId="ADAL" clId="{24C55D31-FF10-4792-99F9-FD471D8ABE0C}" dt="2022-12-06T17:03:17.093" v="2370" actId="165"/>
          <ac:spMkLst>
            <pc:docMk/>
            <pc:sldMk cId="3723146865" sldId="1490"/>
            <ac:spMk id="48" creationId="{731D642D-6AD2-8860-BC7A-2682F84BE5EF}"/>
          </ac:spMkLst>
        </pc:spChg>
        <pc:spChg chg="mod topLvl">
          <ac:chgData name="김재창" userId="219b8ac3-3aed-4b9f-99c2-03e0662c09a1" providerId="ADAL" clId="{24C55D31-FF10-4792-99F9-FD471D8ABE0C}" dt="2022-12-06T17:03:17.093" v="2370" actId="165"/>
          <ac:spMkLst>
            <pc:docMk/>
            <pc:sldMk cId="3723146865" sldId="1490"/>
            <ac:spMk id="49" creationId="{598BFD21-0BC8-3364-49AF-E4E0DE0F2C05}"/>
          </ac:spMkLst>
        </pc:spChg>
        <pc:spChg chg="mod topLvl">
          <ac:chgData name="김재창" userId="219b8ac3-3aed-4b9f-99c2-03e0662c09a1" providerId="ADAL" clId="{24C55D31-FF10-4792-99F9-FD471D8ABE0C}" dt="2022-12-06T17:03:17.093" v="2370" actId="165"/>
          <ac:spMkLst>
            <pc:docMk/>
            <pc:sldMk cId="3723146865" sldId="1490"/>
            <ac:spMk id="50" creationId="{01697377-9A91-4157-6241-03DFCD99722E}"/>
          </ac:spMkLst>
        </pc:spChg>
        <pc:spChg chg="mod topLvl">
          <ac:chgData name="김재창" userId="219b8ac3-3aed-4b9f-99c2-03e0662c09a1" providerId="ADAL" clId="{24C55D31-FF10-4792-99F9-FD471D8ABE0C}" dt="2022-12-06T17:03:17.093" v="2370" actId="165"/>
          <ac:spMkLst>
            <pc:docMk/>
            <pc:sldMk cId="3723146865" sldId="1490"/>
            <ac:spMk id="51" creationId="{38C88F77-F600-BDF2-ED61-D696E39B84FD}"/>
          </ac:spMkLst>
        </pc:spChg>
        <pc:spChg chg="mod topLvl">
          <ac:chgData name="김재창" userId="219b8ac3-3aed-4b9f-99c2-03e0662c09a1" providerId="ADAL" clId="{24C55D31-FF10-4792-99F9-FD471D8ABE0C}" dt="2022-12-06T17:03:17.093" v="2370" actId="165"/>
          <ac:spMkLst>
            <pc:docMk/>
            <pc:sldMk cId="3723146865" sldId="1490"/>
            <ac:spMk id="52" creationId="{250EC237-D397-0134-D275-01EDCAC779AA}"/>
          </ac:spMkLst>
        </pc:spChg>
        <pc:spChg chg="mod topLvl">
          <ac:chgData name="김재창" userId="219b8ac3-3aed-4b9f-99c2-03e0662c09a1" providerId="ADAL" clId="{24C55D31-FF10-4792-99F9-FD471D8ABE0C}" dt="2022-12-06T17:03:17.093" v="2370" actId="165"/>
          <ac:spMkLst>
            <pc:docMk/>
            <pc:sldMk cId="3723146865" sldId="1490"/>
            <ac:spMk id="53" creationId="{31D26886-CC15-9A4A-E981-1895E51DF992}"/>
          </ac:spMkLst>
        </pc:spChg>
        <pc:spChg chg="mod topLvl">
          <ac:chgData name="김재창" userId="219b8ac3-3aed-4b9f-99c2-03e0662c09a1" providerId="ADAL" clId="{24C55D31-FF10-4792-99F9-FD471D8ABE0C}" dt="2022-12-06T17:03:17.093" v="2370" actId="165"/>
          <ac:spMkLst>
            <pc:docMk/>
            <pc:sldMk cId="3723146865" sldId="1490"/>
            <ac:spMk id="54" creationId="{218CAEE4-0D9A-BD0D-F297-179716C2DF3B}"/>
          </ac:spMkLst>
        </pc:spChg>
        <pc:spChg chg="mod topLvl">
          <ac:chgData name="김재창" userId="219b8ac3-3aed-4b9f-99c2-03e0662c09a1" providerId="ADAL" clId="{24C55D31-FF10-4792-99F9-FD471D8ABE0C}" dt="2022-12-06T17:03:17.093" v="2370" actId="165"/>
          <ac:spMkLst>
            <pc:docMk/>
            <pc:sldMk cId="3723146865" sldId="1490"/>
            <ac:spMk id="55" creationId="{C565827E-A2BE-58DD-1ECD-54E48CB959B9}"/>
          </ac:spMkLst>
        </pc:spChg>
        <pc:spChg chg="del mod topLvl">
          <ac:chgData name="김재창" userId="219b8ac3-3aed-4b9f-99c2-03e0662c09a1" providerId="ADAL" clId="{24C55D31-FF10-4792-99F9-FD471D8ABE0C}" dt="2022-12-06T17:04:00.890" v="2377" actId="478"/>
          <ac:spMkLst>
            <pc:docMk/>
            <pc:sldMk cId="3723146865" sldId="1490"/>
            <ac:spMk id="56" creationId="{56B482F5-E8E9-9F29-4337-A78AF78C5CBA}"/>
          </ac:spMkLst>
        </pc:spChg>
        <pc:spChg chg="mod topLvl">
          <ac:chgData name="김재창" userId="219b8ac3-3aed-4b9f-99c2-03e0662c09a1" providerId="ADAL" clId="{24C55D31-FF10-4792-99F9-FD471D8ABE0C}" dt="2022-12-06T17:04:13.467" v="2381" actId="20577"/>
          <ac:spMkLst>
            <pc:docMk/>
            <pc:sldMk cId="3723146865" sldId="1490"/>
            <ac:spMk id="57" creationId="{FFB2F6F9-BDED-7A72-4724-9C2B56D1AB9B}"/>
          </ac:spMkLst>
        </pc:spChg>
        <pc:spChg chg="mod topLvl">
          <ac:chgData name="김재창" userId="219b8ac3-3aed-4b9f-99c2-03e0662c09a1" providerId="ADAL" clId="{24C55D31-FF10-4792-99F9-FD471D8ABE0C}" dt="2022-12-06T17:03:17.093" v="2370" actId="165"/>
          <ac:spMkLst>
            <pc:docMk/>
            <pc:sldMk cId="3723146865" sldId="1490"/>
            <ac:spMk id="58" creationId="{F5B07E1A-1893-608D-2781-999CDF26F3F3}"/>
          </ac:spMkLst>
        </pc:spChg>
        <pc:spChg chg="mod topLvl">
          <ac:chgData name="김재창" userId="219b8ac3-3aed-4b9f-99c2-03e0662c09a1" providerId="ADAL" clId="{24C55D31-FF10-4792-99F9-FD471D8ABE0C}" dt="2022-12-06T17:03:17.093" v="2370" actId="165"/>
          <ac:spMkLst>
            <pc:docMk/>
            <pc:sldMk cId="3723146865" sldId="1490"/>
            <ac:spMk id="59" creationId="{E5D32DE8-E2DA-82D4-3EE1-B4F6C4B5A145}"/>
          </ac:spMkLst>
        </pc:spChg>
        <pc:spChg chg="mod topLvl">
          <ac:chgData name="김재창" userId="219b8ac3-3aed-4b9f-99c2-03e0662c09a1" providerId="ADAL" clId="{24C55D31-FF10-4792-99F9-FD471D8ABE0C}" dt="2022-12-06T17:03:17.093" v="2370" actId="165"/>
          <ac:spMkLst>
            <pc:docMk/>
            <pc:sldMk cId="3723146865" sldId="1490"/>
            <ac:spMk id="60" creationId="{C753C6B8-1DE8-354F-74EA-3CF38B9FD162}"/>
          </ac:spMkLst>
        </pc:spChg>
        <pc:spChg chg="mod topLvl">
          <ac:chgData name="김재창" userId="219b8ac3-3aed-4b9f-99c2-03e0662c09a1" providerId="ADAL" clId="{24C55D31-FF10-4792-99F9-FD471D8ABE0C}" dt="2022-12-06T17:03:17.093" v="2370" actId="165"/>
          <ac:spMkLst>
            <pc:docMk/>
            <pc:sldMk cId="3723146865" sldId="1490"/>
            <ac:spMk id="61" creationId="{49173084-3938-F1BA-6D7B-D8192C54FCD2}"/>
          </ac:spMkLst>
        </pc:spChg>
        <pc:spChg chg="mod topLvl">
          <ac:chgData name="김재창" userId="219b8ac3-3aed-4b9f-99c2-03e0662c09a1" providerId="ADAL" clId="{24C55D31-FF10-4792-99F9-FD471D8ABE0C}" dt="2022-12-06T17:03:17.093" v="2370" actId="165"/>
          <ac:spMkLst>
            <pc:docMk/>
            <pc:sldMk cId="3723146865" sldId="1490"/>
            <ac:spMk id="62" creationId="{A2E8781F-7D3A-1422-EF9C-6661A8840CDF}"/>
          </ac:spMkLst>
        </pc:spChg>
        <pc:spChg chg="mod topLvl">
          <ac:chgData name="김재창" userId="219b8ac3-3aed-4b9f-99c2-03e0662c09a1" providerId="ADAL" clId="{24C55D31-FF10-4792-99F9-FD471D8ABE0C}" dt="2022-12-06T17:04:14.747" v="2382" actId="20577"/>
          <ac:spMkLst>
            <pc:docMk/>
            <pc:sldMk cId="3723146865" sldId="1490"/>
            <ac:spMk id="63" creationId="{A1D9C9F0-6715-DF34-DA6C-322DCCF28BF9}"/>
          </ac:spMkLst>
        </pc:spChg>
        <pc:spChg chg="mod topLvl">
          <ac:chgData name="김재창" userId="219b8ac3-3aed-4b9f-99c2-03e0662c09a1" providerId="ADAL" clId="{24C55D31-FF10-4792-99F9-FD471D8ABE0C}" dt="2022-12-06T17:03:17.093" v="2370" actId="165"/>
          <ac:spMkLst>
            <pc:docMk/>
            <pc:sldMk cId="3723146865" sldId="1490"/>
            <ac:spMk id="64" creationId="{D4CB1C0E-A85E-1D01-7699-88EF79181A02}"/>
          </ac:spMkLst>
        </pc:spChg>
        <pc:spChg chg="add mod">
          <ac:chgData name="김재창" userId="219b8ac3-3aed-4b9f-99c2-03e0662c09a1" providerId="ADAL" clId="{24C55D31-FF10-4792-99F9-FD471D8ABE0C}" dt="2022-12-06T17:03:57.547" v="2376" actId="20577"/>
          <ac:spMkLst>
            <pc:docMk/>
            <pc:sldMk cId="3723146865" sldId="1490"/>
            <ac:spMk id="70" creationId="{8465EF34-1125-F87E-9A5C-D01E98CE5D8D}"/>
          </ac:spMkLst>
        </pc:spChg>
        <pc:spChg chg="add mod">
          <ac:chgData name="김재창" userId="219b8ac3-3aed-4b9f-99c2-03e0662c09a1" providerId="ADAL" clId="{24C55D31-FF10-4792-99F9-FD471D8ABE0C}" dt="2022-12-06T17:04:04.254" v="2378" actId="571"/>
          <ac:spMkLst>
            <pc:docMk/>
            <pc:sldMk cId="3723146865" sldId="1490"/>
            <ac:spMk id="71" creationId="{0B309B56-53DB-874A-C54D-70E0C87601EC}"/>
          </ac:spMkLst>
        </pc:spChg>
        <pc:grpChg chg="add del mod">
          <ac:chgData name="김재창" userId="219b8ac3-3aed-4b9f-99c2-03e0662c09a1" providerId="ADAL" clId="{24C55D31-FF10-4792-99F9-FD471D8ABE0C}" dt="2022-12-06T17:03:17.093" v="2370" actId="165"/>
          <ac:grpSpMkLst>
            <pc:docMk/>
            <pc:sldMk cId="3723146865" sldId="1490"/>
            <ac:grpSpMk id="22" creationId="{CCB7B17D-3FD0-46B5-7456-BB3A3F766A5D}"/>
          </ac:grpSpMkLst>
        </pc:grpChg>
        <pc:grpChg chg="add del mod">
          <ac:chgData name="김재창" userId="219b8ac3-3aed-4b9f-99c2-03e0662c09a1" providerId="ADAL" clId="{24C55D31-FF10-4792-99F9-FD471D8ABE0C}" dt="2022-12-06T17:03:17.093" v="2370" actId="165"/>
          <ac:grpSpMkLst>
            <pc:docMk/>
            <pc:sldMk cId="3723146865" sldId="1490"/>
            <ac:grpSpMk id="46" creationId="{04AF09B7-4B74-5F9F-22DB-4ACE432DA035}"/>
          </ac:grpSpMkLst>
        </pc:grpChg>
        <pc:cxnChg chg="mod topLvl">
          <ac:chgData name="김재창" userId="219b8ac3-3aed-4b9f-99c2-03e0662c09a1" providerId="ADAL" clId="{24C55D31-FF10-4792-99F9-FD471D8ABE0C}" dt="2022-12-06T17:03:17.093" v="2370" actId="165"/>
          <ac:cxnSpMkLst>
            <pc:docMk/>
            <pc:sldMk cId="3723146865" sldId="1490"/>
            <ac:cxnSpMk id="41" creationId="{5A44E89D-E314-87B5-8F59-2B34994EDD8D}"/>
          </ac:cxnSpMkLst>
        </pc:cxnChg>
        <pc:cxnChg chg="mod topLvl">
          <ac:chgData name="김재창" userId="219b8ac3-3aed-4b9f-99c2-03e0662c09a1" providerId="ADAL" clId="{24C55D31-FF10-4792-99F9-FD471D8ABE0C}" dt="2022-12-06T17:03:17.093" v="2370" actId="165"/>
          <ac:cxnSpMkLst>
            <pc:docMk/>
            <pc:sldMk cId="3723146865" sldId="1490"/>
            <ac:cxnSpMk id="42" creationId="{5671F272-5492-E77A-A0A8-72C57DC5CEBE}"/>
          </ac:cxnSpMkLst>
        </pc:cxnChg>
        <pc:cxnChg chg="mod topLvl">
          <ac:chgData name="김재창" userId="219b8ac3-3aed-4b9f-99c2-03e0662c09a1" providerId="ADAL" clId="{24C55D31-FF10-4792-99F9-FD471D8ABE0C}" dt="2022-12-06T17:03:17.093" v="2370" actId="165"/>
          <ac:cxnSpMkLst>
            <pc:docMk/>
            <pc:sldMk cId="3723146865" sldId="1490"/>
            <ac:cxnSpMk id="43" creationId="{5B60FA50-3ADB-4E18-A512-8F7E6820CDE6}"/>
          </ac:cxnSpMkLst>
        </pc:cxnChg>
        <pc:cxnChg chg="mod topLvl">
          <ac:chgData name="김재창" userId="219b8ac3-3aed-4b9f-99c2-03e0662c09a1" providerId="ADAL" clId="{24C55D31-FF10-4792-99F9-FD471D8ABE0C}" dt="2022-12-06T17:03:17.093" v="2370" actId="165"/>
          <ac:cxnSpMkLst>
            <pc:docMk/>
            <pc:sldMk cId="3723146865" sldId="1490"/>
            <ac:cxnSpMk id="44" creationId="{E0B15A30-5C8C-B3F5-39C5-33759A98CB69}"/>
          </ac:cxnSpMkLst>
        </pc:cxnChg>
        <pc:cxnChg chg="mod topLvl">
          <ac:chgData name="김재창" userId="219b8ac3-3aed-4b9f-99c2-03e0662c09a1" providerId="ADAL" clId="{24C55D31-FF10-4792-99F9-FD471D8ABE0C}" dt="2022-12-06T17:03:17.093" v="2370" actId="165"/>
          <ac:cxnSpMkLst>
            <pc:docMk/>
            <pc:sldMk cId="3723146865" sldId="1490"/>
            <ac:cxnSpMk id="45" creationId="{EF0700FB-E6E7-BBF5-6457-A8B6E293CA36}"/>
          </ac:cxnSpMkLst>
        </pc:cxnChg>
        <pc:cxnChg chg="mod topLvl">
          <ac:chgData name="김재창" userId="219b8ac3-3aed-4b9f-99c2-03e0662c09a1" providerId="ADAL" clId="{24C55D31-FF10-4792-99F9-FD471D8ABE0C}" dt="2022-12-06T17:03:17.093" v="2370" actId="165"/>
          <ac:cxnSpMkLst>
            <pc:docMk/>
            <pc:sldMk cId="3723146865" sldId="1490"/>
            <ac:cxnSpMk id="65" creationId="{48B82276-7C52-E893-C2E2-F651385A322F}"/>
          </ac:cxnSpMkLst>
        </pc:cxnChg>
        <pc:cxnChg chg="mod topLvl">
          <ac:chgData name="김재창" userId="219b8ac3-3aed-4b9f-99c2-03e0662c09a1" providerId="ADAL" clId="{24C55D31-FF10-4792-99F9-FD471D8ABE0C}" dt="2022-12-06T17:03:17.093" v="2370" actId="165"/>
          <ac:cxnSpMkLst>
            <pc:docMk/>
            <pc:sldMk cId="3723146865" sldId="1490"/>
            <ac:cxnSpMk id="66" creationId="{B3BCAF0D-EE51-6853-1403-FA52186D8483}"/>
          </ac:cxnSpMkLst>
        </pc:cxnChg>
        <pc:cxnChg chg="mod topLvl">
          <ac:chgData name="김재창" userId="219b8ac3-3aed-4b9f-99c2-03e0662c09a1" providerId="ADAL" clId="{24C55D31-FF10-4792-99F9-FD471D8ABE0C}" dt="2022-12-06T17:03:17.093" v="2370" actId="165"/>
          <ac:cxnSpMkLst>
            <pc:docMk/>
            <pc:sldMk cId="3723146865" sldId="1490"/>
            <ac:cxnSpMk id="67" creationId="{5CCC99F4-F732-0C71-82DA-1E99D33D3C7D}"/>
          </ac:cxnSpMkLst>
        </pc:cxnChg>
        <pc:cxnChg chg="mod topLvl">
          <ac:chgData name="김재창" userId="219b8ac3-3aed-4b9f-99c2-03e0662c09a1" providerId="ADAL" clId="{24C55D31-FF10-4792-99F9-FD471D8ABE0C}" dt="2022-12-06T17:03:17.093" v="2370" actId="165"/>
          <ac:cxnSpMkLst>
            <pc:docMk/>
            <pc:sldMk cId="3723146865" sldId="1490"/>
            <ac:cxnSpMk id="68" creationId="{C8B84210-BD1E-AA2A-D890-59D3022660E6}"/>
          </ac:cxnSpMkLst>
        </pc:cxnChg>
        <pc:cxnChg chg="mod topLvl">
          <ac:chgData name="김재창" userId="219b8ac3-3aed-4b9f-99c2-03e0662c09a1" providerId="ADAL" clId="{24C55D31-FF10-4792-99F9-FD471D8ABE0C}" dt="2022-12-06T17:03:17.093" v="2370" actId="165"/>
          <ac:cxnSpMkLst>
            <pc:docMk/>
            <pc:sldMk cId="3723146865" sldId="1490"/>
            <ac:cxnSpMk id="69" creationId="{71794999-8103-BA4E-4B65-C5C4C28DA7B2}"/>
          </ac:cxnSpMkLst>
        </pc:cxnChg>
      </pc:sldChg>
      <pc:sldChg chg="new">
        <pc:chgData name="김재창" userId="219b8ac3-3aed-4b9f-99c2-03e0662c09a1" providerId="ADAL" clId="{24C55D31-FF10-4792-99F9-FD471D8ABE0C}" dt="2022-12-06T17:13:59.194" v="2685" actId="680"/>
        <pc:sldMkLst>
          <pc:docMk/>
          <pc:sldMk cId="2572163721" sldId="1491"/>
        </pc:sldMkLst>
      </pc:sldChg>
    </pc:docChg>
  </pc:docChgLst>
  <pc:docChgLst>
    <pc:chgData name="김재창" userId="219b8ac3-3aed-4b9f-99c2-03e0662c09a1" providerId="ADAL" clId="{D31A9CEB-7A46-42A5-BCB2-32D78F6C28C1}"/>
    <pc:docChg chg="undo redo custSel addSld delSld modSld sldOrd">
      <pc:chgData name="김재창" userId="219b8ac3-3aed-4b9f-99c2-03e0662c09a1" providerId="ADAL" clId="{D31A9CEB-7A46-42A5-BCB2-32D78F6C28C1}" dt="2022-11-01T16:34:54.155" v="6735"/>
      <pc:docMkLst>
        <pc:docMk/>
      </pc:docMkLst>
      <pc:sldChg chg="del">
        <pc:chgData name="김재창" userId="219b8ac3-3aed-4b9f-99c2-03e0662c09a1" providerId="ADAL" clId="{D31A9CEB-7A46-42A5-BCB2-32D78F6C28C1}" dt="2022-11-01T16:32:42.638" v="6693" actId="47"/>
        <pc:sldMkLst>
          <pc:docMk/>
          <pc:sldMk cId="2472984282" sldId="1376"/>
        </pc:sldMkLst>
      </pc:sldChg>
      <pc:sldChg chg="del">
        <pc:chgData name="김재창" userId="219b8ac3-3aed-4b9f-99c2-03e0662c09a1" providerId="ADAL" clId="{D31A9CEB-7A46-42A5-BCB2-32D78F6C28C1}" dt="2022-11-01T16:32:42.638" v="6693" actId="47"/>
        <pc:sldMkLst>
          <pc:docMk/>
          <pc:sldMk cId="2189021183" sldId="1384"/>
        </pc:sldMkLst>
      </pc:sldChg>
      <pc:sldChg chg="del">
        <pc:chgData name="김재창" userId="219b8ac3-3aed-4b9f-99c2-03e0662c09a1" providerId="ADAL" clId="{D31A9CEB-7A46-42A5-BCB2-32D78F6C28C1}" dt="2022-11-01T16:32:42.638" v="6693" actId="47"/>
        <pc:sldMkLst>
          <pc:docMk/>
          <pc:sldMk cId="1107580481" sldId="1385"/>
        </pc:sldMkLst>
      </pc:sldChg>
      <pc:sldChg chg="del">
        <pc:chgData name="김재창" userId="219b8ac3-3aed-4b9f-99c2-03e0662c09a1" providerId="ADAL" clId="{D31A9CEB-7A46-42A5-BCB2-32D78F6C28C1}" dt="2022-11-01T16:32:42.638" v="6693" actId="47"/>
        <pc:sldMkLst>
          <pc:docMk/>
          <pc:sldMk cId="785332211" sldId="1390"/>
        </pc:sldMkLst>
      </pc:sldChg>
      <pc:sldChg chg="del ord">
        <pc:chgData name="김재창" userId="219b8ac3-3aed-4b9f-99c2-03e0662c09a1" providerId="ADAL" clId="{D31A9CEB-7A46-42A5-BCB2-32D78F6C28C1}" dt="2022-11-01T16:29:23.997" v="6400" actId="47"/>
        <pc:sldMkLst>
          <pc:docMk/>
          <pc:sldMk cId="1469493967" sldId="1391"/>
        </pc:sldMkLst>
      </pc:sldChg>
      <pc:sldChg chg="del">
        <pc:chgData name="김재창" userId="219b8ac3-3aed-4b9f-99c2-03e0662c09a1" providerId="ADAL" clId="{D31A9CEB-7A46-42A5-BCB2-32D78F6C28C1}" dt="2022-11-01T16:32:42.638" v="6693" actId="47"/>
        <pc:sldMkLst>
          <pc:docMk/>
          <pc:sldMk cId="2405474206" sldId="1392"/>
        </pc:sldMkLst>
      </pc:sldChg>
      <pc:sldChg chg="del">
        <pc:chgData name="김재창" userId="219b8ac3-3aed-4b9f-99c2-03e0662c09a1" providerId="ADAL" clId="{D31A9CEB-7A46-42A5-BCB2-32D78F6C28C1}" dt="2022-11-01T16:32:42.638" v="6693" actId="47"/>
        <pc:sldMkLst>
          <pc:docMk/>
          <pc:sldMk cId="1124832025" sldId="1393"/>
        </pc:sldMkLst>
      </pc:sldChg>
      <pc:sldChg chg="del">
        <pc:chgData name="김재창" userId="219b8ac3-3aed-4b9f-99c2-03e0662c09a1" providerId="ADAL" clId="{D31A9CEB-7A46-42A5-BCB2-32D78F6C28C1}" dt="2022-11-01T16:32:42.638" v="6693" actId="47"/>
        <pc:sldMkLst>
          <pc:docMk/>
          <pc:sldMk cId="192218878" sldId="1394"/>
        </pc:sldMkLst>
      </pc:sldChg>
      <pc:sldChg chg="del">
        <pc:chgData name="김재창" userId="219b8ac3-3aed-4b9f-99c2-03e0662c09a1" providerId="ADAL" clId="{D31A9CEB-7A46-42A5-BCB2-32D78F6C28C1}" dt="2022-11-01T16:32:42.638" v="6693" actId="47"/>
        <pc:sldMkLst>
          <pc:docMk/>
          <pc:sldMk cId="569804988" sldId="1395"/>
        </pc:sldMkLst>
      </pc:sldChg>
      <pc:sldChg chg="ord">
        <pc:chgData name="김재창" userId="219b8ac3-3aed-4b9f-99c2-03e0662c09a1" providerId="ADAL" clId="{D31A9CEB-7A46-42A5-BCB2-32D78F6C28C1}" dt="2022-11-01T16:25:19.892" v="6201"/>
        <pc:sldMkLst>
          <pc:docMk/>
          <pc:sldMk cId="3848124196" sldId="1396"/>
        </pc:sldMkLst>
      </pc:sldChg>
      <pc:sldChg chg="ord">
        <pc:chgData name="김재창" userId="219b8ac3-3aed-4b9f-99c2-03e0662c09a1" providerId="ADAL" clId="{D31A9CEB-7A46-42A5-BCB2-32D78F6C28C1}" dt="2022-11-01T16:25:19.892" v="6201"/>
        <pc:sldMkLst>
          <pc:docMk/>
          <pc:sldMk cId="4277518304" sldId="1398"/>
        </pc:sldMkLst>
      </pc:sldChg>
      <pc:sldChg chg="del">
        <pc:chgData name="김재창" userId="219b8ac3-3aed-4b9f-99c2-03e0662c09a1" providerId="ADAL" clId="{D31A9CEB-7A46-42A5-BCB2-32D78F6C28C1}" dt="2022-11-01T16:32:42.638" v="6693" actId="47"/>
        <pc:sldMkLst>
          <pc:docMk/>
          <pc:sldMk cId="2560204650" sldId="1399"/>
        </pc:sldMkLst>
      </pc:sldChg>
      <pc:sldChg chg="del">
        <pc:chgData name="김재창" userId="219b8ac3-3aed-4b9f-99c2-03e0662c09a1" providerId="ADAL" clId="{D31A9CEB-7A46-42A5-BCB2-32D78F6C28C1}" dt="2022-11-01T16:32:42.638" v="6693" actId="47"/>
        <pc:sldMkLst>
          <pc:docMk/>
          <pc:sldMk cId="232330255" sldId="1400"/>
        </pc:sldMkLst>
      </pc:sldChg>
      <pc:sldChg chg="del">
        <pc:chgData name="김재창" userId="219b8ac3-3aed-4b9f-99c2-03e0662c09a1" providerId="ADAL" clId="{D31A9CEB-7A46-42A5-BCB2-32D78F6C28C1}" dt="2022-11-01T16:32:42.638" v="6693" actId="47"/>
        <pc:sldMkLst>
          <pc:docMk/>
          <pc:sldMk cId="4243788516" sldId="1401"/>
        </pc:sldMkLst>
      </pc:sldChg>
      <pc:sldChg chg="modSp new del mod">
        <pc:chgData name="김재창" userId="219b8ac3-3aed-4b9f-99c2-03e0662c09a1" providerId="ADAL" clId="{D31A9CEB-7A46-42A5-BCB2-32D78F6C28C1}" dt="2022-11-01T16:08:24.466" v="5841" actId="2696"/>
        <pc:sldMkLst>
          <pc:docMk/>
          <pc:sldMk cId="1350708070" sldId="1402"/>
        </pc:sldMkLst>
        <pc:spChg chg="mod">
          <ac:chgData name="김재창" userId="219b8ac3-3aed-4b9f-99c2-03e0662c09a1" providerId="ADAL" clId="{D31A9CEB-7A46-42A5-BCB2-32D78F6C28C1}" dt="2022-11-01T03:04:23.875" v="84" actId="20577"/>
          <ac:spMkLst>
            <pc:docMk/>
            <pc:sldMk cId="1350708070" sldId="1402"/>
            <ac:spMk id="3" creationId="{20823161-1B3A-F214-8F10-82A4D0EACB2C}"/>
          </ac:spMkLst>
        </pc:spChg>
      </pc:sldChg>
      <pc:sldChg chg="add del ord">
        <pc:chgData name="김재창" userId="219b8ac3-3aed-4b9f-99c2-03e0662c09a1" providerId="ADAL" clId="{D31A9CEB-7A46-42A5-BCB2-32D78F6C28C1}" dt="2022-11-01T16:29:23.997" v="6400" actId="47"/>
        <pc:sldMkLst>
          <pc:docMk/>
          <pc:sldMk cId="2245878359" sldId="1402"/>
        </pc:sldMkLst>
      </pc:sldChg>
      <pc:sldChg chg="addSp modSp new mod">
        <pc:chgData name="김재창" userId="219b8ac3-3aed-4b9f-99c2-03e0662c09a1" providerId="ADAL" clId="{D31A9CEB-7A46-42A5-BCB2-32D78F6C28C1}" dt="2022-11-01T13:18:41.171" v="1851" actId="6549"/>
        <pc:sldMkLst>
          <pc:docMk/>
          <pc:sldMk cId="4172775980" sldId="1403"/>
        </pc:sldMkLst>
        <pc:spChg chg="mod">
          <ac:chgData name="김재창" userId="219b8ac3-3aed-4b9f-99c2-03e0662c09a1" providerId="ADAL" clId="{D31A9CEB-7A46-42A5-BCB2-32D78F6C28C1}" dt="2022-11-01T03:07:23.978" v="105" actId="20577"/>
          <ac:spMkLst>
            <pc:docMk/>
            <pc:sldMk cId="4172775980" sldId="1403"/>
            <ac:spMk id="2" creationId="{40C19829-ED84-D3D1-2C54-72DDD8C23927}"/>
          </ac:spMkLst>
        </pc:spChg>
        <pc:spChg chg="mod">
          <ac:chgData name="김재창" userId="219b8ac3-3aed-4b9f-99c2-03e0662c09a1" providerId="ADAL" clId="{D31A9CEB-7A46-42A5-BCB2-32D78F6C28C1}" dt="2022-11-01T13:18:41.171" v="1851" actId="6549"/>
          <ac:spMkLst>
            <pc:docMk/>
            <pc:sldMk cId="4172775980" sldId="1403"/>
            <ac:spMk id="3" creationId="{4D8B3FF4-BF3C-861D-7B45-BF4D6730BD58}"/>
          </ac:spMkLst>
        </pc:spChg>
        <pc:picChg chg="add mod">
          <ac:chgData name="김재창" userId="219b8ac3-3aed-4b9f-99c2-03e0662c09a1" providerId="ADAL" clId="{D31A9CEB-7A46-42A5-BCB2-32D78F6C28C1}" dt="2022-11-01T13:18:14.984" v="1724" actId="1076"/>
          <ac:picMkLst>
            <pc:docMk/>
            <pc:sldMk cId="4172775980" sldId="1403"/>
            <ac:picMk id="5" creationId="{E1A75EEE-D751-2AF3-0B40-484C7BEC21B3}"/>
          </ac:picMkLst>
        </pc:picChg>
        <pc:picChg chg="add mod">
          <ac:chgData name="김재창" userId="219b8ac3-3aed-4b9f-99c2-03e0662c09a1" providerId="ADAL" clId="{D31A9CEB-7A46-42A5-BCB2-32D78F6C28C1}" dt="2022-11-01T13:18:14.984" v="1724" actId="1076"/>
          <ac:picMkLst>
            <pc:docMk/>
            <pc:sldMk cId="4172775980" sldId="1403"/>
            <ac:picMk id="7" creationId="{2EA7FA1E-14BA-5E5E-DD84-3D1DC766309E}"/>
          </ac:picMkLst>
        </pc:picChg>
      </pc:sldChg>
      <pc:sldChg chg="addSp modSp new del mod">
        <pc:chgData name="김재창" userId="219b8ac3-3aed-4b9f-99c2-03e0662c09a1" providerId="ADAL" clId="{D31A9CEB-7A46-42A5-BCB2-32D78F6C28C1}" dt="2022-11-01T15:59:43.003" v="5072" actId="47"/>
        <pc:sldMkLst>
          <pc:docMk/>
          <pc:sldMk cId="4117075418" sldId="1404"/>
        </pc:sldMkLst>
        <pc:spChg chg="mod">
          <ac:chgData name="김재창" userId="219b8ac3-3aed-4b9f-99c2-03e0662c09a1" providerId="ADAL" clId="{D31A9CEB-7A46-42A5-BCB2-32D78F6C28C1}" dt="2022-11-01T03:15:03.078" v="549" actId="20577"/>
          <ac:spMkLst>
            <pc:docMk/>
            <pc:sldMk cId="4117075418" sldId="1404"/>
            <ac:spMk id="3" creationId="{5AED2671-D07B-2680-C5AA-6925E4260C5F}"/>
          </ac:spMkLst>
        </pc:spChg>
        <pc:picChg chg="add mod">
          <ac:chgData name="김재창" userId="219b8ac3-3aed-4b9f-99c2-03e0662c09a1" providerId="ADAL" clId="{D31A9CEB-7A46-42A5-BCB2-32D78F6C28C1}" dt="2022-11-01T03:14:59.902" v="548" actId="1076"/>
          <ac:picMkLst>
            <pc:docMk/>
            <pc:sldMk cId="4117075418" sldId="1404"/>
            <ac:picMk id="4" creationId="{B7388666-A07C-01F3-7BF6-A66083D54B46}"/>
          </ac:picMkLst>
        </pc:picChg>
        <pc:picChg chg="add mod">
          <ac:chgData name="김재창" userId="219b8ac3-3aed-4b9f-99c2-03e0662c09a1" providerId="ADAL" clId="{D31A9CEB-7A46-42A5-BCB2-32D78F6C28C1}" dt="2022-11-01T03:14:49.328" v="522"/>
          <ac:picMkLst>
            <pc:docMk/>
            <pc:sldMk cId="4117075418" sldId="1404"/>
            <ac:picMk id="5" creationId="{EFA51DD2-A5D3-5B7F-4F1C-EFE88DADF870}"/>
          </ac:picMkLst>
        </pc:picChg>
      </pc:sldChg>
      <pc:sldChg chg="addSp modSp new del mod">
        <pc:chgData name="김재창" userId="219b8ac3-3aed-4b9f-99c2-03e0662c09a1" providerId="ADAL" clId="{D31A9CEB-7A46-42A5-BCB2-32D78F6C28C1}" dt="2022-11-01T15:59:43.003" v="5072" actId="47"/>
        <pc:sldMkLst>
          <pc:docMk/>
          <pc:sldMk cId="1911565669" sldId="1405"/>
        </pc:sldMkLst>
        <pc:spChg chg="mod">
          <ac:chgData name="김재창" userId="219b8ac3-3aed-4b9f-99c2-03e0662c09a1" providerId="ADAL" clId="{D31A9CEB-7A46-42A5-BCB2-32D78F6C28C1}" dt="2022-11-01T03:36:23.989" v="846" actId="20577"/>
          <ac:spMkLst>
            <pc:docMk/>
            <pc:sldMk cId="1911565669" sldId="1405"/>
            <ac:spMk id="3" creationId="{453A27AE-EC18-AE0E-D567-7C291E9D182B}"/>
          </ac:spMkLst>
        </pc:spChg>
        <pc:picChg chg="add mod">
          <ac:chgData name="김재창" userId="219b8ac3-3aed-4b9f-99c2-03e0662c09a1" providerId="ADAL" clId="{D31A9CEB-7A46-42A5-BCB2-32D78F6C28C1}" dt="2022-11-01T03:33:51.746" v="717" actId="1076"/>
          <ac:picMkLst>
            <pc:docMk/>
            <pc:sldMk cId="1911565669" sldId="1405"/>
            <ac:picMk id="5" creationId="{D16200BE-6B9F-8525-A9C5-7E61EB04D5FD}"/>
          </ac:picMkLst>
        </pc:picChg>
        <pc:picChg chg="add mod">
          <ac:chgData name="김재창" userId="219b8ac3-3aed-4b9f-99c2-03e0662c09a1" providerId="ADAL" clId="{D31A9CEB-7A46-42A5-BCB2-32D78F6C28C1}" dt="2022-11-01T03:34:56.232" v="779" actId="1076"/>
          <ac:picMkLst>
            <pc:docMk/>
            <pc:sldMk cId="1911565669" sldId="1405"/>
            <ac:picMk id="7" creationId="{4D975A7F-0566-A6CA-D0C6-D39ADFAD6978}"/>
          </ac:picMkLst>
        </pc:picChg>
        <pc:picChg chg="add mod">
          <ac:chgData name="김재창" userId="219b8ac3-3aed-4b9f-99c2-03e0662c09a1" providerId="ADAL" clId="{D31A9CEB-7A46-42A5-BCB2-32D78F6C28C1}" dt="2022-11-01T03:48:40.992" v="849" actId="1076"/>
          <ac:picMkLst>
            <pc:docMk/>
            <pc:sldMk cId="1911565669" sldId="1405"/>
            <ac:picMk id="9" creationId="{EC519820-7499-18C6-147E-CC0C898CC6E8}"/>
          </ac:picMkLst>
        </pc:picChg>
      </pc:sldChg>
      <pc:sldChg chg="addSp modSp new del mod">
        <pc:chgData name="김재창" userId="219b8ac3-3aed-4b9f-99c2-03e0662c09a1" providerId="ADAL" clId="{D31A9CEB-7A46-42A5-BCB2-32D78F6C28C1}" dt="2022-11-01T15:59:43.003" v="5072" actId="47"/>
        <pc:sldMkLst>
          <pc:docMk/>
          <pc:sldMk cId="2618144443" sldId="1406"/>
        </pc:sldMkLst>
        <pc:spChg chg="mod">
          <ac:chgData name="김재창" userId="219b8ac3-3aed-4b9f-99c2-03e0662c09a1" providerId="ADAL" clId="{D31A9CEB-7A46-42A5-BCB2-32D78F6C28C1}" dt="2022-11-01T13:02:10.300" v="1714"/>
          <ac:spMkLst>
            <pc:docMk/>
            <pc:sldMk cId="2618144443" sldId="1406"/>
            <ac:spMk id="3" creationId="{B17DCAF3-95E2-091D-D517-BE234FAD9EB7}"/>
          </ac:spMkLst>
        </pc:spChg>
        <pc:picChg chg="add mod modCrop">
          <ac:chgData name="김재창" userId="219b8ac3-3aed-4b9f-99c2-03e0662c09a1" providerId="ADAL" clId="{D31A9CEB-7A46-42A5-BCB2-32D78F6C28C1}" dt="2022-11-01T12:49:51.868" v="1269" actId="1076"/>
          <ac:picMkLst>
            <pc:docMk/>
            <pc:sldMk cId="2618144443" sldId="1406"/>
            <ac:picMk id="5" creationId="{E03A994A-B77A-AC2A-835B-E8EEEB93F619}"/>
          </ac:picMkLst>
        </pc:picChg>
      </pc:sldChg>
      <pc:sldChg chg="new">
        <pc:chgData name="김재창" userId="219b8ac3-3aed-4b9f-99c2-03e0662c09a1" providerId="ADAL" clId="{D31A9CEB-7A46-42A5-BCB2-32D78F6C28C1}" dt="2022-11-01T03:48:53.159" v="851" actId="680"/>
        <pc:sldMkLst>
          <pc:docMk/>
          <pc:sldMk cId="3361075383" sldId="1407"/>
        </pc:sldMkLst>
      </pc:sldChg>
      <pc:sldChg chg="addSp delSp modSp new mod">
        <pc:chgData name="김재창" userId="219b8ac3-3aed-4b9f-99c2-03e0662c09a1" providerId="ADAL" clId="{D31A9CEB-7A46-42A5-BCB2-32D78F6C28C1}" dt="2022-11-01T13:54:50.659" v="2973" actId="1076"/>
        <pc:sldMkLst>
          <pc:docMk/>
          <pc:sldMk cId="3258436783" sldId="1408"/>
        </pc:sldMkLst>
        <pc:spChg chg="mod">
          <ac:chgData name="김재창" userId="219b8ac3-3aed-4b9f-99c2-03e0662c09a1" providerId="ADAL" clId="{D31A9CEB-7A46-42A5-BCB2-32D78F6C28C1}" dt="2022-11-01T13:19:14.398" v="1861" actId="20577"/>
          <ac:spMkLst>
            <pc:docMk/>
            <pc:sldMk cId="3258436783" sldId="1408"/>
            <ac:spMk id="2" creationId="{A4882AD9-6F50-14ED-BB7C-5E0F31536FC4}"/>
          </ac:spMkLst>
        </pc:spChg>
        <pc:spChg chg="mod">
          <ac:chgData name="김재창" userId="219b8ac3-3aed-4b9f-99c2-03e0662c09a1" providerId="ADAL" clId="{D31A9CEB-7A46-42A5-BCB2-32D78F6C28C1}" dt="2022-11-01T13:27:00.358" v="2199" actId="6549"/>
          <ac:spMkLst>
            <pc:docMk/>
            <pc:sldMk cId="3258436783" sldId="1408"/>
            <ac:spMk id="3" creationId="{40A54353-A884-F0D6-40F7-C4F3720F2B31}"/>
          </ac:spMkLst>
        </pc:spChg>
        <pc:picChg chg="add del mod">
          <ac:chgData name="김재창" userId="219b8ac3-3aed-4b9f-99c2-03e0662c09a1" providerId="ADAL" clId="{D31A9CEB-7A46-42A5-BCB2-32D78F6C28C1}" dt="2022-11-01T13:26:59.088" v="2198" actId="478"/>
          <ac:picMkLst>
            <pc:docMk/>
            <pc:sldMk cId="3258436783" sldId="1408"/>
            <ac:picMk id="4" creationId="{1B0101BA-D5C6-50A8-7ADB-59272B426B62}"/>
          </ac:picMkLst>
        </pc:picChg>
        <pc:picChg chg="add mod">
          <ac:chgData name="김재창" userId="219b8ac3-3aed-4b9f-99c2-03e0662c09a1" providerId="ADAL" clId="{D31A9CEB-7A46-42A5-BCB2-32D78F6C28C1}" dt="2022-11-01T13:54:50.659" v="2973" actId="1076"/>
          <ac:picMkLst>
            <pc:docMk/>
            <pc:sldMk cId="3258436783" sldId="1408"/>
            <ac:picMk id="6" creationId="{35BE4160-CA11-4B03-E540-51245F02AE6B}"/>
          </ac:picMkLst>
        </pc:picChg>
      </pc:sldChg>
      <pc:sldChg chg="delSp modSp add mod">
        <pc:chgData name="김재창" userId="219b8ac3-3aed-4b9f-99c2-03e0662c09a1" providerId="ADAL" clId="{D31A9CEB-7A46-42A5-BCB2-32D78F6C28C1}" dt="2022-11-01T14:25:18.017" v="3703"/>
        <pc:sldMkLst>
          <pc:docMk/>
          <pc:sldMk cId="1731111843" sldId="1409"/>
        </pc:sldMkLst>
        <pc:spChg chg="mod">
          <ac:chgData name="김재창" userId="219b8ac3-3aed-4b9f-99c2-03e0662c09a1" providerId="ADAL" clId="{D31A9CEB-7A46-42A5-BCB2-32D78F6C28C1}" dt="2022-11-01T14:25:18.017" v="3703"/>
          <ac:spMkLst>
            <pc:docMk/>
            <pc:sldMk cId="1731111843" sldId="1409"/>
            <ac:spMk id="3" creationId="{40A54353-A884-F0D6-40F7-C4F3720F2B31}"/>
          </ac:spMkLst>
        </pc:spChg>
        <pc:picChg chg="del">
          <ac:chgData name="김재창" userId="219b8ac3-3aed-4b9f-99c2-03e0662c09a1" providerId="ADAL" clId="{D31A9CEB-7A46-42A5-BCB2-32D78F6C28C1}" dt="2022-11-01T13:26:14.800" v="2196" actId="478"/>
          <ac:picMkLst>
            <pc:docMk/>
            <pc:sldMk cId="1731111843" sldId="1409"/>
            <ac:picMk id="4" creationId="{1B0101BA-D5C6-50A8-7ADB-59272B426B62}"/>
          </ac:picMkLst>
        </pc:picChg>
      </pc:sldChg>
      <pc:sldChg chg="modSp add mod">
        <pc:chgData name="김재창" userId="219b8ac3-3aed-4b9f-99c2-03e0662c09a1" providerId="ADAL" clId="{D31A9CEB-7A46-42A5-BCB2-32D78F6C28C1}" dt="2022-11-01T13:49:30.616" v="2942"/>
        <pc:sldMkLst>
          <pc:docMk/>
          <pc:sldMk cId="2900300949" sldId="1410"/>
        </pc:sldMkLst>
        <pc:spChg chg="mod">
          <ac:chgData name="김재창" userId="219b8ac3-3aed-4b9f-99c2-03e0662c09a1" providerId="ADAL" clId="{D31A9CEB-7A46-42A5-BCB2-32D78F6C28C1}" dt="2022-11-01T13:49:30.616" v="2942"/>
          <ac:spMkLst>
            <pc:docMk/>
            <pc:sldMk cId="2900300949" sldId="1410"/>
            <ac:spMk id="3" creationId="{40A54353-A884-F0D6-40F7-C4F3720F2B31}"/>
          </ac:spMkLst>
        </pc:spChg>
      </pc:sldChg>
      <pc:sldChg chg="addSp modSp new mod">
        <pc:chgData name="김재창" userId="219b8ac3-3aed-4b9f-99c2-03e0662c09a1" providerId="ADAL" clId="{D31A9CEB-7A46-42A5-BCB2-32D78F6C28C1}" dt="2022-11-01T16:15:57.677" v="5944" actId="20577"/>
        <pc:sldMkLst>
          <pc:docMk/>
          <pc:sldMk cId="2877361708" sldId="1411"/>
        </pc:sldMkLst>
        <pc:spChg chg="mod">
          <ac:chgData name="김재창" userId="219b8ac3-3aed-4b9f-99c2-03e0662c09a1" providerId="ADAL" clId="{D31A9CEB-7A46-42A5-BCB2-32D78F6C28C1}" dt="2022-11-01T14:01:03.747" v="3127" actId="20577"/>
          <ac:spMkLst>
            <pc:docMk/>
            <pc:sldMk cId="2877361708" sldId="1411"/>
            <ac:spMk id="2" creationId="{4DFE55D7-36E9-DBCB-8396-74DD1A08E5E0}"/>
          </ac:spMkLst>
        </pc:spChg>
        <pc:spChg chg="mod">
          <ac:chgData name="김재창" userId="219b8ac3-3aed-4b9f-99c2-03e0662c09a1" providerId="ADAL" clId="{D31A9CEB-7A46-42A5-BCB2-32D78F6C28C1}" dt="2022-11-01T16:15:57.677" v="5944" actId="20577"/>
          <ac:spMkLst>
            <pc:docMk/>
            <pc:sldMk cId="2877361708" sldId="1411"/>
            <ac:spMk id="3" creationId="{89249F72-F6BA-8ADC-556F-FEF3D7350B29}"/>
          </ac:spMkLst>
        </pc:spChg>
        <pc:picChg chg="add mod">
          <ac:chgData name="김재창" userId="219b8ac3-3aed-4b9f-99c2-03e0662c09a1" providerId="ADAL" clId="{D31A9CEB-7A46-42A5-BCB2-32D78F6C28C1}" dt="2022-11-01T13:57:54.254" v="3011" actId="1076"/>
          <ac:picMkLst>
            <pc:docMk/>
            <pc:sldMk cId="2877361708" sldId="1411"/>
            <ac:picMk id="4" creationId="{3B963281-C00C-592F-A97D-D6B99DCE854C}"/>
          </ac:picMkLst>
        </pc:picChg>
      </pc:sldChg>
      <pc:sldChg chg="addSp modSp new mod">
        <pc:chgData name="김재창" userId="219b8ac3-3aed-4b9f-99c2-03e0662c09a1" providerId="ADAL" clId="{D31A9CEB-7A46-42A5-BCB2-32D78F6C28C1}" dt="2022-11-01T16:16:57.502" v="5989" actId="20577"/>
        <pc:sldMkLst>
          <pc:docMk/>
          <pc:sldMk cId="1503051513" sldId="1412"/>
        </pc:sldMkLst>
        <pc:spChg chg="mod">
          <ac:chgData name="김재창" userId="219b8ac3-3aed-4b9f-99c2-03e0662c09a1" providerId="ADAL" clId="{D31A9CEB-7A46-42A5-BCB2-32D78F6C28C1}" dt="2022-11-01T16:16:57.502" v="5989" actId="20577"/>
          <ac:spMkLst>
            <pc:docMk/>
            <pc:sldMk cId="1503051513" sldId="1412"/>
            <ac:spMk id="2" creationId="{E3B37A83-BAA4-8CD3-E9AB-A6B29991477D}"/>
          </ac:spMkLst>
        </pc:spChg>
        <pc:spChg chg="mod">
          <ac:chgData name="김재창" userId="219b8ac3-3aed-4b9f-99c2-03e0662c09a1" providerId="ADAL" clId="{D31A9CEB-7A46-42A5-BCB2-32D78F6C28C1}" dt="2022-11-01T16:16:44.349" v="5981" actId="6549"/>
          <ac:spMkLst>
            <pc:docMk/>
            <pc:sldMk cId="1503051513" sldId="1412"/>
            <ac:spMk id="3" creationId="{4EEE1F5C-F939-B19C-8D7B-B6B8B72DBD88}"/>
          </ac:spMkLst>
        </pc:spChg>
        <pc:picChg chg="add mod">
          <ac:chgData name="김재창" userId="219b8ac3-3aed-4b9f-99c2-03e0662c09a1" providerId="ADAL" clId="{D31A9CEB-7A46-42A5-BCB2-32D78F6C28C1}" dt="2022-11-01T14:07:01.577" v="3357" actId="1076"/>
          <ac:picMkLst>
            <pc:docMk/>
            <pc:sldMk cId="1503051513" sldId="1412"/>
            <ac:picMk id="5" creationId="{CC5097F7-CAAD-72E1-2FB2-15F1838B22C0}"/>
          </ac:picMkLst>
        </pc:picChg>
        <pc:picChg chg="add mod">
          <ac:chgData name="김재창" userId="219b8ac3-3aed-4b9f-99c2-03e0662c09a1" providerId="ADAL" clId="{D31A9CEB-7A46-42A5-BCB2-32D78F6C28C1}" dt="2022-11-01T14:06:55.782" v="3356" actId="14100"/>
          <ac:picMkLst>
            <pc:docMk/>
            <pc:sldMk cId="1503051513" sldId="1412"/>
            <ac:picMk id="7" creationId="{8BA1C164-5817-5E86-880D-A50A0D8AC706}"/>
          </ac:picMkLst>
        </pc:picChg>
      </pc:sldChg>
      <pc:sldChg chg="addSp modSp new mod">
        <pc:chgData name="김재창" userId="219b8ac3-3aed-4b9f-99c2-03e0662c09a1" providerId="ADAL" clId="{D31A9CEB-7A46-42A5-BCB2-32D78F6C28C1}" dt="2022-11-01T16:18:16.903" v="6091" actId="20577"/>
        <pc:sldMkLst>
          <pc:docMk/>
          <pc:sldMk cId="4028949824" sldId="1413"/>
        </pc:sldMkLst>
        <pc:spChg chg="mod">
          <ac:chgData name="김재창" userId="219b8ac3-3aed-4b9f-99c2-03e0662c09a1" providerId="ADAL" clId="{D31A9CEB-7A46-42A5-BCB2-32D78F6C28C1}" dt="2022-11-01T14:08:49.012" v="3386" actId="20577"/>
          <ac:spMkLst>
            <pc:docMk/>
            <pc:sldMk cId="4028949824" sldId="1413"/>
            <ac:spMk id="2" creationId="{2E4EC136-1C0E-648B-FC2A-78121637209B}"/>
          </ac:spMkLst>
        </pc:spChg>
        <pc:spChg chg="mod">
          <ac:chgData name="김재창" userId="219b8ac3-3aed-4b9f-99c2-03e0662c09a1" providerId="ADAL" clId="{D31A9CEB-7A46-42A5-BCB2-32D78F6C28C1}" dt="2022-11-01T16:18:16.903" v="6091" actId="20577"/>
          <ac:spMkLst>
            <pc:docMk/>
            <pc:sldMk cId="4028949824" sldId="1413"/>
            <ac:spMk id="3" creationId="{66E098B4-899E-B8DC-F0B9-8B282DFC63F2}"/>
          </ac:spMkLst>
        </pc:spChg>
        <pc:grpChg chg="add mod">
          <ac:chgData name="김재창" userId="219b8ac3-3aed-4b9f-99c2-03e0662c09a1" providerId="ADAL" clId="{D31A9CEB-7A46-42A5-BCB2-32D78F6C28C1}" dt="2022-11-01T14:09:50.199" v="3401" actId="1076"/>
          <ac:grpSpMkLst>
            <pc:docMk/>
            <pc:sldMk cId="4028949824" sldId="1413"/>
            <ac:grpSpMk id="8" creationId="{8D52A8E7-A4AB-6F72-0D5E-E18D8F1DA777}"/>
          </ac:grpSpMkLst>
        </pc:grpChg>
        <pc:picChg chg="add mod">
          <ac:chgData name="김재창" userId="219b8ac3-3aed-4b9f-99c2-03e0662c09a1" providerId="ADAL" clId="{D31A9CEB-7A46-42A5-BCB2-32D78F6C28C1}" dt="2022-11-01T14:09:31.970" v="3394" actId="164"/>
          <ac:picMkLst>
            <pc:docMk/>
            <pc:sldMk cId="4028949824" sldId="1413"/>
            <ac:picMk id="5" creationId="{C7F3D5D3-E5A5-CA81-4B8E-D86218B4DEFE}"/>
          </ac:picMkLst>
        </pc:picChg>
        <pc:picChg chg="add mod">
          <ac:chgData name="김재창" userId="219b8ac3-3aed-4b9f-99c2-03e0662c09a1" providerId="ADAL" clId="{D31A9CEB-7A46-42A5-BCB2-32D78F6C28C1}" dt="2022-11-01T14:09:31.970" v="3394" actId="164"/>
          <ac:picMkLst>
            <pc:docMk/>
            <pc:sldMk cId="4028949824" sldId="1413"/>
            <ac:picMk id="7" creationId="{36057801-2A2B-FEF2-27BE-5869DB8AC80B}"/>
          </ac:picMkLst>
        </pc:picChg>
      </pc:sldChg>
      <pc:sldChg chg="addSp modSp new mod">
        <pc:chgData name="김재창" userId="219b8ac3-3aed-4b9f-99c2-03e0662c09a1" providerId="ADAL" clId="{D31A9CEB-7A46-42A5-BCB2-32D78F6C28C1}" dt="2022-11-01T16:20:50.194" v="6187" actId="20577"/>
        <pc:sldMkLst>
          <pc:docMk/>
          <pc:sldMk cId="4194658200" sldId="1414"/>
        </pc:sldMkLst>
        <pc:spChg chg="mod">
          <ac:chgData name="김재창" userId="219b8ac3-3aed-4b9f-99c2-03e0662c09a1" providerId="ADAL" clId="{D31A9CEB-7A46-42A5-BCB2-32D78F6C28C1}" dt="2022-11-01T14:12:01.736" v="3630" actId="20577"/>
          <ac:spMkLst>
            <pc:docMk/>
            <pc:sldMk cId="4194658200" sldId="1414"/>
            <ac:spMk id="2" creationId="{2D9ED554-2B82-1F93-C1BE-7C5CBDFE4885}"/>
          </ac:spMkLst>
        </pc:spChg>
        <pc:spChg chg="mod">
          <ac:chgData name="김재창" userId="219b8ac3-3aed-4b9f-99c2-03e0662c09a1" providerId="ADAL" clId="{D31A9CEB-7A46-42A5-BCB2-32D78F6C28C1}" dt="2022-11-01T16:20:50.194" v="6187" actId="20577"/>
          <ac:spMkLst>
            <pc:docMk/>
            <pc:sldMk cId="4194658200" sldId="1414"/>
            <ac:spMk id="3" creationId="{81A9D319-6793-6BDD-E8B2-A5587CDE4859}"/>
          </ac:spMkLst>
        </pc:spChg>
        <pc:picChg chg="add mod">
          <ac:chgData name="김재창" userId="219b8ac3-3aed-4b9f-99c2-03e0662c09a1" providerId="ADAL" clId="{D31A9CEB-7A46-42A5-BCB2-32D78F6C28C1}" dt="2022-11-01T14:12:44.417" v="3633" actId="1076"/>
          <ac:picMkLst>
            <pc:docMk/>
            <pc:sldMk cId="4194658200" sldId="1414"/>
            <ac:picMk id="5" creationId="{CABC9A42-1042-892A-DE73-975F56F7977B}"/>
          </ac:picMkLst>
        </pc:picChg>
      </pc:sldChg>
      <pc:sldChg chg="addSp modSp new mod">
        <pc:chgData name="김재창" userId="219b8ac3-3aed-4b9f-99c2-03e0662c09a1" providerId="ADAL" clId="{D31A9CEB-7A46-42A5-BCB2-32D78F6C28C1}" dt="2022-11-01T14:30:29.135" v="4053" actId="1076"/>
        <pc:sldMkLst>
          <pc:docMk/>
          <pc:sldMk cId="1573457546" sldId="1415"/>
        </pc:sldMkLst>
        <pc:spChg chg="mod">
          <ac:chgData name="김재창" userId="219b8ac3-3aed-4b9f-99c2-03e0662c09a1" providerId="ADAL" clId="{D31A9CEB-7A46-42A5-BCB2-32D78F6C28C1}" dt="2022-11-01T14:29:22.627" v="4039" actId="20577"/>
          <ac:spMkLst>
            <pc:docMk/>
            <pc:sldMk cId="1573457546" sldId="1415"/>
            <ac:spMk id="2" creationId="{A9F03376-2F57-1482-DC60-6761931099BF}"/>
          </ac:spMkLst>
        </pc:spChg>
        <pc:spChg chg="mod">
          <ac:chgData name="김재창" userId="219b8ac3-3aed-4b9f-99c2-03e0662c09a1" providerId="ADAL" clId="{D31A9CEB-7A46-42A5-BCB2-32D78F6C28C1}" dt="2022-11-01T14:29:10.298" v="4025"/>
          <ac:spMkLst>
            <pc:docMk/>
            <pc:sldMk cId="1573457546" sldId="1415"/>
            <ac:spMk id="3" creationId="{04DB45ED-0C82-D6F3-0FBC-33324FB4872C}"/>
          </ac:spMkLst>
        </pc:spChg>
        <pc:grpChg chg="add mod">
          <ac:chgData name="김재창" userId="219b8ac3-3aed-4b9f-99c2-03e0662c09a1" providerId="ADAL" clId="{D31A9CEB-7A46-42A5-BCB2-32D78F6C28C1}" dt="2022-11-01T14:30:29.135" v="4053" actId="1076"/>
          <ac:grpSpMkLst>
            <pc:docMk/>
            <pc:sldMk cId="1573457546" sldId="1415"/>
            <ac:grpSpMk id="8" creationId="{95D1D3AF-B7BF-8DBA-CCB8-7E58ACD58365}"/>
          </ac:grpSpMkLst>
        </pc:grpChg>
        <pc:picChg chg="add mod">
          <ac:chgData name="김재창" userId="219b8ac3-3aed-4b9f-99c2-03e0662c09a1" providerId="ADAL" clId="{D31A9CEB-7A46-42A5-BCB2-32D78F6C28C1}" dt="2022-11-01T14:30:02.374" v="4047" actId="164"/>
          <ac:picMkLst>
            <pc:docMk/>
            <pc:sldMk cId="1573457546" sldId="1415"/>
            <ac:picMk id="5" creationId="{ED493437-23A8-8DC5-BDA3-88757544495B}"/>
          </ac:picMkLst>
        </pc:picChg>
        <pc:picChg chg="add mod">
          <ac:chgData name="김재창" userId="219b8ac3-3aed-4b9f-99c2-03e0662c09a1" providerId="ADAL" clId="{D31A9CEB-7A46-42A5-BCB2-32D78F6C28C1}" dt="2022-11-01T14:30:02.374" v="4047" actId="164"/>
          <ac:picMkLst>
            <pc:docMk/>
            <pc:sldMk cId="1573457546" sldId="1415"/>
            <ac:picMk id="7" creationId="{A2311893-5FB9-2149-3298-A0B39B8C28DA}"/>
          </ac:picMkLst>
        </pc:picChg>
      </pc:sldChg>
      <pc:sldChg chg="modSp new mod">
        <pc:chgData name="김재창" userId="219b8ac3-3aed-4b9f-99c2-03e0662c09a1" providerId="ADAL" clId="{D31A9CEB-7A46-42A5-BCB2-32D78F6C28C1}" dt="2022-11-01T16:02:47.273" v="5201" actId="6549"/>
        <pc:sldMkLst>
          <pc:docMk/>
          <pc:sldMk cId="2051925061" sldId="1416"/>
        </pc:sldMkLst>
        <pc:spChg chg="mod">
          <ac:chgData name="김재창" userId="219b8ac3-3aed-4b9f-99c2-03e0662c09a1" providerId="ADAL" clId="{D31A9CEB-7A46-42A5-BCB2-32D78F6C28C1}" dt="2022-11-01T15:47:28.368" v="4539" actId="20577"/>
          <ac:spMkLst>
            <pc:docMk/>
            <pc:sldMk cId="2051925061" sldId="1416"/>
            <ac:spMk id="2" creationId="{184E5EA8-41C4-FC5D-CC6C-1AB6BB3A3B9B}"/>
          </ac:spMkLst>
        </pc:spChg>
        <pc:spChg chg="mod">
          <ac:chgData name="김재창" userId="219b8ac3-3aed-4b9f-99c2-03e0662c09a1" providerId="ADAL" clId="{D31A9CEB-7A46-42A5-BCB2-32D78F6C28C1}" dt="2022-11-01T16:02:47.273" v="5201" actId="6549"/>
          <ac:spMkLst>
            <pc:docMk/>
            <pc:sldMk cId="2051925061" sldId="1416"/>
            <ac:spMk id="3" creationId="{A96AEF97-E1F3-CE7A-F0E1-0B2450014A73}"/>
          </ac:spMkLst>
        </pc:spChg>
      </pc:sldChg>
      <pc:sldChg chg="addSp delSp modSp new mod">
        <pc:chgData name="김재창" userId="219b8ac3-3aed-4b9f-99c2-03e0662c09a1" providerId="ADAL" clId="{D31A9CEB-7A46-42A5-BCB2-32D78F6C28C1}" dt="2022-11-01T16:21:11.631" v="6199" actId="20577"/>
        <pc:sldMkLst>
          <pc:docMk/>
          <pc:sldMk cId="2918096424" sldId="1417"/>
        </pc:sldMkLst>
        <pc:spChg chg="mod">
          <ac:chgData name="김재창" userId="219b8ac3-3aed-4b9f-99c2-03e0662c09a1" providerId="ADAL" clId="{D31A9CEB-7A46-42A5-BCB2-32D78F6C28C1}" dt="2022-11-01T16:21:11.631" v="6199" actId="20577"/>
          <ac:spMkLst>
            <pc:docMk/>
            <pc:sldMk cId="2918096424" sldId="1417"/>
            <ac:spMk id="2" creationId="{6FEE8471-BD04-7717-7997-D29FD821FC4F}"/>
          </ac:spMkLst>
        </pc:spChg>
        <pc:spChg chg="add del mod">
          <ac:chgData name="김재창" userId="219b8ac3-3aed-4b9f-99c2-03e0662c09a1" providerId="ADAL" clId="{D31A9CEB-7A46-42A5-BCB2-32D78F6C28C1}" dt="2022-11-01T16:07:58.431" v="5839" actId="20577"/>
          <ac:spMkLst>
            <pc:docMk/>
            <pc:sldMk cId="2918096424" sldId="1417"/>
            <ac:spMk id="3" creationId="{8EB3453C-624A-AD5C-E242-8A0104478C13}"/>
          </ac:spMkLst>
        </pc:spChg>
        <pc:picChg chg="add del mod ord">
          <ac:chgData name="김재창" userId="219b8ac3-3aed-4b9f-99c2-03e0662c09a1" providerId="ADAL" clId="{D31A9CEB-7A46-42A5-BCB2-32D78F6C28C1}" dt="2022-11-01T16:02:56.651" v="5204" actId="22"/>
          <ac:picMkLst>
            <pc:docMk/>
            <pc:sldMk cId="2918096424" sldId="1417"/>
            <ac:picMk id="5" creationId="{A6C7D17E-A6B9-FFE0-74AE-2DDF5E14B316}"/>
          </ac:picMkLst>
        </pc:picChg>
        <pc:picChg chg="add del mod ord">
          <ac:chgData name="김재창" userId="219b8ac3-3aed-4b9f-99c2-03e0662c09a1" providerId="ADAL" clId="{D31A9CEB-7A46-42A5-BCB2-32D78F6C28C1}" dt="2022-11-01T16:03:01.762" v="5206" actId="22"/>
          <ac:picMkLst>
            <pc:docMk/>
            <pc:sldMk cId="2918096424" sldId="1417"/>
            <ac:picMk id="7" creationId="{7A92A02A-F45C-CB14-947F-AF97FDB26FC6}"/>
          </ac:picMkLst>
        </pc:picChg>
      </pc:sldChg>
      <pc:sldChg chg="modSp add mod">
        <pc:chgData name="김재창" userId="219b8ac3-3aed-4b9f-99c2-03e0662c09a1" providerId="ADAL" clId="{D31A9CEB-7A46-42A5-BCB2-32D78F6C28C1}" dt="2022-11-01T16:14:24.814" v="5902" actId="20577"/>
        <pc:sldMkLst>
          <pc:docMk/>
          <pc:sldMk cId="1874992372" sldId="1418"/>
        </pc:sldMkLst>
        <pc:spChg chg="mod">
          <ac:chgData name="김재창" userId="219b8ac3-3aed-4b9f-99c2-03e0662c09a1" providerId="ADAL" clId="{D31A9CEB-7A46-42A5-BCB2-32D78F6C28C1}" dt="2022-11-01T16:14:24.814" v="5902" actId="20577"/>
          <ac:spMkLst>
            <pc:docMk/>
            <pc:sldMk cId="1874992372" sldId="1418"/>
            <ac:spMk id="3" creationId="{80E85DD2-6D2C-6B4C-943B-D07F7337E282}"/>
          </ac:spMkLst>
        </pc:spChg>
      </pc:sldChg>
      <pc:sldChg chg="addSp delSp modSp new mod">
        <pc:chgData name="김재창" userId="219b8ac3-3aed-4b9f-99c2-03e0662c09a1" providerId="ADAL" clId="{D31A9CEB-7A46-42A5-BCB2-32D78F6C28C1}" dt="2022-11-01T16:29:14.749" v="6399" actId="1076"/>
        <pc:sldMkLst>
          <pc:docMk/>
          <pc:sldMk cId="415393008" sldId="1419"/>
        </pc:sldMkLst>
        <pc:spChg chg="mod">
          <ac:chgData name="김재창" userId="219b8ac3-3aed-4b9f-99c2-03e0662c09a1" providerId="ADAL" clId="{D31A9CEB-7A46-42A5-BCB2-32D78F6C28C1}" dt="2022-11-01T16:26:30.568" v="6237" actId="20577"/>
          <ac:spMkLst>
            <pc:docMk/>
            <pc:sldMk cId="415393008" sldId="1419"/>
            <ac:spMk id="2" creationId="{D8BE0172-55B2-5794-E5A9-D0B0CDD219CC}"/>
          </ac:spMkLst>
        </pc:spChg>
        <pc:spChg chg="mod">
          <ac:chgData name="김재창" userId="219b8ac3-3aed-4b9f-99c2-03e0662c09a1" providerId="ADAL" clId="{D31A9CEB-7A46-42A5-BCB2-32D78F6C28C1}" dt="2022-11-01T16:28:44.971" v="6393" actId="1076"/>
          <ac:spMkLst>
            <pc:docMk/>
            <pc:sldMk cId="415393008" sldId="1419"/>
            <ac:spMk id="3" creationId="{3C812CA3-E506-5CB0-2E3B-4298B6C9446F}"/>
          </ac:spMkLst>
        </pc:spChg>
        <pc:spChg chg="add del mod">
          <ac:chgData name="김재창" userId="219b8ac3-3aed-4b9f-99c2-03e0662c09a1" providerId="ADAL" clId="{D31A9CEB-7A46-42A5-BCB2-32D78F6C28C1}" dt="2022-11-01T16:28:53.337" v="6395" actId="478"/>
          <ac:spMkLst>
            <pc:docMk/>
            <pc:sldMk cId="415393008" sldId="1419"/>
            <ac:spMk id="5" creationId="{DD997494-1C9D-2747-6786-BF7679EEAA57}"/>
          </ac:spMkLst>
        </pc:spChg>
        <pc:picChg chg="add mod">
          <ac:chgData name="김재창" userId="219b8ac3-3aed-4b9f-99c2-03e0662c09a1" providerId="ADAL" clId="{D31A9CEB-7A46-42A5-BCB2-32D78F6C28C1}" dt="2022-11-01T16:27:50.400" v="6364" actId="1076"/>
          <ac:picMkLst>
            <pc:docMk/>
            <pc:sldMk cId="415393008" sldId="1419"/>
            <ac:picMk id="4" creationId="{3A7BD658-0C22-5D81-8953-F265B345B49C}"/>
          </ac:picMkLst>
        </pc:picChg>
        <pc:picChg chg="add mod">
          <ac:chgData name="김재창" userId="219b8ac3-3aed-4b9f-99c2-03e0662c09a1" providerId="ADAL" clId="{D31A9CEB-7A46-42A5-BCB2-32D78F6C28C1}" dt="2022-11-01T16:29:14.749" v="6399" actId="1076"/>
          <ac:picMkLst>
            <pc:docMk/>
            <pc:sldMk cId="415393008" sldId="1419"/>
            <ac:picMk id="1026" creationId="{43B3F972-C8BE-21CC-D264-0E1493486B78}"/>
          </ac:picMkLst>
        </pc:picChg>
      </pc:sldChg>
      <pc:sldChg chg="modSp new mod">
        <pc:chgData name="김재창" userId="219b8ac3-3aed-4b9f-99c2-03e0662c09a1" providerId="ADAL" clId="{D31A9CEB-7A46-42A5-BCB2-32D78F6C28C1}" dt="2022-11-01T16:34:54.155" v="6735"/>
        <pc:sldMkLst>
          <pc:docMk/>
          <pc:sldMk cId="1635842933" sldId="1420"/>
        </pc:sldMkLst>
        <pc:spChg chg="mod">
          <ac:chgData name="김재창" userId="219b8ac3-3aed-4b9f-99c2-03e0662c09a1" providerId="ADAL" clId="{D31A9CEB-7A46-42A5-BCB2-32D78F6C28C1}" dt="2022-11-01T16:29:38.415" v="6410" actId="20577"/>
          <ac:spMkLst>
            <pc:docMk/>
            <pc:sldMk cId="1635842933" sldId="1420"/>
            <ac:spMk id="2" creationId="{AEFEDCBE-BC1E-9080-61C0-B2D7302CFC91}"/>
          </ac:spMkLst>
        </pc:spChg>
        <pc:spChg chg="mod">
          <ac:chgData name="김재창" userId="219b8ac3-3aed-4b9f-99c2-03e0662c09a1" providerId="ADAL" clId="{D31A9CEB-7A46-42A5-BCB2-32D78F6C28C1}" dt="2022-11-01T16:34:54.155" v="6735"/>
          <ac:spMkLst>
            <pc:docMk/>
            <pc:sldMk cId="1635842933" sldId="1420"/>
            <ac:spMk id="3" creationId="{F4BBAF6E-DB00-2C57-CE5F-358666FCAB9B}"/>
          </ac:spMkLst>
        </pc:spChg>
      </pc:sldChg>
      <pc:sldChg chg="add del">
        <pc:chgData name="김재창" userId="219b8ac3-3aed-4b9f-99c2-03e0662c09a1" providerId="ADAL" clId="{D31A9CEB-7A46-42A5-BCB2-32D78F6C28C1}" dt="2022-11-01T16:26:14.370" v="6208"/>
        <pc:sldMkLst>
          <pc:docMk/>
          <pc:sldMk cId="2870494766" sldId="1420"/>
        </pc:sldMkLst>
      </pc:sldChg>
    </pc:docChg>
  </pc:docChgLst>
  <pc:docChgLst>
    <pc:chgData name="김재창" userId="219b8ac3-3aed-4b9f-99c2-03e0662c09a1" providerId="ADAL" clId="{439D6022-5B2A-4E0E-9FDB-D14DC9649093}"/>
    <pc:docChg chg="undo custSel addSld delSld modSld sldOrd modMainMaster">
      <pc:chgData name="김재창" userId="219b8ac3-3aed-4b9f-99c2-03e0662c09a1" providerId="ADAL" clId="{439D6022-5B2A-4E0E-9FDB-D14DC9649093}" dt="2023-01-11T01:42:00.729" v="5195" actId="20577"/>
      <pc:docMkLst>
        <pc:docMk/>
      </pc:docMkLst>
      <pc:sldChg chg="ord">
        <pc:chgData name="김재창" userId="219b8ac3-3aed-4b9f-99c2-03e0662c09a1" providerId="ADAL" clId="{439D6022-5B2A-4E0E-9FDB-D14DC9649093}" dt="2023-01-11T01:40:49.009" v="5186"/>
        <pc:sldMkLst>
          <pc:docMk/>
          <pc:sldMk cId="2544463369" sldId="1534"/>
        </pc:sldMkLst>
      </pc:sldChg>
      <pc:sldChg chg="del">
        <pc:chgData name="김재창" userId="219b8ac3-3aed-4b9f-99c2-03e0662c09a1" providerId="ADAL" clId="{439D6022-5B2A-4E0E-9FDB-D14DC9649093}" dt="2023-01-10T08:14:56.961" v="4517" actId="47"/>
        <pc:sldMkLst>
          <pc:docMk/>
          <pc:sldMk cId="916587919" sldId="1535"/>
        </pc:sldMkLst>
      </pc:sldChg>
      <pc:sldChg chg="del">
        <pc:chgData name="김재창" userId="219b8ac3-3aed-4b9f-99c2-03e0662c09a1" providerId="ADAL" clId="{439D6022-5B2A-4E0E-9FDB-D14DC9649093}" dt="2023-01-10T08:14:56.961" v="4517" actId="47"/>
        <pc:sldMkLst>
          <pc:docMk/>
          <pc:sldMk cId="2758531264" sldId="1536"/>
        </pc:sldMkLst>
      </pc:sldChg>
      <pc:sldChg chg="del">
        <pc:chgData name="김재창" userId="219b8ac3-3aed-4b9f-99c2-03e0662c09a1" providerId="ADAL" clId="{439D6022-5B2A-4E0E-9FDB-D14DC9649093}" dt="2023-01-10T08:14:59.291" v="4518" actId="47"/>
        <pc:sldMkLst>
          <pc:docMk/>
          <pc:sldMk cId="2795821446" sldId="1538"/>
        </pc:sldMkLst>
      </pc:sldChg>
      <pc:sldChg chg="del">
        <pc:chgData name="김재창" userId="219b8ac3-3aed-4b9f-99c2-03e0662c09a1" providerId="ADAL" clId="{439D6022-5B2A-4E0E-9FDB-D14DC9649093}" dt="2023-01-11T01:40:57.015" v="5188" actId="47"/>
        <pc:sldMkLst>
          <pc:docMk/>
          <pc:sldMk cId="1324757076" sldId="1539"/>
        </pc:sldMkLst>
      </pc:sldChg>
      <pc:sldChg chg="del">
        <pc:chgData name="김재창" userId="219b8ac3-3aed-4b9f-99c2-03e0662c09a1" providerId="ADAL" clId="{439D6022-5B2A-4E0E-9FDB-D14DC9649093}" dt="2023-01-10T08:15:00.642" v="4519" actId="47"/>
        <pc:sldMkLst>
          <pc:docMk/>
          <pc:sldMk cId="547026091" sldId="1540"/>
        </pc:sldMkLst>
      </pc:sldChg>
      <pc:sldChg chg="del">
        <pc:chgData name="김재창" userId="219b8ac3-3aed-4b9f-99c2-03e0662c09a1" providerId="ADAL" clId="{439D6022-5B2A-4E0E-9FDB-D14DC9649093}" dt="2023-01-10T08:14:35.516" v="4515" actId="47"/>
        <pc:sldMkLst>
          <pc:docMk/>
          <pc:sldMk cId="1123668881" sldId="1541"/>
        </pc:sldMkLst>
      </pc:sldChg>
      <pc:sldChg chg="del">
        <pc:chgData name="김재창" userId="219b8ac3-3aed-4b9f-99c2-03e0662c09a1" providerId="ADAL" clId="{439D6022-5B2A-4E0E-9FDB-D14DC9649093}" dt="2023-01-10T08:14:42.333" v="4516" actId="47"/>
        <pc:sldMkLst>
          <pc:docMk/>
          <pc:sldMk cId="1971847120" sldId="1543"/>
        </pc:sldMkLst>
      </pc:sldChg>
      <pc:sldChg chg="del">
        <pc:chgData name="김재창" userId="219b8ac3-3aed-4b9f-99c2-03e0662c09a1" providerId="ADAL" clId="{439D6022-5B2A-4E0E-9FDB-D14DC9649093}" dt="2023-01-11T01:24:34.899" v="5083" actId="47"/>
        <pc:sldMkLst>
          <pc:docMk/>
          <pc:sldMk cId="3621469373" sldId="1544"/>
        </pc:sldMkLst>
      </pc:sldChg>
      <pc:sldChg chg="del">
        <pc:chgData name="김재창" userId="219b8ac3-3aed-4b9f-99c2-03e0662c09a1" providerId="ADAL" clId="{439D6022-5B2A-4E0E-9FDB-D14DC9649093}" dt="2023-01-10T08:15:10.545" v="4521" actId="47"/>
        <pc:sldMkLst>
          <pc:docMk/>
          <pc:sldMk cId="3642956878" sldId="1548"/>
        </pc:sldMkLst>
      </pc:sldChg>
      <pc:sldChg chg="del">
        <pc:chgData name="김재창" userId="219b8ac3-3aed-4b9f-99c2-03e0662c09a1" providerId="ADAL" clId="{439D6022-5B2A-4E0E-9FDB-D14DC9649093}" dt="2023-01-11T01:24:25.982" v="5081" actId="47"/>
        <pc:sldMkLst>
          <pc:docMk/>
          <pc:sldMk cId="1109091537" sldId="1549"/>
        </pc:sldMkLst>
      </pc:sldChg>
      <pc:sldChg chg="del">
        <pc:chgData name="김재창" userId="219b8ac3-3aed-4b9f-99c2-03e0662c09a1" providerId="ADAL" clId="{439D6022-5B2A-4E0E-9FDB-D14DC9649093}" dt="2023-01-10T08:15:03.117" v="4520" actId="47"/>
        <pc:sldMkLst>
          <pc:docMk/>
          <pc:sldMk cId="1243325492" sldId="1555"/>
        </pc:sldMkLst>
      </pc:sldChg>
      <pc:sldChg chg="del">
        <pc:chgData name="김재창" userId="219b8ac3-3aed-4b9f-99c2-03e0662c09a1" providerId="ADAL" clId="{439D6022-5B2A-4E0E-9FDB-D14DC9649093}" dt="2023-01-11T01:40:54.429" v="5187" actId="47"/>
        <pc:sldMkLst>
          <pc:docMk/>
          <pc:sldMk cId="215823276" sldId="1556"/>
        </pc:sldMkLst>
      </pc:sldChg>
      <pc:sldChg chg="del">
        <pc:chgData name="김재창" userId="219b8ac3-3aed-4b9f-99c2-03e0662c09a1" providerId="ADAL" clId="{439D6022-5B2A-4E0E-9FDB-D14DC9649093}" dt="2023-01-10T08:14:56.961" v="4517" actId="47"/>
        <pc:sldMkLst>
          <pc:docMk/>
          <pc:sldMk cId="2091020198" sldId="1558"/>
        </pc:sldMkLst>
      </pc:sldChg>
      <pc:sldChg chg="modSp del mod">
        <pc:chgData name="김재창" userId="219b8ac3-3aed-4b9f-99c2-03e0662c09a1" providerId="ADAL" clId="{439D6022-5B2A-4E0E-9FDB-D14DC9649093}" dt="2023-01-11T01:40:45.186" v="5184" actId="47"/>
        <pc:sldMkLst>
          <pc:docMk/>
          <pc:sldMk cId="170063534" sldId="1559"/>
        </pc:sldMkLst>
        <pc:spChg chg="mod">
          <ac:chgData name="김재창" userId="219b8ac3-3aed-4b9f-99c2-03e0662c09a1" providerId="ADAL" clId="{439D6022-5B2A-4E0E-9FDB-D14DC9649093}" dt="2023-01-09T12:37:15.607" v="3359" actId="12788"/>
          <ac:spMkLst>
            <pc:docMk/>
            <pc:sldMk cId="170063534" sldId="1559"/>
            <ac:spMk id="3" creationId="{BBE30BB5-B0E6-33F5-BE82-944892CE565D}"/>
          </ac:spMkLst>
        </pc:spChg>
        <pc:graphicFrameChg chg="mod">
          <ac:chgData name="김재창" userId="219b8ac3-3aed-4b9f-99c2-03e0662c09a1" providerId="ADAL" clId="{439D6022-5B2A-4E0E-9FDB-D14DC9649093}" dt="2023-01-09T12:37:15.607" v="3359" actId="12788"/>
          <ac:graphicFrameMkLst>
            <pc:docMk/>
            <pc:sldMk cId="170063534" sldId="1559"/>
            <ac:graphicFrameMk id="5" creationId="{7D0B686D-A789-4E22-CD14-B94A68FFE493}"/>
          </ac:graphicFrameMkLst>
        </pc:graphicFrameChg>
      </pc:sldChg>
      <pc:sldChg chg="del">
        <pc:chgData name="김재창" userId="219b8ac3-3aed-4b9f-99c2-03e0662c09a1" providerId="ADAL" clId="{439D6022-5B2A-4E0E-9FDB-D14DC9649093}" dt="2023-01-11T01:24:31.301" v="5082" actId="47"/>
        <pc:sldMkLst>
          <pc:docMk/>
          <pc:sldMk cId="3926319729" sldId="1560"/>
        </pc:sldMkLst>
      </pc:sldChg>
      <pc:sldChg chg="del">
        <pc:chgData name="김재창" userId="219b8ac3-3aed-4b9f-99c2-03e0662c09a1" providerId="ADAL" clId="{439D6022-5B2A-4E0E-9FDB-D14DC9649093}" dt="2023-01-11T01:40:57.850" v="5189" actId="47"/>
        <pc:sldMkLst>
          <pc:docMk/>
          <pc:sldMk cId="310281385" sldId="1561"/>
        </pc:sldMkLst>
      </pc:sldChg>
      <pc:sldChg chg="new">
        <pc:chgData name="김재창" userId="219b8ac3-3aed-4b9f-99c2-03e0662c09a1" providerId="ADAL" clId="{439D6022-5B2A-4E0E-9FDB-D14DC9649093}" dt="2022-12-28T04:50:09.049" v="0" actId="680"/>
        <pc:sldMkLst>
          <pc:docMk/>
          <pc:sldMk cId="1115627993" sldId="1562"/>
        </pc:sldMkLst>
      </pc:sldChg>
      <pc:sldChg chg="modSp add mod ord">
        <pc:chgData name="김재창" userId="219b8ac3-3aed-4b9f-99c2-03e0662c09a1" providerId="ADAL" clId="{439D6022-5B2A-4E0E-9FDB-D14DC9649093}" dt="2023-01-09T06:25:45.147" v="2019" actId="113"/>
        <pc:sldMkLst>
          <pc:docMk/>
          <pc:sldMk cId="3864581657" sldId="1563"/>
        </pc:sldMkLst>
        <pc:spChg chg="mod">
          <ac:chgData name="김재창" userId="219b8ac3-3aed-4b9f-99c2-03e0662c09a1" providerId="ADAL" clId="{439D6022-5B2A-4E0E-9FDB-D14DC9649093}" dt="2023-01-09T06:08:21.784" v="952" actId="20577"/>
          <ac:spMkLst>
            <pc:docMk/>
            <pc:sldMk cId="3864581657" sldId="1563"/>
            <ac:spMk id="2" creationId="{662027B6-D1A2-4D40-DB72-C16CE92FF048}"/>
          </ac:spMkLst>
        </pc:spChg>
        <pc:spChg chg="mod">
          <ac:chgData name="김재창" userId="219b8ac3-3aed-4b9f-99c2-03e0662c09a1" providerId="ADAL" clId="{439D6022-5B2A-4E0E-9FDB-D14DC9649093}" dt="2023-01-09T06:25:45.147" v="2019" actId="113"/>
          <ac:spMkLst>
            <pc:docMk/>
            <pc:sldMk cId="3864581657" sldId="1563"/>
            <ac:spMk id="3" creationId="{5E1D9605-1C47-7E84-1FCD-449853C7ECAC}"/>
          </ac:spMkLst>
        </pc:spChg>
      </pc:sldChg>
      <pc:sldChg chg="addSp delSp modSp add mod ord">
        <pc:chgData name="김재창" userId="219b8ac3-3aed-4b9f-99c2-03e0662c09a1" providerId="ADAL" clId="{439D6022-5B2A-4E0E-9FDB-D14DC9649093}" dt="2023-01-11T01:42:00.729" v="5195" actId="20577"/>
        <pc:sldMkLst>
          <pc:docMk/>
          <pc:sldMk cId="683085973" sldId="1564"/>
        </pc:sldMkLst>
        <pc:spChg chg="mod">
          <ac:chgData name="김재창" userId="219b8ac3-3aed-4b9f-99c2-03e0662c09a1" providerId="ADAL" clId="{439D6022-5B2A-4E0E-9FDB-D14DC9649093}" dt="2023-01-11T01:42:00.729" v="5195" actId="20577"/>
          <ac:spMkLst>
            <pc:docMk/>
            <pc:sldMk cId="683085973" sldId="1564"/>
            <ac:spMk id="3" creationId="{8ED0973B-8E3E-C441-D0F5-F9DE4FE3B578}"/>
          </ac:spMkLst>
        </pc:spChg>
        <pc:picChg chg="del">
          <ac:chgData name="김재창" userId="219b8ac3-3aed-4b9f-99c2-03e0662c09a1" providerId="ADAL" clId="{439D6022-5B2A-4E0E-9FDB-D14DC9649093}" dt="2023-01-09T06:54:07.503" v="3240" actId="478"/>
          <ac:picMkLst>
            <pc:docMk/>
            <pc:sldMk cId="683085973" sldId="1564"/>
            <ac:picMk id="4" creationId="{2AE37AF9-0DFF-8CE1-BD4E-4974279C7319}"/>
          </ac:picMkLst>
        </pc:picChg>
        <pc:picChg chg="add del mod">
          <ac:chgData name="김재창" userId="219b8ac3-3aed-4b9f-99c2-03e0662c09a1" providerId="ADAL" clId="{439D6022-5B2A-4E0E-9FDB-D14DC9649093}" dt="2023-01-10T10:07:54.099" v="4554" actId="478"/>
          <ac:picMkLst>
            <pc:docMk/>
            <pc:sldMk cId="683085973" sldId="1564"/>
            <ac:picMk id="6" creationId="{84870FD4-ACFD-CC2D-DAF2-9CBFE9CCFC2E}"/>
          </ac:picMkLst>
        </pc:picChg>
      </pc:sldChg>
      <pc:sldChg chg="modSp new del mod">
        <pc:chgData name="김재창" userId="219b8ac3-3aed-4b9f-99c2-03e0662c09a1" providerId="ADAL" clId="{439D6022-5B2A-4E0E-9FDB-D14DC9649093}" dt="2023-01-10T08:09:56.711" v="4347" actId="47"/>
        <pc:sldMkLst>
          <pc:docMk/>
          <pc:sldMk cId="3669494033" sldId="1565"/>
        </pc:sldMkLst>
        <pc:spChg chg="mod">
          <ac:chgData name="김재창" userId="219b8ac3-3aed-4b9f-99c2-03e0662c09a1" providerId="ADAL" clId="{439D6022-5B2A-4E0E-9FDB-D14DC9649093}" dt="2023-01-06T04:00:39.251" v="76" actId="20577"/>
          <ac:spMkLst>
            <pc:docMk/>
            <pc:sldMk cId="3669494033" sldId="1565"/>
            <ac:spMk id="2" creationId="{0E09D241-B86E-8FD8-3BC0-5497413DAD03}"/>
          </ac:spMkLst>
        </pc:spChg>
        <pc:spChg chg="mod">
          <ac:chgData name="김재창" userId="219b8ac3-3aed-4b9f-99c2-03e0662c09a1" providerId="ADAL" clId="{439D6022-5B2A-4E0E-9FDB-D14DC9649093}" dt="2023-01-09T07:08:56.877" v="3309" actId="20577"/>
          <ac:spMkLst>
            <pc:docMk/>
            <pc:sldMk cId="3669494033" sldId="1565"/>
            <ac:spMk id="3" creationId="{3A18AD74-6558-4C81-20EF-716BABF72E74}"/>
          </ac:spMkLst>
        </pc:spChg>
      </pc:sldChg>
      <pc:sldChg chg="modSp new mod ord">
        <pc:chgData name="김재창" userId="219b8ac3-3aed-4b9f-99c2-03e0662c09a1" providerId="ADAL" clId="{439D6022-5B2A-4E0E-9FDB-D14DC9649093}" dt="2023-01-10T07:51:23.799" v="3903" actId="2710"/>
        <pc:sldMkLst>
          <pc:docMk/>
          <pc:sldMk cId="3911314748" sldId="1566"/>
        </pc:sldMkLst>
        <pc:spChg chg="mod">
          <ac:chgData name="김재창" userId="219b8ac3-3aed-4b9f-99c2-03e0662c09a1" providerId="ADAL" clId="{439D6022-5B2A-4E0E-9FDB-D14DC9649093}" dt="2023-01-10T07:50:08.266" v="3828" actId="20577"/>
          <ac:spMkLst>
            <pc:docMk/>
            <pc:sldMk cId="3911314748" sldId="1566"/>
            <ac:spMk id="2" creationId="{D48E7F23-2291-161D-5AB5-4C8EF34D09F2}"/>
          </ac:spMkLst>
        </pc:spChg>
        <pc:spChg chg="mod">
          <ac:chgData name="김재창" userId="219b8ac3-3aed-4b9f-99c2-03e0662c09a1" providerId="ADAL" clId="{439D6022-5B2A-4E0E-9FDB-D14DC9649093}" dt="2023-01-10T07:51:23.799" v="3903" actId="2710"/>
          <ac:spMkLst>
            <pc:docMk/>
            <pc:sldMk cId="3911314748" sldId="1566"/>
            <ac:spMk id="3" creationId="{05993409-BBC1-44A6-4B81-8EB482BE6143}"/>
          </ac:spMkLst>
        </pc:spChg>
      </pc:sldChg>
      <pc:sldChg chg="modSp new del mod">
        <pc:chgData name="김재창" userId="219b8ac3-3aed-4b9f-99c2-03e0662c09a1" providerId="ADAL" clId="{439D6022-5B2A-4E0E-9FDB-D14DC9649093}" dt="2023-01-10T10:37:04.965" v="4994" actId="47"/>
        <pc:sldMkLst>
          <pc:docMk/>
          <pc:sldMk cId="1021568374" sldId="1567"/>
        </pc:sldMkLst>
        <pc:spChg chg="mod">
          <ac:chgData name="김재창" userId="219b8ac3-3aed-4b9f-99c2-03e0662c09a1" providerId="ADAL" clId="{439D6022-5B2A-4E0E-9FDB-D14DC9649093}" dt="2023-01-09T04:47:39.573" v="893" actId="20577"/>
          <ac:spMkLst>
            <pc:docMk/>
            <pc:sldMk cId="1021568374" sldId="1567"/>
            <ac:spMk id="2" creationId="{6E843697-DDDC-20BA-43B8-8BD54FAE6B52}"/>
          </ac:spMkLst>
        </pc:spChg>
        <pc:spChg chg="mod">
          <ac:chgData name="김재창" userId="219b8ac3-3aed-4b9f-99c2-03e0662c09a1" providerId="ADAL" clId="{439D6022-5B2A-4E0E-9FDB-D14DC9649093}" dt="2023-01-09T06:52:59.456" v="3238" actId="20577"/>
          <ac:spMkLst>
            <pc:docMk/>
            <pc:sldMk cId="1021568374" sldId="1567"/>
            <ac:spMk id="3" creationId="{0CB58908-8896-B49D-3D09-383E02998D3E}"/>
          </ac:spMkLst>
        </pc:spChg>
      </pc:sldChg>
      <pc:sldChg chg="addSp delSp modSp add mod ord modAnim">
        <pc:chgData name="김재창" userId="219b8ac3-3aed-4b9f-99c2-03e0662c09a1" providerId="ADAL" clId="{439D6022-5B2A-4E0E-9FDB-D14DC9649093}" dt="2023-01-11T01:25:04.909" v="5104" actId="20577"/>
        <pc:sldMkLst>
          <pc:docMk/>
          <pc:sldMk cId="668603460" sldId="1568"/>
        </pc:sldMkLst>
        <pc:spChg chg="mod">
          <ac:chgData name="김재창" userId="219b8ac3-3aed-4b9f-99c2-03e0662c09a1" providerId="ADAL" clId="{439D6022-5B2A-4E0E-9FDB-D14DC9649093}" dt="2023-01-11T01:25:04.909" v="5104" actId="20577"/>
          <ac:spMkLst>
            <pc:docMk/>
            <pc:sldMk cId="668603460" sldId="1568"/>
            <ac:spMk id="3" creationId="{74FCD339-8F59-9436-FA43-46A3E28C9C50}"/>
          </ac:spMkLst>
        </pc:spChg>
        <pc:spChg chg="mod">
          <ac:chgData name="김재창" userId="219b8ac3-3aed-4b9f-99c2-03e0662c09a1" providerId="ADAL" clId="{439D6022-5B2A-4E0E-9FDB-D14DC9649093}" dt="2023-01-10T07:53:39.447" v="4069" actId="1036"/>
          <ac:spMkLst>
            <pc:docMk/>
            <pc:sldMk cId="668603460" sldId="1568"/>
            <ac:spMk id="8" creationId="{0C774DB5-6828-E0FB-5395-0C29F060194D}"/>
          </ac:spMkLst>
        </pc:spChg>
        <pc:spChg chg="del mod">
          <ac:chgData name="김재창" userId="219b8ac3-3aed-4b9f-99c2-03e0662c09a1" providerId="ADAL" clId="{439D6022-5B2A-4E0E-9FDB-D14DC9649093}" dt="2023-01-09T04:43:01.665" v="684" actId="478"/>
          <ac:spMkLst>
            <pc:docMk/>
            <pc:sldMk cId="668603460" sldId="1568"/>
            <ac:spMk id="9" creationId="{68D5977F-5B90-1E6E-6ADF-8BBCBEBFAE40}"/>
          </ac:spMkLst>
        </pc:spChg>
        <pc:spChg chg="mod">
          <ac:chgData name="김재창" userId="219b8ac3-3aed-4b9f-99c2-03e0662c09a1" providerId="ADAL" clId="{439D6022-5B2A-4E0E-9FDB-D14DC9649093}" dt="2023-01-10T07:53:39.447" v="4069" actId="1036"/>
          <ac:spMkLst>
            <pc:docMk/>
            <pc:sldMk cId="668603460" sldId="1568"/>
            <ac:spMk id="14" creationId="{77BC4875-B669-A4BF-1282-93D26405393C}"/>
          </ac:spMkLst>
        </pc:spChg>
        <pc:spChg chg="del mod">
          <ac:chgData name="김재창" userId="219b8ac3-3aed-4b9f-99c2-03e0662c09a1" providerId="ADAL" clId="{439D6022-5B2A-4E0E-9FDB-D14DC9649093}" dt="2023-01-09T04:43:03.620" v="685" actId="478"/>
          <ac:spMkLst>
            <pc:docMk/>
            <pc:sldMk cId="668603460" sldId="1568"/>
            <ac:spMk id="15" creationId="{1BE3373B-DF64-4B75-8910-179870ACFB2E}"/>
          </ac:spMkLst>
        </pc:spChg>
        <pc:spChg chg="mod">
          <ac:chgData name="김재창" userId="219b8ac3-3aed-4b9f-99c2-03e0662c09a1" providerId="ADAL" clId="{439D6022-5B2A-4E0E-9FDB-D14DC9649093}" dt="2023-01-10T07:53:39.447" v="4069" actId="1036"/>
          <ac:spMkLst>
            <pc:docMk/>
            <pc:sldMk cId="668603460" sldId="1568"/>
            <ac:spMk id="20" creationId="{4FC3E197-B5ED-4651-5302-B522AD8A1012}"/>
          </ac:spMkLst>
        </pc:spChg>
        <pc:spChg chg="del mod">
          <ac:chgData name="김재창" userId="219b8ac3-3aed-4b9f-99c2-03e0662c09a1" providerId="ADAL" clId="{439D6022-5B2A-4E0E-9FDB-D14DC9649093}" dt="2023-01-09T04:43:04.820" v="686" actId="478"/>
          <ac:spMkLst>
            <pc:docMk/>
            <pc:sldMk cId="668603460" sldId="1568"/>
            <ac:spMk id="21" creationId="{CC8877E7-3AFE-E2A0-65E0-A7FC479C526E}"/>
          </ac:spMkLst>
        </pc:spChg>
        <pc:spChg chg="mod">
          <ac:chgData name="김재창" userId="219b8ac3-3aed-4b9f-99c2-03e0662c09a1" providerId="ADAL" clId="{439D6022-5B2A-4E0E-9FDB-D14DC9649093}" dt="2023-01-10T07:53:39.447" v="4069" actId="1036"/>
          <ac:spMkLst>
            <pc:docMk/>
            <pc:sldMk cId="668603460" sldId="1568"/>
            <ac:spMk id="23" creationId="{37B2501E-09D8-AEE7-1482-DDAB906C4EF5}"/>
          </ac:spMkLst>
        </pc:spChg>
        <pc:spChg chg="mod">
          <ac:chgData name="김재창" userId="219b8ac3-3aed-4b9f-99c2-03e0662c09a1" providerId="ADAL" clId="{439D6022-5B2A-4E0E-9FDB-D14DC9649093}" dt="2023-01-10T07:53:39.447" v="4069" actId="1036"/>
          <ac:spMkLst>
            <pc:docMk/>
            <pc:sldMk cId="668603460" sldId="1568"/>
            <ac:spMk id="24" creationId="{8F0D386A-C8AC-A852-F0A9-32A62471EE3A}"/>
          </ac:spMkLst>
        </pc:spChg>
        <pc:spChg chg="mod">
          <ac:chgData name="김재창" userId="219b8ac3-3aed-4b9f-99c2-03e0662c09a1" providerId="ADAL" clId="{439D6022-5B2A-4E0E-9FDB-D14DC9649093}" dt="2023-01-10T07:53:39.447" v="4069" actId="1036"/>
          <ac:spMkLst>
            <pc:docMk/>
            <pc:sldMk cId="668603460" sldId="1568"/>
            <ac:spMk id="25" creationId="{0F832868-8812-7A46-770E-0101CCE7C099}"/>
          </ac:spMkLst>
        </pc:spChg>
        <pc:spChg chg="mod">
          <ac:chgData name="김재창" userId="219b8ac3-3aed-4b9f-99c2-03e0662c09a1" providerId="ADAL" clId="{439D6022-5B2A-4E0E-9FDB-D14DC9649093}" dt="2023-01-10T07:53:39.447" v="4069" actId="1036"/>
          <ac:spMkLst>
            <pc:docMk/>
            <pc:sldMk cId="668603460" sldId="1568"/>
            <ac:spMk id="32" creationId="{FFEE06AB-3698-B8B9-0E7E-1B006D306E8A}"/>
          </ac:spMkLst>
        </pc:spChg>
        <pc:spChg chg="del mod">
          <ac:chgData name="김재창" userId="219b8ac3-3aed-4b9f-99c2-03e0662c09a1" providerId="ADAL" clId="{439D6022-5B2A-4E0E-9FDB-D14DC9649093}" dt="2023-01-09T04:43:06.458" v="687" actId="478"/>
          <ac:spMkLst>
            <pc:docMk/>
            <pc:sldMk cId="668603460" sldId="1568"/>
            <ac:spMk id="33" creationId="{D3F345AB-C6E4-0D1F-C17F-7A6A8E7DEDFB}"/>
          </ac:spMkLst>
        </pc:spChg>
        <pc:spChg chg="mod">
          <ac:chgData name="김재창" userId="219b8ac3-3aed-4b9f-99c2-03e0662c09a1" providerId="ADAL" clId="{439D6022-5B2A-4E0E-9FDB-D14DC9649093}" dt="2023-01-10T07:53:39.447" v="4069" actId="1036"/>
          <ac:spMkLst>
            <pc:docMk/>
            <pc:sldMk cId="668603460" sldId="1568"/>
            <ac:spMk id="35" creationId="{EB2C8731-9340-AAB6-FA80-0FFB6B1723A7}"/>
          </ac:spMkLst>
        </pc:spChg>
        <pc:grpChg chg="add mod">
          <ac:chgData name="김재창" userId="219b8ac3-3aed-4b9f-99c2-03e0662c09a1" providerId="ADAL" clId="{439D6022-5B2A-4E0E-9FDB-D14DC9649093}" dt="2023-01-10T07:53:39.447" v="4069" actId="1036"/>
          <ac:grpSpMkLst>
            <pc:docMk/>
            <pc:sldMk cId="668603460" sldId="1568"/>
            <ac:grpSpMk id="16" creationId="{C8942961-C0FB-4890-2C53-A830929776D3}"/>
          </ac:grpSpMkLst>
        </pc:grpChg>
        <pc:grpChg chg="add mod">
          <ac:chgData name="김재창" userId="219b8ac3-3aed-4b9f-99c2-03e0662c09a1" providerId="ADAL" clId="{439D6022-5B2A-4E0E-9FDB-D14DC9649093}" dt="2023-01-10T07:53:39.447" v="4069" actId="1036"/>
          <ac:grpSpMkLst>
            <pc:docMk/>
            <pc:sldMk cId="668603460" sldId="1568"/>
            <ac:grpSpMk id="26" creationId="{3B9015DF-B7D4-CAB7-F9CB-61FF81044183}"/>
          </ac:grpSpMkLst>
        </pc:grpChg>
        <pc:grpChg chg="add mod">
          <ac:chgData name="김재창" userId="219b8ac3-3aed-4b9f-99c2-03e0662c09a1" providerId="ADAL" clId="{439D6022-5B2A-4E0E-9FDB-D14DC9649093}" dt="2023-01-10T07:53:39.447" v="4069" actId="1036"/>
          <ac:grpSpMkLst>
            <pc:docMk/>
            <pc:sldMk cId="668603460" sldId="1568"/>
            <ac:grpSpMk id="27" creationId="{135B922A-7E33-8FDF-7DC4-B9AE814662BD}"/>
          </ac:grpSpMkLst>
        </pc:grpChg>
        <pc:grpChg chg="add mod">
          <ac:chgData name="김재창" userId="219b8ac3-3aed-4b9f-99c2-03e0662c09a1" providerId="ADAL" clId="{439D6022-5B2A-4E0E-9FDB-D14DC9649093}" dt="2023-01-10T07:53:39.447" v="4069" actId="1036"/>
          <ac:grpSpMkLst>
            <pc:docMk/>
            <pc:sldMk cId="668603460" sldId="1568"/>
            <ac:grpSpMk id="28" creationId="{43C437F7-78F2-C4A4-B2E8-99CF6CB15372}"/>
          </ac:grpSpMkLst>
        </pc:grpChg>
        <pc:picChg chg="mod">
          <ac:chgData name="김재창" userId="219b8ac3-3aed-4b9f-99c2-03e0662c09a1" providerId="ADAL" clId="{439D6022-5B2A-4E0E-9FDB-D14DC9649093}" dt="2023-01-10T07:53:39.447" v="4069" actId="1036"/>
          <ac:picMkLst>
            <pc:docMk/>
            <pc:sldMk cId="668603460" sldId="1568"/>
            <ac:picMk id="4" creationId="{11368482-BA56-D321-3670-0C8A11111922}"/>
          </ac:picMkLst>
        </pc:picChg>
        <pc:picChg chg="mod">
          <ac:chgData name="김재창" userId="219b8ac3-3aed-4b9f-99c2-03e0662c09a1" providerId="ADAL" clId="{439D6022-5B2A-4E0E-9FDB-D14DC9649093}" dt="2023-01-10T07:53:39.447" v="4069" actId="1036"/>
          <ac:picMkLst>
            <pc:docMk/>
            <pc:sldMk cId="668603460" sldId="1568"/>
            <ac:picMk id="5" creationId="{4098D76C-F278-0765-212B-DAC4F1DE42B8}"/>
          </ac:picMkLst>
        </pc:picChg>
        <pc:picChg chg="mod">
          <ac:chgData name="김재창" userId="219b8ac3-3aed-4b9f-99c2-03e0662c09a1" providerId="ADAL" clId="{439D6022-5B2A-4E0E-9FDB-D14DC9649093}" dt="2023-01-10T07:53:39.447" v="4069" actId="1036"/>
          <ac:picMkLst>
            <pc:docMk/>
            <pc:sldMk cId="668603460" sldId="1568"/>
            <ac:picMk id="6" creationId="{CE874EA8-E30B-2F69-2A82-67A03628E252}"/>
          </ac:picMkLst>
        </pc:picChg>
        <pc:picChg chg="mod">
          <ac:chgData name="김재창" userId="219b8ac3-3aed-4b9f-99c2-03e0662c09a1" providerId="ADAL" clId="{439D6022-5B2A-4E0E-9FDB-D14DC9649093}" dt="2023-01-10T07:53:39.447" v="4069" actId="1036"/>
          <ac:picMkLst>
            <pc:docMk/>
            <pc:sldMk cId="668603460" sldId="1568"/>
            <ac:picMk id="7" creationId="{ED2C6C3B-D1EB-28C3-6C66-C2981C4A1267}"/>
          </ac:picMkLst>
        </pc:picChg>
        <pc:picChg chg="mod">
          <ac:chgData name="김재창" userId="219b8ac3-3aed-4b9f-99c2-03e0662c09a1" providerId="ADAL" clId="{439D6022-5B2A-4E0E-9FDB-D14DC9649093}" dt="2023-01-10T07:53:39.447" v="4069" actId="1036"/>
          <ac:picMkLst>
            <pc:docMk/>
            <pc:sldMk cId="668603460" sldId="1568"/>
            <ac:picMk id="10" creationId="{8DB6861E-0ACF-CC5B-71AD-5BA3E97F95A1}"/>
          </ac:picMkLst>
        </pc:picChg>
        <pc:picChg chg="mod">
          <ac:chgData name="김재창" userId="219b8ac3-3aed-4b9f-99c2-03e0662c09a1" providerId="ADAL" clId="{439D6022-5B2A-4E0E-9FDB-D14DC9649093}" dt="2023-01-10T07:53:39.447" v="4069" actId="1036"/>
          <ac:picMkLst>
            <pc:docMk/>
            <pc:sldMk cId="668603460" sldId="1568"/>
            <ac:picMk id="11" creationId="{3DEB4FCC-9948-0A84-E633-B6E72CC8D247}"/>
          </ac:picMkLst>
        </pc:picChg>
        <pc:picChg chg="mod">
          <ac:chgData name="김재창" userId="219b8ac3-3aed-4b9f-99c2-03e0662c09a1" providerId="ADAL" clId="{439D6022-5B2A-4E0E-9FDB-D14DC9649093}" dt="2023-01-10T07:53:39.447" v="4069" actId="1036"/>
          <ac:picMkLst>
            <pc:docMk/>
            <pc:sldMk cId="668603460" sldId="1568"/>
            <ac:picMk id="12" creationId="{DFACFA8D-C94B-DDA1-9F92-308A6A769E21}"/>
          </ac:picMkLst>
        </pc:picChg>
        <pc:picChg chg="mod">
          <ac:chgData name="김재창" userId="219b8ac3-3aed-4b9f-99c2-03e0662c09a1" providerId="ADAL" clId="{439D6022-5B2A-4E0E-9FDB-D14DC9649093}" dt="2023-01-10T07:53:39.447" v="4069" actId="1036"/>
          <ac:picMkLst>
            <pc:docMk/>
            <pc:sldMk cId="668603460" sldId="1568"/>
            <ac:picMk id="13" creationId="{F346ED3B-B0A1-E1BB-CFAD-799BE9B75D73}"/>
          </ac:picMkLst>
        </pc:picChg>
        <pc:picChg chg="mod">
          <ac:chgData name="김재창" userId="219b8ac3-3aed-4b9f-99c2-03e0662c09a1" providerId="ADAL" clId="{439D6022-5B2A-4E0E-9FDB-D14DC9649093}" dt="2023-01-10T07:53:39.447" v="4069" actId="1036"/>
          <ac:picMkLst>
            <pc:docMk/>
            <pc:sldMk cId="668603460" sldId="1568"/>
            <ac:picMk id="17" creationId="{E6C75ED3-1F47-22F5-CA1D-20A7630E5BFE}"/>
          </ac:picMkLst>
        </pc:picChg>
        <pc:picChg chg="mod">
          <ac:chgData name="김재창" userId="219b8ac3-3aed-4b9f-99c2-03e0662c09a1" providerId="ADAL" clId="{439D6022-5B2A-4E0E-9FDB-D14DC9649093}" dt="2023-01-10T07:53:39.447" v="4069" actId="1036"/>
          <ac:picMkLst>
            <pc:docMk/>
            <pc:sldMk cId="668603460" sldId="1568"/>
            <ac:picMk id="18" creationId="{14514DEF-1496-722D-57C5-7CF7ECEFF98A}"/>
          </ac:picMkLst>
        </pc:picChg>
        <pc:picChg chg="mod">
          <ac:chgData name="김재창" userId="219b8ac3-3aed-4b9f-99c2-03e0662c09a1" providerId="ADAL" clId="{439D6022-5B2A-4E0E-9FDB-D14DC9649093}" dt="2023-01-10T07:53:39.447" v="4069" actId="1036"/>
          <ac:picMkLst>
            <pc:docMk/>
            <pc:sldMk cId="668603460" sldId="1568"/>
            <ac:picMk id="19" creationId="{C11BCE22-A118-BC70-2816-CAD5F0145431}"/>
          </ac:picMkLst>
        </pc:picChg>
        <pc:picChg chg="mod">
          <ac:chgData name="김재창" userId="219b8ac3-3aed-4b9f-99c2-03e0662c09a1" providerId="ADAL" clId="{439D6022-5B2A-4E0E-9FDB-D14DC9649093}" dt="2023-01-10T07:53:39.447" v="4069" actId="1036"/>
          <ac:picMkLst>
            <pc:docMk/>
            <pc:sldMk cId="668603460" sldId="1568"/>
            <ac:picMk id="22" creationId="{6AA1CDCB-078E-9D51-43B8-32FFE678CF84}"/>
          </ac:picMkLst>
        </pc:picChg>
        <pc:picChg chg="mod">
          <ac:chgData name="김재창" userId="219b8ac3-3aed-4b9f-99c2-03e0662c09a1" providerId="ADAL" clId="{439D6022-5B2A-4E0E-9FDB-D14DC9649093}" dt="2023-01-10T07:53:39.447" v="4069" actId="1036"/>
          <ac:picMkLst>
            <pc:docMk/>
            <pc:sldMk cId="668603460" sldId="1568"/>
            <ac:picMk id="29" creationId="{6AB0781F-625F-F192-5B9A-DD9DE20FDB3B}"/>
          </ac:picMkLst>
        </pc:picChg>
        <pc:picChg chg="mod">
          <ac:chgData name="김재창" userId="219b8ac3-3aed-4b9f-99c2-03e0662c09a1" providerId="ADAL" clId="{439D6022-5B2A-4E0E-9FDB-D14DC9649093}" dt="2023-01-10T07:53:39.447" v="4069" actId="1036"/>
          <ac:picMkLst>
            <pc:docMk/>
            <pc:sldMk cId="668603460" sldId="1568"/>
            <ac:picMk id="30" creationId="{FB006EA0-DE0F-7096-F8BC-610872A45B15}"/>
          </ac:picMkLst>
        </pc:picChg>
        <pc:picChg chg="mod">
          <ac:chgData name="김재창" userId="219b8ac3-3aed-4b9f-99c2-03e0662c09a1" providerId="ADAL" clId="{439D6022-5B2A-4E0E-9FDB-D14DC9649093}" dt="2023-01-10T07:53:39.447" v="4069" actId="1036"/>
          <ac:picMkLst>
            <pc:docMk/>
            <pc:sldMk cId="668603460" sldId="1568"/>
            <ac:picMk id="31" creationId="{896EB7E4-21AD-F90F-6B75-F3113CF0FF68}"/>
          </ac:picMkLst>
        </pc:picChg>
        <pc:picChg chg="mod">
          <ac:chgData name="김재창" userId="219b8ac3-3aed-4b9f-99c2-03e0662c09a1" providerId="ADAL" clId="{439D6022-5B2A-4E0E-9FDB-D14DC9649093}" dt="2023-01-10T07:53:39.447" v="4069" actId="1036"/>
          <ac:picMkLst>
            <pc:docMk/>
            <pc:sldMk cId="668603460" sldId="1568"/>
            <ac:picMk id="34" creationId="{BAD7A23C-D287-C36C-6D94-FF75F305AB39}"/>
          </ac:picMkLst>
        </pc:picChg>
      </pc:sldChg>
      <pc:sldChg chg="modSp new mod ord">
        <pc:chgData name="김재창" userId="219b8ac3-3aed-4b9f-99c2-03e0662c09a1" providerId="ADAL" clId="{439D6022-5B2A-4E0E-9FDB-D14DC9649093}" dt="2023-01-09T12:48:20.029" v="3428" actId="2710"/>
        <pc:sldMkLst>
          <pc:docMk/>
          <pc:sldMk cId="218222464" sldId="1569"/>
        </pc:sldMkLst>
        <pc:spChg chg="mod">
          <ac:chgData name="김재창" userId="219b8ac3-3aed-4b9f-99c2-03e0662c09a1" providerId="ADAL" clId="{439D6022-5B2A-4E0E-9FDB-D14DC9649093}" dt="2023-01-09T04:43:59.371" v="717" actId="20577"/>
          <ac:spMkLst>
            <pc:docMk/>
            <pc:sldMk cId="218222464" sldId="1569"/>
            <ac:spMk id="2" creationId="{D8E54979-CD36-928F-61DA-84969E98B1AA}"/>
          </ac:spMkLst>
        </pc:spChg>
        <pc:spChg chg="mod">
          <ac:chgData name="김재창" userId="219b8ac3-3aed-4b9f-99c2-03e0662c09a1" providerId="ADAL" clId="{439D6022-5B2A-4E0E-9FDB-D14DC9649093}" dt="2023-01-09T12:48:20.029" v="3428" actId="2710"/>
          <ac:spMkLst>
            <pc:docMk/>
            <pc:sldMk cId="218222464" sldId="1569"/>
            <ac:spMk id="3" creationId="{38A64F6E-6095-160A-59D0-8066FDEB5748}"/>
          </ac:spMkLst>
        </pc:spChg>
      </pc:sldChg>
      <pc:sldChg chg="addSp modSp new del mod ord">
        <pc:chgData name="김재창" userId="219b8ac3-3aed-4b9f-99c2-03e0662c09a1" providerId="ADAL" clId="{439D6022-5B2A-4E0E-9FDB-D14DC9649093}" dt="2023-01-09T06:39:28.313" v="2540" actId="47"/>
        <pc:sldMkLst>
          <pc:docMk/>
          <pc:sldMk cId="39876452" sldId="1570"/>
        </pc:sldMkLst>
        <pc:spChg chg="mod">
          <ac:chgData name="김재창" userId="219b8ac3-3aed-4b9f-99c2-03e0662c09a1" providerId="ADAL" clId="{439D6022-5B2A-4E0E-9FDB-D14DC9649093}" dt="2023-01-09T04:45:46.816" v="862" actId="20577"/>
          <ac:spMkLst>
            <pc:docMk/>
            <pc:sldMk cId="39876452" sldId="1570"/>
            <ac:spMk id="2" creationId="{F3073F40-C975-4E64-E5B1-48E341878028}"/>
          </ac:spMkLst>
        </pc:spChg>
        <pc:picChg chg="add mod">
          <ac:chgData name="김재창" userId="219b8ac3-3aed-4b9f-99c2-03e0662c09a1" providerId="ADAL" clId="{439D6022-5B2A-4E0E-9FDB-D14DC9649093}" dt="2023-01-09T04:45:48.596" v="863" actId="1076"/>
          <ac:picMkLst>
            <pc:docMk/>
            <pc:sldMk cId="39876452" sldId="1570"/>
            <ac:picMk id="5" creationId="{098BF0D1-059A-9FB9-74E7-711F79E27D31}"/>
          </ac:picMkLst>
        </pc:picChg>
      </pc:sldChg>
      <pc:sldChg chg="addSp delSp modSp new mod ord">
        <pc:chgData name="김재창" userId="219b8ac3-3aed-4b9f-99c2-03e0662c09a1" providerId="ADAL" clId="{439D6022-5B2A-4E0E-9FDB-D14DC9649093}" dt="2023-01-10T08:50:58.239" v="4552" actId="1076"/>
        <pc:sldMkLst>
          <pc:docMk/>
          <pc:sldMk cId="1097955783" sldId="1571"/>
        </pc:sldMkLst>
        <pc:spChg chg="mod">
          <ac:chgData name="김재창" userId="219b8ac3-3aed-4b9f-99c2-03e0662c09a1" providerId="ADAL" clId="{439D6022-5B2A-4E0E-9FDB-D14DC9649093}" dt="2023-01-09T06:24:02.271" v="1927" actId="20577"/>
          <ac:spMkLst>
            <pc:docMk/>
            <pc:sldMk cId="1097955783" sldId="1571"/>
            <ac:spMk id="2" creationId="{77F4B671-D815-6A02-6F42-8B4038DA918F}"/>
          </ac:spMkLst>
        </pc:spChg>
        <pc:spChg chg="add del mod">
          <ac:chgData name="김재창" userId="219b8ac3-3aed-4b9f-99c2-03e0662c09a1" providerId="ADAL" clId="{439D6022-5B2A-4E0E-9FDB-D14DC9649093}" dt="2023-01-10T08:15:42.170" v="4525" actId="20577"/>
          <ac:spMkLst>
            <pc:docMk/>
            <pc:sldMk cId="1097955783" sldId="1571"/>
            <ac:spMk id="3" creationId="{7625BDBF-5E65-523E-9BA9-75E45215BDB0}"/>
          </ac:spMkLst>
        </pc:spChg>
        <pc:graphicFrameChg chg="add del mod">
          <ac:chgData name="김재창" userId="219b8ac3-3aed-4b9f-99c2-03e0662c09a1" providerId="ADAL" clId="{439D6022-5B2A-4E0E-9FDB-D14DC9649093}" dt="2023-01-09T06:27:00.931" v="2023"/>
          <ac:graphicFrameMkLst>
            <pc:docMk/>
            <pc:sldMk cId="1097955783" sldId="1571"/>
            <ac:graphicFrameMk id="4" creationId="{40553129-EE80-C70F-C66D-1C8FA78D2BAB}"/>
          </ac:graphicFrameMkLst>
        </pc:graphicFrameChg>
        <pc:graphicFrameChg chg="add mod modGraphic">
          <ac:chgData name="김재창" userId="219b8ac3-3aed-4b9f-99c2-03e0662c09a1" providerId="ADAL" clId="{439D6022-5B2A-4E0E-9FDB-D14DC9649093}" dt="2023-01-10T08:50:58.239" v="4552" actId="1076"/>
          <ac:graphicFrameMkLst>
            <pc:docMk/>
            <pc:sldMk cId="1097955783" sldId="1571"/>
            <ac:graphicFrameMk id="5" creationId="{A95F9B46-CAA8-B647-CB26-3DD95170A507}"/>
          </ac:graphicFrameMkLst>
        </pc:graphicFrameChg>
      </pc:sldChg>
      <pc:sldChg chg="modSp add mod ord">
        <pc:chgData name="김재창" userId="219b8ac3-3aed-4b9f-99c2-03e0662c09a1" providerId="ADAL" clId="{439D6022-5B2A-4E0E-9FDB-D14DC9649093}" dt="2023-01-11T01:41:04.003" v="5191"/>
        <pc:sldMkLst>
          <pc:docMk/>
          <pc:sldMk cId="902767087" sldId="1572"/>
        </pc:sldMkLst>
        <pc:spChg chg="mod">
          <ac:chgData name="김재창" userId="219b8ac3-3aed-4b9f-99c2-03e0662c09a1" providerId="ADAL" clId="{439D6022-5B2A-4E0E-9FDB-D14DC9649093}" dt="2023-01-09T12:47:24.708" v="3424" actId="27636"/>
          <ac:spMkLst>
            <pc:docMk/>
            <pc:sldMk cId="902767087" sldId="1572"/>
            <ac:spMk id="3" creationId="{5E1D9605-1C47-7E84-1FCD-449853C7ECAC}"/>
          </ac:spMkLst>
        </pc:spChg>
      </pc:sldChg>
      <pc:sldChg chg="modSp mod">
        <pc:chgData name="김재창" userId="219b8ac3-3aed-4b9f-99c2-03e0662c09a1" providerId="ADAL" clId="{439D6022-5B2A-4E0E-9FDB-D14DC9649093}" dt="2023-01-10T10:32:12.250" v="4993" actId="207"/>
        <pc:sldMkLst>
          <pc:docMk/>
          <pc:sldMk cId="907480028" sldId="1573"/>
        </pc:sldMkLst>
        <pc:spChg chg="mod">
          <ac:chgData name="김재창" userId="219b8ac3-3aed-4b9f-99c2-03e0662c09a1" providerId="ADAL" clId="{439D6022-5B2A-4E0E-9FDB-D14DC9649093}" dt="2023-01-10T10:32:12.250" v="4993" actId="207"/>
          <ac:spMkLst>
            <pc:docMk/>
            <pc:sldMk cId="907480028" sldId="1573"/>
            <ac:spMk id="3" creationId="{5E1D9605-1C47-7E84-1FCD-449853C7ECAC}"/>
          </ac:spMkLst>
        </pc:spChg>
      </pc:sldChg>
      <pc:sldChg chg="new del">
        <pc:chgData name="김재창" userId="219b8ac3-3aed-4b9f-99c2-03e0662c09a1" providerId="ADAL" clId="{439D6022-5B2A-4E0E-9FDB-D14DC9649093}" dt="2023-01-09T06:53:19.268" v="3239" actId="47"/>
        <pc:sldMkLst>
          <pc:docMk/>
          <pc:sldMk cId="2620662081" sldId="1573"/>
        </pc:sldMkLst>
      </pc:sldChg>
      <pc:sldChg chg="modSp del mod">
        <pc:chgData name="김재창" userId="219b8ac3-3aed-4b9f-99c2-03e0662c09a1" providerId="ADAL" clId="{439D6022-5B2A-4E0E-9FDB-D14DC9649093}" dt="2023-01-10T08:10:00.462" v="4348" actId="47"/>
        <pc:sldMkLst>
          <pc:docMk/>
          <pc:sldMk cId="1448927444" sldId="1574"/>
        </pc:sldMkLst>
        <pc:spChg chg="mod">
          <ac:chgData name="김재창" userId="219b8ac3-3aed-4b9f-99c2-03e0662c09a1" providerId="ADAL" clId="{439D6022-5B2A-4E0E-9FDB-D14DC9649093}" dt="2023-01-09T12:47:24.694" v="3423" actId="27636"/>
          <ac:spMkLst>
            <pc:docMk/>
            <pc:sldMk cId="1448927444" sldId="1574"/>
            <ac:spMk id="3" creationId="{5E1D9605-1C47-7E84-1FCD-449853C7ECAC}"/>
          </ac:spMkLst>
        </pc:spChg>
      </pc:sldChg>
      <pc:sldChg chg="modSp new mod">
        <pc:chgData name="김재창" userId="219b8ac3-3aed-4b9f-99c2-03e0662c09a1" providerId="ADAL" clId="{439D6022-5B2A-4E0E-9FDB-D14DC9649093}" dt="2023-01-10T07:42:14.544" v="3766" actId="20577"/>
        <pc:sldMkLst>
          <pc:docMk/>
          <pc:sldMk cId="1222639264" sldId="1575"/>
        </pc:sldMkLst>
        <pc:spChg chg="mod">
          <ac:chgData name="김재창" userId="219b8ac3-3aed-4b9f-99c2-03e0662c09a1" providerId="ADAL" clId="{439D6022-5B2A-4E0E-9FDB-D14DC9649093}" dt="2023-01-09T12:44:19.372" v="3410" actId="20577"/>
          <ac:spMkLst>
            <pc:docMk/>
            <pc:sldMk cId="1222639264" sldId="1575"/>
            <ac:spMk id="2" creationId="{1398AD3A-E481-C5C8-9258-CDC44890A6E9}"/>
          </ac:spMkLst>
        </pc:spChg>
        <pc:spChg chg="mod">
          <ac:chgData name="김재창" userId="219b8ac3-3aed-4b9f-99c2-03e0662c09a1" providerId="ADAL" clId="{439D6022-5B2A-4E0E-9FDB-D14DC9649093}" dt="2023-01-10T07:42:14.544" v="3766" actId="20577"/>
          <ac:spMkLst>
            <pc:docMk/>
            <pc:sldMk cId="1222639264" sldId="1575"/>
            <ac:spMk id="3" creationId="{AC1C3AC1-77DB-F0AF-C81C-BFF373954A79}"/>
          </ac:spMkLst>
        </pc:spChg>
      </pc:sldChg>
      <pc:sldChg chg="new del">
        <pc:chgData name="김재창" userId="219b8ac3-3aed-4b9f-99c2-03e0662c09a1" providerId="ADAL" clId="{439D6022-5B2A-4E0E-9FDB-D14DC9649093}" dt="2023-01-10T10:29:39.989" v="4938" actId="47"/>
        <pc:sldMkLst>
          <pc:docMk/>
          <pc:sldMk cId="2678332250" sldId="1576"/>
        </pc:sldMkLst>
      </pc:sldChg>
      <pc:sldChg chg="addSp modSp new mod">
        <pc:chgData name="김재창" userId="219b8ac3-3aed-4b9f-99c2-03e0662c09a1" providerId="ADAL" clId="{439D6022-5B2A-4E0E-9FDB-D14DC9649093}" dt="2023-01-10T10:30:21.457" v="4985" actId="20577"/>
        <pc:sldMkLst>
          <pc:docMk/>
          <pc:sldMk cId="756129805" sldId="1577"/>
        </pc:sldMkLst>
        <pc:spChg chg="mod">
          <ac:chgData name="김재창" userId="219b8ac3-3aed-4b9f-99c2-03e0662c09a1" providerId="ADAL" clId="{439D6022-5B2A-4E0E-9FDB-D14DC9649093}" dt="2023-01-10T10:11:30.886" v="4624" actId="20577"/>
          <ac:spMkLst>
            <pc:docMk/>
            <pc:sldMk cId="756129805" sldId="1577"/>
            <ac:spMk id="2" creationId="{C973E20B-B251-D71C-81A3-C649624E8646}"/>
          </ac:spMkLst>
        </pc:spChg>
        <pc:spChg chg="mod">
          <ac:chgData name="김재창" userId="219b8ac3-3aed-4b9f-99c2-03e0662c09a1" providerId="ADAL" clId="{439D6022-5B2A-4E0E-9FDB-D14DC9649093}" dt="2023-01-10T10:30:21.457" v="4985" actId="20577"/>
          <ac:spMkLst>
            <pc:docMk/>
            <pc:sldMk cId="756129805" sldId="1577"/>
            <ac:spMk id="3" creationId="{4794951A-0AD4-247C-AA36-31DBEF00F32E}"/>
          </ac:spMkLst>
        </pc:spChg>
        <pc:picChg chg="add mod">
          <ac:chgData name="김재창" userId="219b8ac3-3aed-4b9f-99c2-03e0662c09a1" providerId="ADAL" clId="{439D6022-5B2A-4E0E-9FDB-D14DC9649093}" dt="2023-01-10T10:30:07.516" v="4943" actId="1076"/>
          <ac:picMkLst>
            <pc:docMk/>
            <pc:sldMk cId="756129805" sldId="1577"/>
            <ac:picMk id="5" creationId="{FDD668F7-46B8-388A-DB5C-36A0BD10FA2E}"/>
          </ac:picMkLst>
        </pc:picChg>
        <pc:picChg chg="add mod">
          <ac:chgData name="김재창" userId="219b8ac3-3aed-4b9f-99c2-03e0662c09a1" providerId="ADAL" clId="{439D6022-5B2A-4E0E-9FDB-D14DC9649093}" dt="2023-01-10T10:15:18.439" v="4799" actId="1076"/>
          <ac:picMkLst>
            <pc:docMk/>
            <pc:sldMk cId="756129805" sldId="1577"/>
            <ac:picMk id="7" creationId="{A9E34F9E-A680-D5FB-DFC3-7E7435B86739}"/>
          </ac:picMkLst>
        </pc:picChg>
      </pc:sldChg>
      <pc:sldChg chg="addSp modSp new mod">
        <pc:chgData name="김재창" userId="219b8ac3-3aed-4b9f-99c2-03e0662c09a1" providerId="ADAL" clId="{439D6022-5B2A-4E0E-9FDB-D14DC9649093}" dt="2023-01-10T10:15:22.789" v="4801" actId="1076"/>
        <pc:sldMkLst>
          <pc:docMk/>
          <pc:sldMk cId="2202581854" sldId="1578"/>
        </pc:sldMkLst>
        <pc:spChg chg="mod">
          <ac:chgData name="김재창" userId="219b8ac3-3aed-4b9f-99c2-03e0662c09a1" providerId="ADAL" clId="{439D6022-5B2A-4E0E-9FDB-D14DC9649093}" dt="2023-01-10T10:14:20.385" v="4765"/>
          <ac:spMkLst>
            <pc:docMk/>
            <pc:sldMk cId="2202581854" sldId="1578"/>
            <ac:spMk id="2" creationId="{6374FAE9-AAC9-F056-92CC-611021DC1EEC}"/>
          </ac:spMkLst>
        </pc:spChg>
        <pc:spChg chg="mod">
          <ac:chgData name="김재창" userId="219b8ac3-3aed-4b9f-99c2-03e0662c09a1" providerId="ADAL" clId="{439D6022-5B2A-4E0E-9FDB-D14DC9649093}" dt="2023-01-10T10:14:28.560" v="4789" actId="20577"/>
          <ac:spMkLst>
            <pc:docMk/>
            <pc:sldMk cId="2202581854" sldId="1578"/>
            <ac:spMk id="3" creationId="{01DB197F-698C-15BE-6C98-1F4824333C07}"/>
          </ac:spMkLst>
        </pc:spChg>
        <pc:picChg chg="add mod">
          <ac:chgData name="김재창" userId="219b8ac3-3aed-4b9f-99c2-03e0662c09a1" providerId="ADAL" clId="{439D6022-5B2A-4E0E-9FDB-D14DC9649093}" dt="2023-01-10T10:15:22.789" v="4801" actId="1076"/>
          <ac:picMkLst>
            <pc:docMk/>
            <pc:sldMk cId="2202581854" sldId="1578"/>
            <ac:picMk id="5" creationId="{75A56FEC-B9DF-538F-7B9B-11539F3231DE}"/>
          </ac:picMkLst>
        </pc:picChg>
      </pc:sldChg>
      <pc:sldChg chg="modSp new mod">
        <pc:chgData name="김재창" userId="219b8ac3-3aed-4b9f-99c2-03e0662c09a1" providerId="ADAL" clId="{439D6022-5B2A-4E0E-9FDB-D14DC9649093}" dt="2023-01-11T01:40:28.114" v="5183" actId="2710"/>
        <pc:sldMkLst>
          <pc:docMk/>
          <pc:sldMk cId="3737247890" sldId="1579"/>
        </pc:sldMkLst>
        <pc:spChg chg="mod">
          <ac:chgData name="김재창" userId="219b8ac3-3aed-4b9f-99c2-03e0662c09a1" providerId="ADAL" clId="{439D6022-5B2A-4E0E-9FDB-D14DC9649093}" dt="2023-01-10T11:32:04.751" v="5054" actId="20577"/>
          <ac:spMkLst>
            <pc:docMk/>
            <pc:sldMk cId="3737247890" sldId="1579"/>
            <ac:spMk id="2" creationId="{B663F89E-478C-72F8-34B1-47D0A861446D}"/>
          </ac:spMkLst>
        </pc:spChg>
        <pc:spChg chg="mod">
          <ac:chgData name="김재창" userId="219b8ac3-3aed-4b9f-99c2-03e0662c09a1" providerId="ADAL" clId="{439D6022-5B2A-4E0E-9FDB-D14DC9649093}" dt="2023-01-11T01:40:28.114" v="5183" actId="2710"/>
          <ac:spMkLst>
            <pc:docMk/>
            <pc:sldMk cId="3737247890" sldId="1579"/>
            <ac:spMk id="3" creationId="{88603C64-EDA5-25E3-B6B3-B38BDE8CC132}"/>
          </ac:spMkLst>
        </pc:spChg>
      </pc:sldChg>
      <pc:sldMasterChg chg="modSldLayout">
        <pc:chgData name="김재창" userId="219b8ac3-3aed-4b9f-99c2-03e0662c09a1" providerId="ADAL" clId="{439D6022-5B2A-4E0E-9FDB-D14DC9649093}" dt="2023-01-09T12:47:24.585" v="3422" actId="14100"/>
        <pc:sldMasterMkLst>
          <pc:docMk/>
          <pc:sldMasterMk cId="1791493043" sldId="2147483661"/>
        </pc:sldMasterMkLst>
        <pc:sldLayoutChg chg="addSp modSp mod">
          <pc:chgData name="김재창" userId="219b8ac3-3aed-4b9f-99c2-03e0662c09a1" providerId="ADAL" clId="{439D6022-5B2A-4E0E-9FDB-D14DC9649093}" dt="2023-01-09T12:47:24.585" v="3422" actId="14100"/>
          <pc:sldLayoutMkLst>
            <pc:docMk/>
            <pc:sldMasterMk cId="1791493043" sldId="2147483661"/>
            <pc:sldLayoutMk cId="3581118682" sldId="2147483663"/>
          </pc:sldLayoutMkLst>
          <pc:spChg chg="mod">
            <ac:chgData name="김재창" userId="219b8ac3-3aed-4b9f-99c2-03e0662c09a1" providerId="ADAL" clId="{439D6022-5B2A-4E0E-9FDB-D14DC9649093}" dt="2023-01-09T12:46:33.780" v="3416" actId="692"/>
            <ac:spMkLst>
              <pc:docMk/>
              <pc:sldMasterMk cId="1791493043" sldId="2147483661"/>
              <pc:sldLayoutMk cId="3581118682" sldId="2147483663"/>
              <ac:spMk id="2" creationId="{00000000-0000-0000-0000-000000000000}"/>
            </ac:spMkLst>
          </pc:spChg>
          <pc:spChg chg="mod">
            <ac:chgData name="김재창" userId="219b8ac3-3aed-4b9f-99c2-03e0662c09a1" providerId="ADAL" clId="{439D6022-5B2A-4E0E-9FDB-D14DC9649093}" dt="2023-01-09T12:47:24.585" v="3422" actId="14100"/>
            <ac:spMkLst>
              <pc:docMk/>
              <pc:sldMasterMk cId="1791493043" sldId="2147483661"/>
              <pc:sldLayoutMk cId="3581118682" sldId="2147483663"/>
              <ac:spMk id="3" creationId="{00000000-0000-0000-0000-000000000000}"/>
            </ac:spMkLst>
          </pc:spChg>
          <pc:cxnChg chg="add mod">
            <ac:chgData name="김재창" userId="219b8ac3-3aed-4b9f-99c2-03e0662c09a1" providerId="ADAL" clId="{439D6022-5B2A-4E0E-9FDB-D14DC9649093}" dt="2023-01-09T12:47:19.267" v="3421" actId="14100"/>
            <ac:cxnSpMkLst>
              <pc:docMk/>
              <pc:sldMasterMk cId="1791493043" sldId="2147483661"/>
              <pc:sldLayoutMk cId="3581118682" sldId="2147483663"/>
              <ac:cxnSpMk id="8" creationId="{8137BC6A-F1FE-8141-1418-632FB4B43CF7}"/>
            </ac:cxnSpMkLst>
          </pc:cxnChg>
        </pc:sldLayoutChg>
      </pc:sldMasterChg>
    </pc:docChg>
  </pc:docChgLst>
  <pc:docChgLst>
    <pc:chgData name="김재창" userId="219b8ac3-3aed-4b9f-99c2-03e0662c09a1" providerId="ADAL" clId="{D5D35AA4-A30A-A14C-98D5-A4DB8AA2288C}"/>
    <pc:docChg chg="undo custSel addSld delSld modSld sldOrd">
      <pc:chgData name="김재창" userId="219b8ac3-3aed-4b9f-99c2-03e0662c09a1" providerId="ADAL" clId="{D5D35AA4-A30A-A14C-98D5-A4DB8AA2288C}" dt="2022-10-25T17:14:48.778" v="2560" actId="20577"/>
      <pc:docMkLst>
        <pc:docMk/>
      </pc:docMkLst>
      <pc:sldChg chg="del">
        <pc:chgData name="김재창" userId="219b8ac3-3aed-4b9f-99c2-03e0662c09a1" providerId="ADAL" clId="{D5D35AA4-A30A-A14C-98D5-A4DB8AA2288C}" dt="2022-10-25T17:02:07.123" v="2214" actId="2696"/>
        <pc:sldMkLst>
          <pc:docMk/>
          <pc:sldMk cId="1561775410" sldId="1353"/>
        </pc:sldMkLst>
      </pc:sldChg>
      <pc:sldChg chg="del">
        <pc:chgData name="김재창" userId="219b8ac3-3aed-4b9f-99c2-03e0662c09a1" providerId="ADAL" clId="{D5D35AA4-A30A-A14C-98D5-A4DB8AA2288C}" dt="2022-10-25T17:02:21.713" v="2226" actId="2696"/>
        <pc:sldMkLst>
          <pc:docMk/>
          <pc:sldMk cId="195475638" sldId="1379"/>
        </pc:sldMkLst>
      </pc:sldChg>
      <pc:sldChg chg="del">
        <pc:chgData name="김재창" userId="219b8ac3-3aed-4b9f-99c2-03e0662c09a1" providerId="ADAL" clId="{D5D35AA4-A30A-A14C-98D5-A4DB8AA2288C}" dt="2022-10-25T17:02:46.618" v="2232" actId="2696"/>
        <pc:sldMkLst>
          <pc:docMk/>
          <pc:sldMk cId="1001857215" sldId="1381"/>
        </pc:sldMkLst>
      </pc:sldChg>
      <pc:sldChg chg="del">
        <pc:chgData name="김재창" userId="219b8ac3-3aed-4b9f-99c2-03e0662c09a1" providerId="ADAL" clId="{D5D35AA4-A30A-A14C-98D5-A4DB8AA2288C}" dt="2022-10-25T17:02:46.618" v="2232" actId="2696"/>
        <pc:sldMkLst>
          <pc:docMk/>
          <pc:sldMk cId="3442994441" sldId="1383"/>
        </pc:sldMkLst>
      </pc:sldChg>
      <pc:sldChg chg="add del">
        <pc:chgData name="김재창" userId="219b8ac3-3aed-4b9f-99c2-03e0662c09a1" providerId="ADAL" clId="{D5D35AA4-A30A-A14C-98D5-A4DB8AA2288C}" dt="2022-10-25T17:02:36.793" v="2230" actId="2696"/>
        <pc:sldMkLst>
          <pc:docMk/>
          <pc:sldMk cId="2288779750" sldId="1386"/>
        </pc:sldMkLst>
      </pc:sldChg>
      <pc:sldChg chg="add del">
        <pc:chgData name="김재창" userId="219b8ac3-3aed-4b9f-99c2-03e0662c09a1" providerId="ADAL" clId="{D5D35AA4-A30A-A14C-98D5-A4DB8AA2288C}" dt="2022-10-25T17:02:32.811" v="2229" actId="2696"/>
        <pc:sldMkLst>
          <pc:docMk/>
          <pc:sldMk cId="2697565175" sldId="1387"/>
        </pc:sldMkLst>
      </pc:sldChg>
      <pc:sldChg chg="add del">
        <pc:chgData name="김재창" userId="219b8ac3-3aed-4b9f-99c2-03e0662c09a1" providerId="ADAL" clId="{D5D35AA4-A30A-A14C-98D5-A4DB8AA2288C}" dt="2022-10-25T17:02:32.811" v="2229" actId="2696"/>
        <pc:sldMkLst>
          <pc:docMk/>
          <pc:sldMk cId="159577200" sldId="1388"/>
        </pc:sldMkLst>
      </pc:sldChg>
      <pc:sldChg chg="del">
        <pc:chgData name="김재창" userId="219b8ac3-3aed-4b9f-99c2-03e0662c09a1" providerId="ADAL" clId="{D5D35AA4-A30A-A14C-98D5-A4DB8AA2288C}" dt="2022-10-25T17:02:38.673" v="2231" actId="2696"/>
        <pc:sldMkLst>
          <pc:docMk/>
          <pc:sldMk cId="894793523" sldId="1389"/>
        </pc:sldMkLst>
      </pc:sldChg>
      <pc:sldChg chg="modSp mod">
        <pc:chgData name="김재창" userId="219b8ac3-3aed-4b9f-99c2-03e0662c09a1" providerId="ADAL" clId="{D5D35AA4-A30A-A14C-98D5-A4DB8AA2288C}" dt="2022-10-25T17:01:50.983" v="2213" actId="20577"/>
        <pc:sldMkLst>
          <pc:docMk/>
          <pc:sldMk cId="1469493967" sldId="1391"/>
        </pc:sldMkLst>
        <pc:spChg chg="mod">
          <ac:chgData name="김재창" userId="219b8ac3-3aed-4b9f-99c2-03e0662c09a1" providerId="ADAL" clId="{D5D35AA4-A30A-A14C-98D5-A4DB8AA2288C}" dt="2022-10-25T17:01:50.983" v="2213" actId="20577"/>
          <ac:spMkLst>
            <pc:docMk/>
            <pc:sldMk cId="1469493967" sldId="1391"/>
            <ac:spMk id="2" creationId="{28EB0B98-2ACE-96A4-70D9-4215CEB59A61}"/>
          </ac:spMkLst>
        </pc:spChg>
      </pc:sldChg>
      <pc:sldChg chg="addSp modSp mod">
        <pc:chgData name="김재창" userId="219b8ac3-3aed-4b9f-99c2-03e0662c09a1" providerId="ADAL" clId="{D5D35AA4-A30A-A14C-98D5-A4DB8AA2288C}" dt="2022-10-25T17:10:47.896" v="2455" actId="1076"/>
        <pc:sldMkLst>
          <pc:docMk/>
          <pc:sldMk cId="2405474206" sldId="1392"/>
        </pc:sldMkLst>
        <pc:spChg chg="mod">
          <ac:chgData name="김재창" userId="219b8ac3-3aed-4b9f-99c2-03e0662c09a1" providerId="ADAL" clId="{D5D35AA4-A30A-A14C-98D5-A4DB8AA2288C}" dt="2022-10-25T17:03:41.561" v="2247" actId="20577"/>
          <ac:spMkLst>
            <pc:docMk/>
            <pc:sldMk cId="2405474206" sldId="1392"/>
            <ac:spMk id="3" creationId="{AD5CFD8E-9E88-49F9-ECE8-A1FD4F3F9B52}"/>
          </ac:spMkLst>
        </pc:spChg>
        <pc:spChg chg="add mod">
          <ac:chgData name="김재창" userId="219b8ac3-3aed-4b9f-99c2-03e0662c09a1" providerId="ADAL" clId="{D5D35AA4-A30A-A14C-98D5-A4DB8AA2288C}" dt="2022-10-25T17:04:17.921" v="2260" actId="1076"/>
          <ac:spMkLst>
            <pc:docMk/>
            <pc:sldMk cId="2405474206" sldId="1392"/>
            <ac:spMk id="4" creationId="{69176B5C-BF3A-FC46-8C43-BB0A2B3AF5D9}"/>
          </ac:spMkLst>
        </pc:spChg>
        <pc:spChg chg="add mod">
          <ac:chgData name="김재창" userId="219b8ac3-3aed-4b9f-99c2-03e0662c09a1" providerId="ADAL" clId="{D5D35AA4-A30A-A14C-98D5-A4DB8AA2288C}" dt="2022-10-25T17:07:55.248" v="2316" actId="1076"/>
          <ac:spMkLst>
            <pc:docMk/>
            <pc:sldMk cId="2405474206" sldId="1392"/>
            <ac:spMk id="5" creationId="{87D72F76-2C25-9F45-93DE-EDC9D8D6FAAC}"/>
          </ac:spMkLst>
        </pc:spChg>
        <pc:spChg chg="add mod">
          <ac:chgData name="김재창" userId="219b8ac3-3aed-4b9f-99c2-03e0662c09a1" providerId="ADAL" clId="{D5D35AA4-A30A-A14C-98D5-A4DB8AA2288C}" dt="2022-10-25T17:04:56.607" v="2272" actId="20577"/>
          <ac:spMkLst>
            <pc:docMk/>
            <pc:sldMk cId="2405474206" sldId="1392"/>
            <ac:spMk id="6" creationId="{9167C8AE-35CF-4A4E-BACA-256B1E63FD5E}"/>
          </ac:spMkLst>
        </pc:spChg>
        <pc:spChg chg="add mod">
          <ac:chgData name="김재창" userId="219b8ac3-3aed-4b9f-99c2-03e0662c09a1" providerId="ADAL" clId="{D5D35AA4-A30A-A14C-98D5-A4DB8AA2288C}" dt="2022-10-25T17:07:51.606" v="2314" actId="1076"/>
          <ac:spMkLst>
            <pc:docMk/>
            <pc:sldMk cId="2405474206" sldId="1392"/>
            <ac:spMk id="7" creationId="{DB06D9DD-F2F7-5B44-8486-0CCDBA19AF17}"/>
          </ac:spMkLst>
        </pc:spChg>
        <pc:spChg chg="add mod">
          <ac:chgData name="김재창" userId="219b8ac3-3aed-4b9f-99c2-03e0662c09a1" providerId="ADAL" clId="{D5D35AA4-A30A-A14C-98D5-A4DB8AA2288C}" dt="2022-10-25T17:09:45.363" v="2425" actId="1076"/>
          <ac:spMkLst>
            <pc:docMk/>
            <pc:sldMk cId="2405474206" sldId="1392"/>
            <ac:spMk id="14" creationId="{6AE9D57B-0EC2-554D-A34E-68E9AA6C0396}"/>
          </ac:spMkLst>
        </pc:spChg>
        <pc:spChg chg="add mod">
          <ac:chgData name="김재창" userId="219b8ac3-3aed-4b9f-99c2-03e0662c09a1" providerId="ADAL" clId="{D5D35AA4-A30A-A14C-98D5-A4DB8AA2288C}" dt="2022-10-25T17:09:52.014" v="2427" actId="20577"/>
          <ac:spMkLst>
            <pc:docMk/>
            <pc:sldMk cId="2405474206" sldId="1392"/>
            <ac:spMk id="15" creationId="{ACAB0CD7-3FAA-6F45-9C80-8F152A6FC9C8}"/>
          </ac:spMkLst>
        </pc:spChg>
        <pc:spChg chg="add mod">
          <ac:chgData name="김재창" userId="219b8ac3-3aed-4b9f-99c2-03e0662c09a1" providerId="ADAL" clId="{D5D35AA4-A30A-A14C-98D5-A4DB8AA2288C}" dt="2022-10-25T17:08:01.691" v="2317" actId="571"/>
          <ac:spMkLst>
            <pc:docMk/>
            <pc:sldMk cId="2405474206" sldId="1392"/>
            <ac:spMk id="16" creationId="{A35C7DBC-9011-E046-93B5-E706ED3D32EB}"/>
          </ac:spMkLst>
        </pc:spChg>
        <pc:spChg chg="add mod">
          <ac:chgData name="김재창" userId="219b8ac3-3aed-4b9f-99c2-03e0662c09a1" providerId="ADAL" clId="{D5D35AA4-A30A-A14C-98D5-A4DB8AA2288C}" dt="2022-10-25T17:08:04.916" v="2318" actId="571"/>
          <ac:spMkLst>
            <pc:docMk/>
            <pc:sldMk cId="2405474206" sldId="1392"/>
            <ac:spMk id="17" creationId="{47CFBD30-CA46-5C48-A9FA-54FEAB0028D6}"/>
          </ac:spMkLst>
        </pc:spChg>
        <pc:spChg chg="add mod">
          <ac:chgData name="김재창" userId="219b8ac3-3aed-4b9f-99c2-03e0662c09a1" providerId="ADAL" clId="{D5D35AA4-A30A-A14C-98D5-A4DB8AA2288C}" dt="2022-10-25T17:10:47.896" v="2455" actId="1076"/>
          <ac:spMkLst>
            <pc:docMk/>
            <pc:sldMk cId="2405474206" sldId="1392"/>
            <ac:spMk id="18" creationId="{E66A9945-0060-E348-BF74-01C07DA573AB}"/>
          </ac:spMkLst>
        </pc:spChg>
        <pc:picChg chg="add mod">
          <ac:chgData name="김재창" userId="219b8ac3-3aed-4b9f-99c2-03e0662c09a1" providerId="ADAL" clId="{D5D35AA4-A30A-A14C-98D5-A4DB8AA2288C}" dt="2022-10-25T17:06:37.816" v="2279" actId="1076"/>
          <ac:picMkLst>
            <pc:docMk/>
            <pc:sldMk cId="2405474206" sldId="1392"/>
            <ac:picMk id="8" creationId="{425125C6-1C82-C643-9D41-129C5AB11E19}"/>
          </ac:picMkLst>
        </pc:picChg>
        <pc:picChg chg="add mod">
          <ac:chgData name="김재창" userId="219b8ac3-3aed-4b9f-99c2-03e0662c09a1" providerId="ADAL" clId="{D5D35AA4-A30A-A14C-98D5-A4DB8AA2288C}" dt="2022-10-25T17:06:40.711" v="2280" actId="571"/>
          <ac:picMkLst>
            <pc:docMk/>
            <pc:sldMk cId="2405474206" sldId="1392"/>
            <ac:picMk id="9" creationId="{F642F6B4-D592-6D44-A91D-3D91425C3188}"/>
          </ac:picMkLst>
        </pc:picChg>
        <pc:picChg chg="add mod">
          <ac:chgData name="김재창" userId="219b8ac3-3aed-4b9f-99c2-03e0662c09a1" providerId="ADAL" clId="{D5D35AA4-A30A-A14C-98D5-A4DB8AA2288C}" dt="2022-10-25T17:06:42.284" v="2281" actId="571"/>
          <ac:picMkLst>
            <pc:docMk/>
            <pc:sldMk cId="2405474206" sldId="1392"/>
            <ac:picMk id="10" creationId="{C8F9A11B-A692-C54E-95DF-8B4B0BF4E1C3}"/>
          </ac:picMkLst>
        </pc:picChg>
        <pc:picChg chg="add mod">
          <ac:chgData name="김재창" userId="219b8ac3-3aed-4b9f-99c2-03e0662c09a1" providerId="ADAL" clId="{D5D35AA4-A30A-A14C-98D5-A4DB8AA2288C}" dt="2022-10-25T17:06:44.623" v="2282" actId="571"/>
          <ac:picMkLst>
            <pc:docMk/>
            <pc:sldMk cId="2405474206" sldId="1392"/>
            <ac:picMk id="11" creationId="{245D537E-4711-6445-94B4-5A1C811266EB}"/>
          </ac:picMkLst>
        </pc:picChg>
        <pc:picChg chg="add mod">
          <ac:chgData name="김재창" userId="219b8ac3-3aed-4b9f-99c2-03e0662c09a1" providerId="ADAL" clId="{D5D35AA4-A30A-A14C-98D5-A4DB8AA2288C}" dt="2022-10-25T17:06:46.866" v="2283" actId="571"/>
          <ac:picMkLst>
            <pc:docMk/>
            <pc:sldMk cId="2405474206" sldId="1392"/>
            <ac:picMk id="12" creationId="{6F71F08C-A0CE-424E-9166-7C58F4DC8F7F}"/>
          </ac:picMkLst>
        </pc:picChg>
        <pc:picChg chg="add mod">
          <ac:chgData name="김재창" userId="219b8ac3-3aed-4b9f-99c2-03e0662c09a1" providerId="ADAL" clId="{D5D35AA4-A30A-A14C-98D5-A4DB8AA2288C}" dt="2022-10-25T17:06:49.600" v="2284" actId="571"/>
          <ac:picMkLst>
            <pc:docMk/>
            <pc:sldMk cId="2405474206" sldId="1392"/>
            <ac:picMk id="13" creationId="{D37C2899-BAEA-9340-94F9-0E8F7578FD8C}"/>
          </ac:picMkLst>
        </pc:picChg>
      </pc:sldChg>
      <pc:sldChg chg="addSp modSp new mod ord">
        <pc:chgData name="김재창" userId="219b8ac3-3aed-4b9f-99c2-03e0662c09a1" providerId="ADAL" clId="{D5D35AA4-A30A-A14C-98D5-A4DB8AA2288C}" dt="2022-10-25T16:53:47.007" v="1743" actId="1036"/>
        <pc:sldMkLst>
          <pc:docMk/>
          <pc:sldMk cId="1124832025" sldId="1393"/>
        </pc:sldMkLst>
        <pc:spChg chg="mod">
          <ac:chgData name="김재창" userId="219b8ac3-3aed-4b9f-99c2-03e0662c09a1" providerId="ADAL" clId="{D5D35AA4-A30A-A14C-98D5-A4DB8AA2288C}" dt="2022-10-25T16:51:55.358" v="1652" actId="20577"/>
          <ac:spMkLst>
            <pc:docMk/>
            <pc:sldMk cId="1124832025" sldId="1393"/>
            <ac:spMk id="2" creationId="{79A3E3E6-BAE8-074E-AE95-1D603805AB82}"/>
          </ac:spMkLst>
        </pc:spChg>
        <pc:spChg chg="mod">
          <ac:chgData name="김재창" userId="219b8ac3-3aed-4b9f-99c2-03e0662c09a1" providerId="ADAL" clId="{D5D35AA4-A30A-A14C-98D5-A4DB8AA2288C}" dt="2022-10-25T16:52:47.316" v="1735" actId="20577"/>
          <ac:spMkLst>
            <pc:docMk/>
            <pc:sldMk cId="1124832025" sldId="1393"/>
            <ac:spMk id="3" creationId="{A299F181-D07A-644A-AF20-7EEE765B48DF}"/>
          </ac:spMkLst>
        </pc:spChg>
        <pc:picChg chg="add mod">
          <ac:chgData name="김재창" userId="219b8ac3-3aed-4b9f-99c2-03e0662c09a1" providerId="ADAL" clId="{D5D35AA4-A30A-A14C-98D5-A4DB8AA2288C}" dt="2022-10-25T16:53:32.805" v="1742" actId="1076"/>
          <ac:picMkLst>
            <pc:docMk/>
            <pc:sldMk cId="1124832025" sldId="1393"/>
            <ac:picMk id="4" creationId="{3C48EFAA-06B5-D840-81EA-02C58B9181FB}"/>
          </ac:picMkLst>
        </pc:picChg>
        <pc:picChg chg="add mod">
          <ac:chgData name="김재창" userId="219b8ac3-3aed-4b9f-99c2-03e0662c09a1" providerId="ADAL" clId="{D5D35AA4-A30A-A14C-98D5-A4DB8AA2288C}" dt="2022-10-25T16:53:47.007" v="1743" actId="1036"/>
          <ac:picMkLst>
            <pc:docMk/>
            <pc:sldMk cId="1124832025" sldId="1393"/>
            <ac:picMk id="5" creationId="{CFF9622D-8845-6545-9276-BEAD0B7F880A}"/>
          </ac:picMkLst>
        </pc:picChg>
      </pc:sldChg>
      <pc:sldChg chg="modSp new mod ord">
        <pc:chgData name="김재창" userId="219b8ac3-3aed-4b9f-99c2-03e0662c09a1" providerId="ADAL" clId="{D5D35AA4-A30A-A14C-98D5-A4DB8AA2288C}" dt="2022-10-25T16:57:44.499" v="2175" actId="20577"/>
        <pc:sldMkLst>
          <pc:docMk/>
          <pc:sldMk cId="192218878" sldId="1394"/>
        </pc:sldMkLst>
        <pc:spChg chg="mod">
          <ac:chgData name="김재창" userId="219b8ac3-3aed-4b9f-99c2-03e0662c09a1" providerId="ADAL" clId="{D5D35AA4-A30A-A14C-98D5-A4DB8AA2288C}" dt="2022-10-25T16:37:25.728" v="950" actId="20577"/>
          <ac:spMkLst>
            <pc:docMk/>
            <pc:sldMk cId="192218878" sldId="1394"/>
            <ac:spMk id="2" creationId="{0D9E9514-F1E9-2545-B8CE-54BF39E83E10}"/>
          </ac:spMkLst>
        </pc:spChg>
        <pc:spChg chg="mod">
          <ac:chgData name="김재창" userId="219b8ac3-3aed-4b9f-99c2-03e0662c09a1" providerId="ADAL" clId="{D5D35AA4-A30A-A14C-98D5-A4DB8AA2288C}" dt="2022-10-25T16:57:44.499" v="2175" actId="20577"/>
          <ac:spMkLst>
            <pc:docMk/>
            <pc:sldMk cId="192218878" sldId="1394"/>
            <ac:spMk id="3" creationId="{C62B1B3B-866A-BB46-B967-79B8BA5DB227}"/>
          </ac:spMkLst>
        </pc:spChg>
      </pc:sldChg>
      <pc:sldChg chg="modSp new mod ord">
        <pc:chgData name="김재창" userId="219b8ac3-3aed-4b9f-99c2-03e0662c09a1" providerId="ADAL" clId="{D5D35AA4-A30A-A14C-98D5-A4DB8AA2288C}" dt="2022-10-25T16:42:25.101" v="1240" actId="20577"/>
        <pc:sldMkLst>
          <pc:docMk/>
          <pc:sldMk cId="569804988" sldId="1395"/>
        </pc:sldMkLst>
        <pc:spChg chg="mod">
          <ac:chgData name="김재창" userId="219b8ac3-3aed-4b9f-99c2-03e0662c09a1" providerId="ADAL" clId="{D5D35AA4-A30A-A14C-98D5-A4DB8AA2288C}" dt="2022-10-25T16:38:13.921" v="960" actId="20577"/>
          <ac:spMkLst>
            <pc:docMk/>
            <pc:sldMk cId="569804988" sldId="1395"/>
            <ac:spMk id="2" creationId="{532AA7F6-537C-EE40-9D89-5FB0449D3207}"/>
          </ac:spMkLst>
        </pc:spChg>
        <pc:spChg chg="mod">
          <ac:chgData name="김재창" userId="219b8ac3-3aed-4b9f-99c2-03e0662c09a1" providerId="ADAL" clId="{D5D35AA4-A30A-A14C-98D5-A4DB8AA2288C}" dt="2022-10-25T16:42:25.101" v="1240" actId="20577"/>
          <ac:spMkLst>
            <pc:docMk/>
            <pc:sldMk cId="569804988" sldId="1395"/>
            <ac:spMk id="3" creationId="{80E85DD2-6D2C-6B4C-943B-D07F7337E282}"/>
          </ac:spMkLst>
        </pc:spChg>
      </pc:sldChg>
      <pc:sldChg chg="add">
        <pc:chgData name="김재창" userId="219b8ac3-3aed-4b9f-99c2-03e0662c09a1" providerId="ADAL" clId="{D5D35AA4-A30A-A14C-98D5-A4DB8AA2288C}" dt="2022-10-25T16:43:19.526" v="1241"/>
        <pc:sldMkLst>
          <pc:docMk/>
          <pc:sldMk cId="3848124196" sldId="1396"/>
        </pc:sldMkLst>
      </pc:sldChg>
      <pc:sldChg chg="modSp add del mod">
        <pc:chgData name="김재창" userId="219b8ac3-3aed-4b9f-99c2-03e0662c09a1" providerId="ADAL" clId="{D5D35AA4-A30A-A14C-98D5-A4DB8AA2288C}" dt="2022-10-25T16:45:20.076" v="1245" actId="2696"/>
        <pc:sldMkLst>
          <pc:docMk/>
          <pc:sldMk cId="2979917873" sldId="1397"/>
        </pc:sldMkLst>
        <pc:graphicFrameChg chg="modGraphic">
          <ac:chgData name="김재창" userId="219b8ac3-3aed-4b9f-99c2-03e0662c09a1" providerId="ADAL" clId="{D5D35AA4-A30A-A14C-98D5-A4DB8AA2288C}" dt="2022-10-25T16:44:08.972" v="1243" actId="113"/>
          <ac:graphicFrameMkLst>
            <pc:docMk/>
            <pc:sldMk cId="2979917873" sldId="1397"/>
            <ac:graphicFrameMk id="4" creationId="{19765490-0C35-A78D-7CA3-608CE79FD552}"/>
          </ac:graphicFrameMkLst>
        </pc:graphicFrameChg>
      </pc:sldChg>
      <pc:sldChg chg="modSp add mod">
        <pc:chgData name="김재창" userId="219b8ac3-3aed-4b9f-99c2-03e0662c09a1" providerId="ADAL" clId="{D5D35AA4-A30A-A14C-98D5-A4DB8AA2288C}" dt="2022-10-25T16:51:07" v="1627" actId="20577"/>
        <pc:sldMkLst>
          <pc:docMk/>
          <pc:sldMk cId="4277518304" sldId="1398"/>
        </pc:sldMkLst>
        <pc:spChg chg="mod">
          <ac:chgData name="김재창" userId="219b8ac3-3aed-4b9f-99c2-03e0662c09a1" providerId="ADAL" clId="{D5D35AA4-A30A-A14C-98D5-A4DB8AA2288C}" dt="2022-10-25T16:45:41.787" v="1246"/>
          <ac:spMkLst>
            <pc:docMk/>
            <pc:sldMk cId="4277518304" sldId="1398"/>
            <ac:spMk id="2" creationId="{78B1F0D1-CD1C-7BCF-9C47-8FF4A6CD8EF1}"/>
          </ac:spMkLst>
        </pc:spChg>
        <pc:spChg chg="mod">
          <ac:chgData name="김재창" userId="219b8ac3-3aed-4b9f-99c2-03e0662c09a1" providerId="ADAL" clId="{D5D35AA4-A30A-A14C-98D5-A4DB8AA2288C}" dt="2022-10-25T16:51:07" v="1627" actId="20577"/>
          <ac:spMkLst>
            <pc:docMk/>
            <pc:sldMk cId="4277518304" sldId="1398"/>
            <ac:spMk id="3" creationId="{07CB8A87-EDF3-5113-BA3B-019420886BC4}"/>
          </ac:spMkLst>
        </pc:spChg>
        <pc:graphicFrameChg chg="mod modGraphic">
          <ac:chgData name="김재창" userId="219b8ac3-3aed-4b9f-99c2-03e0662c09a1" providerId="ADAL" clId="{D5D35AA4-A30A-A14C-98D5-A4DB8AA2288C}" dt="2022-10-25T16:47:37.570" v="1272" actId="20577"/>
          <ac:graphicFrameMkLst>
            <pc:docMk/>
            <pc:sldMk cId="4277518304" sldId="1398"/>
            <ac:graphicFrameMk id="4" creationId="{C253F35D-8389-7893-2C61-D0EDB96ABED7}"/>
          </ac:graphicFrameMkLst>
        </pc:graphicFrameChg>
      </pc:sldChg>
      <pc:sldChg chg="modSp new mod">
        <pc:chgData name="김재창" userId="219b8ac3-3aed-4b9f-99c2-03e0662c09a1" providerId="ADAL" clId="{D5D35AA4-A30A-A14C-98D5-A4DB8AA2288C}" dt="2022-10-25T17:02:14.483" v="2225" actId="20577"/>
        <pc:sldMkLst>
          <pc:docMk/>
          <pc:sldMk cId="2560204650" sldId="1399"/>
        </pc:sldMkLst>
        <pc:spChg chg="mod">
          <ac:chgData name="김재창" userId="219b8ac3-3aed-4b9f-99c2-03e0662c09a1" providerId="ADAL" clId="{D5D35AA4-A30A-A14C-98D5-A4DB8AA2288C}" dt="2022-10-25T17:02:14.483" v="2225" actId="20577"/>
          <ac:spMkLst>
            <pc:docMk/>
            <pc:sldMk cId="2560204650" sldId="1399"/>
            <ac:spMk id="2" creationId="{0BBF808D-7554-8248-83FE-FAEBD22A3BB9}"/>
          </ac:spMkLst>
        </pc:spChg>
      </pc:sldChg>
      <pc:sldChg chg="addSp modSp new mod">
        <pc:chgData name="김재창" userId="219b8ac3-3aed-4b9f-99c2-03e0662c09a1" providerId="ADAL" clId="{D5D35AA4-A30A-A14C-98D5-A4DB8AA2288C}" dt="2022-10-25T17:14:48.778" v="2560" actId="20577"/>
        <pc:sldMkLst>
          <pc:docMk/>
          <pc:sldMk cId="232330255" sldId="1400"/>
        </pc:sldMkLst>
        <pc:spChg chg="mod">
          <ac:chgData name="김재창" userId="219b8ac3-3aed-4b9f-99c2-03e0662c09a1" providerId="ADAL" clId="{D5D35AA4-A30A-A14C-98D5-A4DB8AA2288C}" dt="2022-10-25T17:14:48.778" v="2560" actId="20577"/>
          <ac:spMkLst>
            <pc:docMk/>
            <pc:sldMk cId="232330255" sldId="1400"/>
            <ac:spMk id="3" creationId="{215AA2E4-12F9-BB4C-BB40-E88CE91B6D74}"/>
          </ac:spMkLst>
        </pc:spChg>
        <pc:spChg chg="add mod">
          <ac:chgData name="김재창" userId="219b8ac3-3aed-4b9f-99c2-03e0662c09a1" providerId="ADAL" clId="{D5D35AA4-A30A-A14C-98D5-A4DB8AA2288C}" dt="2022-10-25T17:11:45.916" v="2486" actId="1076"/>
          <ac:spMkLst>
            <pc:docMk/>
            <pc:sldMk cId="232330255" sldId="1400"/>
            <ac:spMk id="4" creationId="{073854DF-389D-CE40-9B26-9B4ADE572E42}"/>
          </ac:spMkLst>
        </pc:spChg>
        <pc:spChg chg="add mod">
          <ac:chgData name="김재창" userId="219b8ac3-3aed-4b9f-99c2-03e0662c09a1" providerId="ADAL" clId="{D5D35AA4-A30A-A14C-98D5-A4DB8AA2288C}" dt="2022-10-25T17:12:44.517" v="2522" actId="1076"/>
          <ac:spMkLst>
            <pc:docMk/>
            <pc:sldMk cId="232330255" sldId="1400"/>
            <ac:spMk id="5" creationId="{CF0CB2A9-BCD8-A44A-856B-F02EC60C4F56}"/>
          </ac:spMkLst>
        </pc:spChg>
        <pc:spChg chg="add mod">
          <ac:chgData name="김재창" userId="219b8ac3-3aed-4b9f-99c2-03e0662c09a1" providerId="ADAL" clId="{D5D35AA4-A30A-A14C-98D5-A4DB8AA2288C}" dt="2022-10-25T17:14:12.471" v="2540" actId="1076"/>
          <ac:spMkLst>
            <pc:docMk/>
            <pc:sldMk cId="232330255" sldId="1400"/>
            <ac:spMk id="6" creationId="{FD4436BB-717F-C545-86F0-D73289988565}"/>
          </ac:spMkLst>
        </pc:spChg>
        <pc:spChg chg="add mod">
          <ac:chgData name="김재창" userId="219b8ac3-3aed-4b9f-99c2-03e0662c09a1" providerId="ADAL" clId="{D5D35AA4-A30A-A14C-98D5-A4DB8AA2288C}" dt="2022-10-25T17:13:47.116" v="2539" actId="1076"/>
          <ac:spMkLst>
            <pc:docMk/>
            <pc:sldMk cId="232330255" sldId="1400"/>
            <ac:spMk id="7" creationId="{79754F3A-D82B-CF43-AD13-36FAECCD8793}"/>
          </ac:spMkLst>
        </pc:spChg>
        <pc:spChg chg="add mod">
          <ac:chgData name="김재창" userId="219b8ac3-3aed-4b9f-99c2-03e0662c09a1" providerId="ADAL" clId="{D5D35AA4-A30A-A14C-98D5-A4DB8AA2288C}" dt="2022-10-25T17:14:18.759" v="2546" actId="20577"/>
          <ac:spMkLst>
            <pc:docMk/>
            <pc:sldMk cId="232330255" sldId="1400"/>
            <ac:spMk id="8" creationId="{4A28004D-EB92-534E-90B6-6049A9A716CF}"/>
          </ac:spMkLst>
        </pc:spChg>
        <pc:spChg chg="add mod">
          <ac:chgData name="김재창" userId="219b8ac3-3aed-4b9f-99c2-03e0662c09a1" providerId="ADAL" clId="{D5D35AA4-A30A-A14C-98D5-A4DB8AA2288C}" dt="2022-10-25T17:14:23.849" v="2549" actId="20577"/>
          <ac:spMkLst>
            <pc:docMk/>
            <pc:sldMk cId="232330255" sldId="1400"/>
            <ac:spMk id="9" creationId="{92DEF804-C0C5-484D-833A-B7E66B9BC0D1}"/>
          </ac:spMkLst>
        </pc:spChg>
      </pc:sldChg>
    </pc:docChg>
  </pc:docChgLst>
  <pc:docChgLst>
    <pc:chgData name="김재창" userId="219b8ac3-3aed-4b9f-99c2-03e0662c09a1" providerId="ADAL" clId="{4D5BA76B-9933-CF4E-864D-AC765A50E46E}"/>
    <pc:docChg chg="custSel addSld modSld">
      <pc:chgData name="김재창" userId="219b8ac3-3aed-4b9f-99c2-03e0662c09a1" providerId="ADAL" clId="{4D5BA76B-9933-CF4E-864D-AC765A50E46E}" dt="2022-11-14T12:49:52.430" v="357" actId="20577"/>
      <pc:docMkLst>
        <pc:docMk/>
      </pc:docMkLst>
      <pc:sldChg chg="modSp mod">
        <pc:chgData name="김재창" userId="219b8ac3-3aed-4b9f-99c2-03e0662c09a1" providerId="ADAL" clId="{4D5BA76B-9933-CF4E-864D-AC765A50E46E}" dt="2022-11-14T12:35:14.194" v="0" actId="20577"/>
        <pc:sldMkLst>
          <pc:docMk/>
          <pc:sldMk cId="1173178109" sldId="1440"/>
        </pc:sldMkLst>
        <pc:spChg chg="mod">
          <ac:chgData name="김재창" userId="219b8ac3-3aed-4b9f-99c2-03e0662c09a1" providerId="ADAL" clId="{4D5BA76B-9933-CF4E-864D-AC765A50E46E}" dt="2022-11-14T12:35:14.194" v="0" actId="20577"/>
          <ac:spMkLst>
            <pc:docMk/>
            <pc:sldMk cId="1173178109" sldId="1440"/>
            <ac:spMk id="3" creationId="{492B34E1-296B-7974-9468-3C5F3E7A80CA}"/>
          </ac:spMkLst>
        </pc:spChg>
      </pc:sldChg>
      <pc:sldChg chg="modSp new mod">
        <pc:chgData name="김재창" userId="219b8ac3-3aed-4b9f-99c2-03e0662c09a1" providerId="ADAL" clId="{4D5BA76B-9933-CF4E-864D-AC765A50E46E}" dt="2022-11-14T12:49:52.430" v="357" actId="20577"/>
        <pc:sldMkLst>
          <pc:docMk/>
          <pc:sldMk cId="2215446167" sldId="1443"/>
        </pc:sldMkLst>
        <pc:spChg chg="mod">
          <ac:chgData name="김재창" userId="219b8ac3-3aed-4b9f-99c2-03e0662c09a1" providerId="ADAL" clId="{4D5BA76B-9933-CF4E-864D-AC765A50E46E}" dt="2022-11-14T12:35:26.351" v="20" actId="20577"/>
          <ac:spMkLst>
            <pc:docMk/>
            <pc:sldMk cId="2215446167" sldId="1443"/>
            <ac:spMk id="2" creationId="{70226754-D95B-7148-BC16-4A216419EA83}"/>
          </ac:spMkLst>
        </pc:spChg>
        <pc:spChg chg="mod">
          <ac:chgData name="김재창" userId="219b8ac3-3aed-4b9f-99c2-03e0662c09a1" providerId="ADAL" clId="{4D5BA76B-9933-CF4E-864D-AC765A50E46E}" dt="2022-11-14T12:49:52.430" v="357" actId="20577"/>
          <ac:spMkLst>
            <pc:docMk/>
            <pc:sldMk cId="2215446167" sldId="1443"/>
            <ac:spMk id="3" creationId="{83873731-5D34-AB48-9512-24762F8F3E33}"/>
          </ac:spMkLst>
        </pc:spChg>
      </pc:sldChg>
    </pc:docChg>
  </pc:docChgLst>
  <pc:docChgLst>
    <pc:chgData name="김재창" userId="219b8ac3-3aed-4b9f-99c2-03e0662c09a1" providerId="ADAL" clId="{446E103B-9DAA-45E9-A55D-277626BC4E4F}"/>
    <pc:docChg chg="undo custSel addSld modSld sldOrd">
      <pc:chgData name="김재창" userId="219b8ac3-3aed-4b9f-99c2-03e0662c09a1" providerId="ADAL" clId="{446E103B-9DAA-45E9-A55D-277626BC4E4F}" dt="2022-10-10T02:51:32.679" v="76" actId="1076"/>
      <pc:docMkLst>
        <pc:docMk/>
      </pc:docMkLst>
      <pc:sldChg chg="modSp mod ord">
        <pc:chgData name="김재창" userId="219b8ac3-3aed-4b9f-99c2-03e0662c09a1" providerId="ADAL" clId="{446E103B-9DAA-45E9-A55D-277626BC4E4F}" dt="2022-10-07T13:20:47.351" v="3" actId="6549"/>
        <pc:sldMkLst>
          <pc:docMk/>
          <pc:sldMk cId="1561775410" sldId="1353"/>
        </pc:sldMkLst>
        <pc:spChg chg="mod">
          <ac:chgData name="김재창" userId="219b8ac3-3aed-4b9f-99c2-03e0662c09a1" providerId="ADAL" clId="{446E103B-9DAA-45E9-A55D-277626BC4E4F}" dt="2022-10-07T13:20:47.351" v="3" actId="6549"/>
          <ac:spMkLst>
            <pc:docMk/>
            <pc:sldMk cId="1561775410" sldId="1353"/>
            <ac:spMk id="3" creationId="{55E8C4C0-9B1F-7B02-E4A0-3EA8A1E59DA1}"/>
          </ac:spMkLst>
        </pc:spChg>
      </pc:sldChg>
      <pc:sldChg chg="addSp delSp modSp new mod">
        <pc:chgData name="김재창" userId="219b8ac3-3aed-4b9f-99c2-03e0662c09a1" providerId="ADAL" clId="{446E103B-9DAA-45E9-A55D-277626BC4E4F}" dt="2022-10-10T02:51:32.679" v="76" actId="1076"/>
        <pc:sldMkLst>
          <pc:docMk/>
          <pc:sldMk cId="785332211" sldId="1390"/>
        </pc:sldMkLst>
        <pc:spChg chg="del">
          <ac:chgData name="김재창" userId="219b8ac3-3aed-4b9f-99c2-03e0662c09a1" providerId="ADAL" clId="{446E103B-9DAA-45E9-A55D-277626BC4E4F}" dt="2022-10-07T13:20:55.265" v="4" actId="22"/>
          <ac:spMkLst>
            <pc:docMk/>
            <pc:sldMk cId="785332211" sldId="1390"/>
            <ac:spMk id="3" creationId="{1EACE7D5-CE69-DED2-AC82-9D64328EC255}"/>
          </ac:spMkLst>
        </pc:spChg>
        <pc:spChg chg="add mod">
          <ac:chgData name="김재창" userId="219b8ac3-3aed-4b9f-99c2-03e0662c09a1" providerId="ADAL" clId="{446E103B-9DAA-45E9-A55D-277626BC4E4F}" dt="2022-10-07T13:22:17.804" v="75" actId="20577"/>
          <ac:spMkLst>
            <pc:docMk/>
            <pc:sldMk cId="785332211" sldId="1390"/>
            <ac:spMk id="7" creationId="{9E19E55E-2D7F-6E32-8DF2-401B6C36ED03}"/>
          </ac:spMkLst>
        </pc:spChg>
        <pc:picChg chg="add del mod ord">
          <ac:chgData name="김재창" userId="219b8ac3-3aed-4b9f-99c2-03e0662c09a1" providerId="ADAL" clId="{446E103B-9DAA-45E9-A55D-277626BC4E4F}" dt="2022-10-07T13:20:59.338" v="7" actId="21"/>
          <ac:picMkLst>
            <pc:docMk/>
            <pc:sldMk cId="785332211" sldId="1390"/>
            <ac:picMk id="5" creationId="{C62D5C09-4296-FCE8-152C-65C0C8B821D9}"/>
          </ac:picMkLst>
        </pc:picChg>
        <pc:picChg chg="add mod">
          <ac:chgData name="김재창" userId="219b8ac3-3aed-4b9f-99c2-03e0662c09a1" providerId="ADAL" clId="{446E103B-9DAA-45E9-A55D-277626BC4E4F}" dt="2022-10-10T02:51:32.679" v="76" actId="1076"/>
          <ac:picMkLst>
            <pc:docMk/>
            <pc:sldMk cId="785332211" sldId="1390"/>
            <ac:picMk id="8" creationId="{DE1AA685-FBE2-4802-225E-400114FCC5DD}"/>
          </ac:picMkLst>
        </pc:picChg>
      </pc:sldChg>
    </pc:docChg>
  </pc:docChgLst>
  <pc:docChgLst>
    <pc:chgData name="김재창" userId="219b8ac3-3aed-4b9f-99c2-03e0662c09a1" providerId="ADAL" clId="{917D4AF8-18EB-40C2-81AA-D5E1DFFA60D1}"/>
    <pc:docChg chg="undo redo custSel addSld delSld modSld sldOrd">
      <pc:chgData name="김재창" userId="219b8ac3-3aed-4b9f-99c2-03e0662c09a1" providerId="ADAL" clId="{917D4AF8-18EB-40C2-81AA-D5E1DFFA60D1}" dt="2022-12-21T01:53:28.851" v="6352" actId="20577"/>
      <pc:docMkLst>
        <pc:docMk/>
      </pc:docMkLst>
      <pc:sldChg chg="modSp del mod">
        <pc:chgData name="김재창" userId="219b8ac3-3aed-4b9f-99c2-03e0662c09a1" providerId="ADAL" clId="{917D4AF8-18EB-40C2-81AA-D5E1DFFA60D1}" dt="2022-12-20T17:19:02.542" v="6239" actId="47"/>
        <pc:sldMkLst>
          <pc:docMk/>
          <pc:sldMk cId="3844599377" sldId="1494"/>
        </pc:sldMkLst>
        <pc:graphicFrameChg chg="modGraphic">
          <ac:chgData name="김재창" userId="219b8ac3-3aed-4b9f-99c2-03e0662c09a1" providerId="ADAL" clId="{917D4AF8-18EB-40C2-81AA-D5E1DFFA60D1}" dt="2022-12-20T14:41:55.725" v="4316" actId="14734"/>
          <ac:graphicFrameMkLst>
            <pc:docMk/>
            <pc:sldMk cId="3844599377" sldId="1494"/>
            <ac:graphicFrameMk id="5" creationId="{7D0B686D-A789-4E22-CD14-B94A68FFE493}"/>
          </ac:graphicFrameMkLst>
        </pc:graphicFrameChg>
      </pc:sldChg>
      <pc:sldChg chg="del">
        <pc:chgData name="김재창" userId="219b8ac3-3aed-4b9f-99c2-03e0662c09a1" providerId="ADAL" clId="{917D4AF8-18EB-40C2-81AA-D5E1DFFA60D1}" dt="2022-12-20T17:19:02.542" v="6239" actId="47"/>
        <pc:sldMkLst>
          <pc:docMk/>
          <pc:sldMk cId="2711860158" sldId="1496"/>
        </pc:sldMkLst>
      </pc:sldChg>
      <pc:sldChg chg="del">
        <pc:chgData name="김재창" userId="219b8ac3-3aed-4b9f-99c2-03e0662c09a1" providerId="ADAL" clId="{917D4AF8-18EB-40C2-81AA-D5E1DFFA60D1}" dt="2022-12-20T17:18:46.795" v="6238" actId="47"/>
        <pc:sldMkLst>
          <pc:docMk/>
          <pc:sldMk cId="4090364163" sldId="1497"/>
        </pc:sldMkLst>
      </pc:sldChg>
      <pc:sldChg chg="del">
        <pc:chgData name="김재창" userId="219b8ac3-3aed-4b9f-99c2-03e0662c09a1" providerId="ADAL" clId="{917D4AF8-18EB-40C2-81AA-D5E1DFFA60D1}" dt="2022-12-20T17:18:46.795" v="6238" actId="47"/>
        <pc:sldMkLst>
          <pc:docMk/>
          <pc:sldMk cId="3532430297" sldId="1498"/>
        </pc:sldMkLst>
      </pc:sldChg>
      <pc:sldChg chg="del">
        <pc:chgData name="김재창" userId="219b8ac3-3aed-4b9f-99c2-03e0662c09a1" providerId="ADAL" clId="{917D4AF8-18EB-40C2-81AA-D5E1DFFA60D1}" dt="2022-12-20T17:18:46.795" v="6238" actId="47"/>
        <pc:sldMkLst>
          <pc:docMk/>
          <pc:sldMk cId="2536902688" sldId="1499"/>
        </pc:sldMkLst>
      </pc:sldChg>
      <pc:sldChg chg="del">
        <pc:chgData name="김재창" userId="219b8ac3-3aed-4b9f-99c2-03e0662c09a1" providerId="ADAL" clId="{917D4AF8-18EB-40C2-81AA-D5E1DFFA60D1}" dt="2022-12-20T17:18:46.795" v="6238" actId="47"/>
        <pc:sldMkLst>
          <pc:docMk/>
          <pc:sldMk cId="2379618460" sldId="1500"/>
        </pc:sldMkLst>
      </pc:sldChg>
      <pc:sldChg chg="del">
        <pc:chgData name="김재창" userId="219b8ac3-3aed-4b9f-99c2-03e0662c09a1" providerId="ADAL" clId="{917D4AF8-18EB-40C2-81AA-D5E1DFFA60D1}" dt="2022-12-20T17:18:46.795" v="6238" actId="47"/>
        <pc:sldMkLst>
          <pc:docMk/>
          <pc:sldMk cId="155867868" sldId="1501"/>
        </pc:sldMkLst>
      </pc:sldChg>
      <pc:sldChg chg="del">
        <pc:chgData name="김재창" userId="219b8ac3-3aed-4b9f-99c2-03e0662c09a1" providerId="ADAL" clId="{917D4AF8-18EB-40C2-81AA-D5E1DFFA60D1}" dt="2022-12-20T17:19:02.542" v="6239" actId="47"/>
        <pc:sldMkLst>
          <pc:docMk/>
          <pc:sldMk cId="842153898" sldId="1502"/>
        </pc:sldMkLst>
      </pc:sldChg>
      <pc:sldChg chg="del">
        <pc:chgData name="김재창" userId="219b8ac3-3aed-4b9f-99c2-03e0662c09a1" providerId="ADAL" clId="{917D4AF8-18EB-40C2-81AA-D5E1DFFA60D1}" dt="2022-12-20T17:19:02.542" v="6239" actId="47"/>
        <pc:sldMkLst>
          <pc:docMk/>
          <pc:sldMk cId="244545006" sldId="1503"/>
        </pc:sldMkLst>
      </pc:sldChg>
      <pc:sldChg chg="del">
        <pc:chgData name="김재창" userId="219b8ac3-3aed-4b9f-99c2-03e0662c09a1" providerId="ADAL" clId="{917D4AF8-18EB-40C2-81AA-D5E1DFFA60D1}" dt="2022-12-20T17:18:46.795" v="6238" actId="47"/>
        <pc:sldMkLst>
          <pc:docMk/>
          <pc:sldMk cId="2182667672" sldId="1504"/>
        </pc:sldMkLst>
      </pc:sldChg>
      <pc:sldChg chg="del">
        <pc:chgData name="김재창" userId="219b8ac3-3aed-4b9f-99c2-03e0662c09a1" providerId="ADAL" clId="{917D4AF8-18EB-40C2-81AA-D5E1DFFA60D1}" dt="2022-12-20T17:19:02.542" v="6239" actId="47"/>
        <pc:sldMkLst>
          <pc:docMk/>
          <pc:sldMk cId="2018425802" sldId="1505"/>
        </pc:sldMkLst>
      </pc:sldChg>
      <pc:sldChg chg="del">
        <pc:chgData name="김재창" userId="219b8ac3-3aed-4b9f-99c2-03e0662c09a1" providerId="ADAL" clId="{917D4AF8-18EB-40C2-81AA-D5E1DFFA60D1}" dt="2022-12-20T17:18:46.795" v="6238" actId="47"/>
        <pc:sldMkLst>
          <pc:docMk/>
          <pc:sldMk cId="3072132862" sldId="1506"/>
        </pc:sldMkLst>
      </pc:sldChg>
      <pc:sldChg chg="del">
        <pc:chgData name="김재창" userId="219b8ac3-3aed-4b9f-99c2-03e0662c09a1" providerId="ADAL" clId="{917D4AF8-18EB-40C2-81AA-D5E1DFFA60D1}" dt="2022-12-20T17:18:46.795" v="6238" actId="47"/>
        <pc:sldMkLst>
          <pc:docMk/>
          <pc:sldMk cId="2647563939" sldId="1507"/>
        </pc:sldMkLst>
      </pc:sldChg>
      <pc:sldChg chg="del">
        <pc:chgData name="김재창" userId="219b8ac3-3aed-4b9f-99c2-03e0662c09a1" providerId="ADAL" clId="{917D4AF8-18EB-40C2-81AA-D5E1DFFA60D1}" dt="2022-12-20T17:19:06.148" v="6240" actId="47"/>
        <pc:sldMkLst>
          <pc:docMk/>
          <pc:sldMk cId="3258985877" sldId="1509"/>
        </pc:sldMkLst>
      </pc:sldChg>
      <pc:sldChg chg="del">
        <pc:chgData name="김재창" userId="219b8ac3-3aed-4b9f-99c2-03e0662c09a1" providerId="ADAL" clId="{917D4AF8-18EB-40C2-81AA-D5E1DFFA60D1}" dt="2022-12-20T17:18:46.795" v="6238" actId="47"/>
        <pc:sldMkLst>
          <pc:docMk/>
          <pc:sldMk cId="3573100355" sldId="1510"/>
        </pc:sldMkLst>
      </pc:sldChg>
      <pc:sldChg chg="ord">
        <pc:chgData name="김재창" userId="219b8ac3-3aed-4b9f-99c2-03e0662c09a1" providerId="ADAL" clId="{917D4AF8-18EB-40C2-81AA-D5E1DFFA60D1}" dt="2022-12-20T17:20:06.761" v="6283"/>
        <pc:sldMkLst>
          <pc:docMk/>
          <pc:sldMk cId="490965988" sldId="1511"/>
        </pc:sldMkLst>
      </pc:sldChg>
      <pc:sldChg chg="modSp new mod">
        <pc:chgData name="김재창" userId="219b8ac3-3aed-4b9f-99c2-03e0662c09a1" providerId="ADAL" clId="{917D4AF8-18EB-40C2-81AA-D5E1DFFA60D1}" dt="2022-12-21T01:49:45.471" v="6286" actId="20577"/>
        <pc:sldMkLst>
          <pc:docMk/>
          <pc:sldMk cId="653365183" sldId="1512"/>
        </pc:sldMkLst>
        <pc:spChg chg="mod">
          <ac:chgData name="김재창" userId="219b8ac3-3aed-4b9f-99c2-03e0662c09a1" providerId="ADAL" clId="{917D4AF8-18EB-40C2-81AA-D5E1DFFA60D1}" dt="2022-12-19T08:26:46.054" v="11" actId="20577"/>
          <ac:spMkLst>
            <pc:docMk/>
            <pc:sldMk cId="653365183" sldId="1512"/>
            <ac:spMk id="2" creationId="{1DCF5B75-DA24-B9EA-DD88-D7D293796597}"/>
          </ac:spMkLst>
        </pc:spChg>
        <pc:spChg chg="mod">
          <ac:chgData name="김재창" userId="219b8ac3-3aed-4b9f-99c2-03e0662c09a1" providerId="ADAL" clId="{917D4AF8-18EB-40C2-81AA-D5E1DFFA60D1}" dt="2022-12-21T01:49:45.471" v="6286" actId="20577"/>
          <ac:spMkLst>
            <pc:docMk/>
            <pc:sldMk cId="653365183" sldId="1512"/>
            <ac:spMk id="3" creationId="{7AB4AE30-DB9F-0617-83F5-02B7C7A7BA89}"/>
          </ac:spMkLst>
        </pc:spChg>
      </pc:sldChg>
      <pc:sldChg chg="new">
        <pc:chgData name="김재창" userId="219b8ac3-3aed-4b9f-99c2-03e0662c09a1" providerId="ADAL" clId="{917D4AF8-18EB-40C2-81AA-D5E1DFFA60D1}" dt="2022-12-19T08:26:47.776" v="12" actId="680"/>
        <pc:sldMkLst>
          <pc:docMk/>
          <pc:sldMk cId="3720867891" sldId="1513"/>
        </pc:sldMkLst>
      </pc:sldChg>
      <pc:sldChg chg="addSp delSp modSp add mod modAnim">
        <pc:chgData name="김재창" userId="219b8ac3-3aed-4b9f-99c2-03e0662c09a1" providerId="ADAL" clId="{917D4AF8-18EB-40C2-81AA-D5E1DFFA60D1}" dt="2022-12-20T17:14:10.499" v="6174"/>
        <pc:sldMkLst>
          <pc:docMk/>
          <pc:sldMk cId="4018481868" sldId="1514"/>
        </pc:sldMkLst>
        <pc:spChg chg="mod ord">
          <ac:chgData name="김재창" userId="219b8ac3-3aed-4b9f-99c2-03e0662c09a1" providerId="ADAL" clId="{917D4AF8-18EB-40C2-81AA-D5E1DFFA60D1}" dt="2022-12-20T17:13:17.086" v="6158" actId="1076"/>
          <ac:spMkLst>
            <pc:docMk/>
            <pc:sldMk cId="4018481868" sldId="1514"/>
            <ac:spMk id="3" creationId="{2F765E31-0E46-B283-2CE5-4D1AF6E761A6}"/>
          </ac:spMkLst>
        </pc:spChg>
        <pc:spChg chg="del">
          <ac:chgData name="김재창" userId="219b8ac3-3aed-4b9f-99c2-03e0662c09a1" providerId="ADAL" clId="{917D4AF8-18EB-40C2-81AA-D5E1DFFA60D1}" dt="2022-12-20T07:02:50.517" v="2251" actId="478"/>
          <ac:spMkLst>
            <pc:docMk/>
            <pc:sldMk cId="4018481868" sldId="1514"/>
            <ac:spMk id="4" creationId="{DBEDBF4E-6B1D-6154-2E43-FE6E577F7A5D}"/>
          </ac:spMkLst>
        </pc:spChg>
        <pc:spChg chg="add mod ord">
          <ac:chgData name="김재창" userId="219b8ac3-3aed-4b9f-99c2-03e0662c09a1" providerId="ADAL" clId="{917D4AF8-18EB-40C2-81AA-D5E1DFFA60D1}" dt="2022-12-20T17:13:48.843" v="6170" actId="167"/>
          <ac:spMkLst>
            <pc:docMk/>
            <pc:sldMk cId="4018481868" sldId="1514"/>
            <ac:spMk id="5" creationId="{E25105F3-D117-41A6-F964-91F2B499B42D}"/>
          </ac:spMkLst>
        </pc:spChg>
      </pc:sldChg>
      <pc:sldChg chg="addSp modSp new mod modAnim">
        <pc:chgData name="김재창" userId="219b8ac3-3aed-4b9f-99c2-03e0662c09a1" providerId="ADAL" clId="{917D4AF8-18EB-40C2-81AA-D5E1DFFA60D1}" dt="2022-12-20T17:08:23.076" v="6079" actId="167"/>
        <pc:sldMkLst>
          <pc:docMk/>
          <pc:sldMk cId="830409042" sldId="1515"/>
        </pc:sldMkLst>
        <pc:spChg chg="mod">
          <ac:chgData name="김재창" userId="219b8ac3-3aed-4b9f-99c2-03e0662c09a1" providerId="ADAL" clId="{917D4AF8-18EB-40C2-81AA-D5E1DFFA60D1}" dt="2022-12-19T10:32:15.835" v="293" actId="20577"/>
          <ac:spMkLst>
            <pc:docMk/>
            <pc:sldMk cId="830409042" sldId="1515"/>
            <ac:spMk id="2" creationId="{282E8DF7-539E-4EEB-FDE5-E3B48285C7C2}"/>
          </ac:spMkLst>
        </pc:spChg>
        <pc:spChg chg="mod">
          <ac:chgData name="김재창" userId="219b8ac3-3aed-4b9f-99c2-03e0662c09a1" providerId="ADAL" clId="{917D4AF8-18EB-40C2-81AA-D5E1DFFA60D1}" dt="2022-12-20T14:13:46.117" v="3412" actId="20577"/>
          <ac:spMkLst>
            <pc:docMk/>
            <pc:sldMk cId="830409042" sldId="1515"/>
            <ac:spMk id="3" creationId="{946C40B8-E37E-E15D-390C-B1C65B3F825D}"/>
          </ac:spMkLst>
        </pc:spChg>
        <pc:spChg chg="add mod ord">
          <ac:chgData name="김재창" userId="219b8ac3-3aed-4b9f-99c2-03e0662c09a1" providerId="ADAL" clId="{917D4AF8-18EB-40C2-81AA-D5E1DFFA60D1}" dt="2022-12-20T17:08:23.076" v="6079" actId="167"/>
          <ac:spMkLst>
            <pc:docMk/>
            <pc:sldMk cId="830409042" sldId="1515"/>
            <ac:spMk id="4" creationId="{90C4736E-E055-9E6E-5DC9-680FC026C481}"/>
          </ac:spMkLst>
        </pc:spChg>
      </pc:sldChg>
      <pc:sldChg chg="modSp new mod">
        <pc:chgData name="김재창" userId="219b8ac3-3aed-4b9f-99c2-03e0662c09a1" providerId="ADAL" clId="{917D4AF8-18EB-40C2-81AA-D5E1DFFA60D1}" dt="2022-12-20T17:09:16.127" v="6083" actId="20577"/>
        <pc:sldMkLst>
          <pc:docMk/>
          <pc:sldMk cId="3940092462" sldId="1516"/>
        </pc:sldMkLst>
        <pc:spChg chg="mod">
          <ac:chgData name="김재창" userId="219b8ac3-3aed-4b9f-99c2-03e0662c09a1" providerId="ADAL" clId="{917D4AF8-18EB-40C2-81AA-D5E1DFFA60D1}" dt="2022-12-19T12:04:40.841" v="920" actId="20577"/>
          <ac:spMkLst>
            <pc:docMk/>
            <pc:sldMk cId="3940092462" sldId="1516"/>
            <ac:spMk id="2" creationId="{20E57474-81CF-8BEB-7143-A9CDCE9C3AC1}"/>
          </ac:spMkLst>
        </pc:spChg>
        <pc:spChg chg="mod">
          <ac:chgData name="김재창" userId="219b8ac3-3aed-4b9f-99c2-03e0662c09a1" providerId="ADAL" clId="{917D4AF8-18EB-40C2-81AA-D5E1DFFA60D1}" dt="2022-12-20T17:09:16.127" v="6083" actId="20577"/>
          <ac:spMkLst>
            <pc:docMk/>
            <pc:sldMk cId="3940092462" sldId="1516"/>
            <ac:spMk id="3" creationId="{B9BBB579-A91A-65E2-BB61-15D9BCFE2A6E}"/>
          </ac:spMkLst>
        </pc:spChg>
      </pc:sldChg>
      <pc:sldChg chg="modSp new del mod">
        <pc:chgData name="김재창" userId="219b8ac3-3aed-4b9f-99c2-03e0662c09a1" providerId="ADAL" clId="{917D4AF8-18EB-40C2-81AA-D5E1DFFA60D1}" dt="2022-12-20T07:39:42.144" v="2691" actId="47"/>
        <pc:sldMkLst>
          <pc:docMk/>
          <pc:sldMk cId="535934992" sldId="1517"/>
        </pc:sldMkLst>
        <pc:spChg chg="mod">
          <ac:chgData name="김재창" userId="219b8ac3-3aed-4b9f-99c2-03e0662c09a1" providerId="ADAL" clId="{917D4AF8-18EB-40C2-81AA-D5E1DFFA60D1}" dt="2022-12-19T12:05:29.237" v="929"/>
          <ac:spMkLst>
            <pc:docMk/>
            <pc:sldMk cId="535934992" sldId="1517"/>
            <ac:spMk id="2" creationId="{D0AE7459-ECED-4710-80A8-E7FDAA8BDC05}"/>
          </ac:spMkLst>
        </pc:spChg>
      </pc:sldChg>
      <pc:sldChg chg="modSp new mod">
        <pc:chgData name="김재창" userId="219b8ac3-3aed-4b9f-99c2-03e0662c09a1" providerId="ADAL" clId="{917D4AF8-18EB-40C2-81AA-D5E1DFFA60D1}" dt="2022-12-21T01:51:24.175" v="6350" actId="20577"/>
        <pc:sldMkLst>
          <pc:docMk/>
          <pc:sldMk cId="2878877330" sldId="1518"/>
        </pc:sldMkLst>
        <pc:spChg chg="mod">
          <ac:chgData name="김재창" userId="219b8ac3-3aed-4b9f-99c2-03e0662c09a1" providerId="ADAL" clId="{917D4AF8-18EB-40C2-81AA-D5E1DFFA60D1}" dt="2022-12-19T12:40:42.779" v="993" actId="20577"/>
          <ac:spMkLst>
            <pc:docMk/>
            <pc:sldMk cId="2878877330" sldId="1518"/>
            <ac:spMk id="2" creationId="{6E105B48-81E3-AD35-47A7-0A97A16B63CC}"/>
          </ac:spMkLst>
        </pc:spChg>
        <pc:spChg chg="mod">
          <ac:chgData name="김재창" userId="219b8ac3-3aed-4b9f-99c2-03e0662c09a1" providerId="ADAL" clId="{917D4AF8-18EB-40C2-81AA-D5E1DFFA60D1}" dt="2022-12-21T01:51:24.175" v="6350" actId="20577"/>
          <ac:spMkLst>
            <pc:docMk/>
            <pc:sldMk cId="2878877330" sldId="1518"/>
            <ac:spMk id="3" creationId="{35F04EF5-C03B-2BD0-8DC2-1A00E895F3FD}"/>
          </ac:spMkLst>
        </pc:spChg>
      </pc:sldChg>
      <pc:sldChg chg="modSp new mod">
        <pc:chgData name="김재창" userId="219b8ac3-3aed-4b9f-99c2-03e0662c09a1" providerId="ADAL" clId="{917D4AF8-18EB-40C2-81AA-D5E1DFFA60D1}" dt="2022-12-20T17:12:26.123" v="6155" actId="20577"/>
        <pc:sldMkLst>
          <pc:docMk/>
          <pc:sldMk cId="117863600" sldId="1519"/>
        </pc:sldMkLst>
        <pc:spChg chg="mod">
          <ac:chgData name="김재창" userId="219b8ac3-3aed-4b9f-99c2-03e0662c09a1" providerId="ADAL" clId="{917D4AF8-18EB-40C2-81AA-D5E1DFFA60D1}" dt="2022-12-19T13:03:20.898" v="1429" actId="20577"/>
          <ac:spMkLst>
            <pc:docMk/>
            <pc:sldMk cId="117863600" sldId="1519"/>
            <ac:spMk id="2" creationId="{657502B4-D89B-5A8F-E255-A7A65B33E77C}"/>
          </ac:spMkLst>
        </pc:spChg>
        <pc:spChg chg="mod">
          <ac:chgData name="김재창" userId="219b8ac3-3aed-4b9f-99c2-03e0662c09a1" providerId="ADAL" clId="{917D4AF8-18EB-40C2-81AA-D5E1DFFA60D1}" dt="2022-12-20T17:12:26.123" v="6155" actId="20577"/>
          <ac:spMkLst>
            <pc:docMk/>
            <pc:sldMk cId="117863600" sldId="1519"/>
            <ac:spMk id="3" creationId="{D6F03BE0-1042-5AA1-F0FE-04C887690455}"/>
          </ac:spMkLst>
        </pc:spChg>
      </pc:sldChg>
      <pc:sldChg chg="addSp modSp new mod">
        <pc:chgData name="김재창" userId="219b8ac3-3aed-4b9f-99c2-03e0662c09a1" providerId="ADAL" clId="{917D4AF8-18EB-40C2-81AA-D5E1DFFA60D1}" dt="2022-12-20T17:09:23.889" v="6086" actId="20577"/>
        <pc:sldMkLst>
          <pc:docMk/>
          <pc:sldMk cId="171543739" sldId="1520"/>
        </pc:sldMkLst>
        <pc:spChg chg="mod">
          <ac:chgData name="김재창" userId="219b8ac3-3aed-4b9f-99c2-03e0662c09a1" providerId="ADAL" clId="{917D4AF8-18EB-40C2-81AA-D5E1DFFA60D1}" dt="2022-12-20T14:15:20.549" v="3417" actId="1076"/>
          <ac:spMkLst>
            <pc:docMk/>
            <pc:sldMk cId="171543739" sldId="1520"/>
            <ac:spMk id="2" creationId="{7413B70C-1FCD-92D2-4BF5-8BCB443A746E}"/>
          </ac:spMkLst>
        </pc:spChg>
        <pc:spChg chg="mod">
          <ac:chgData name="김재창" userId="219b8ac3-3aed-4b9f-99c2-03e0662c09a1" providerId="ADAL" clId="{917D4AF8-18EB-40C2-81AA-D5E1DFFA60D1}" dt="2022-12-20T17:09:23.889" v="6086" actId="20577"/>
          <ac:spMkLst>
            <pc:docMk/>
            <pc:sldMk cId="171543739" sldId="1520"/>
            <ac:spMk id="3" creationId="{64F797E3-3F1C-D96E-A28C-1EB9388AE021}"/>
          </ac:spMkLst>
        </pc:spChg>
        <pc:picChg chg="add mod">
          <ac:chgData name="김재창" userId="219b8ac3-3aed-4b9f-99c2-03e0662c09a1" providerId="ADAL" clId="{917D4AF8-18EB-40C2-81AA-D5E1DFFA60D1}" dt="2022-12-20T14:15:20.549" v="3417" actId="1076"/>
          <ac:picMkLst>
            <pc:docMk/>
            <pc:sldMk cId="171543739" sldId="1520"/>
            <ac:picMk id="5" creationId="{2553994C-D1C7-7E36-ABD3-AFBB67BFC629}"/>
          </ac:picMkLst>
        </pc:picChg>
        <pc:picChg chg="add mod">
          <ac:chgData name="김재창" userId="219b8ac3-3aed-4b9f-99c2-03e0662c09a1" providerId="ADAL" clId="{917D4AF8-18EB-40C2-81AA-D5E1DFFA60D1}" dt="2022-12-20T14:15:36.108" v="3418" actId="14100"/>
          <ac:picMkLst>
            <pc:docMk/>
            <pc:sldMk cId="171543739" sldId="1520"/>
            <ac:picMk id="7" creationId="{801EEAD3-5518-EF7E-2F47-28DBC4DAC8C2}"/>
          </ac:picMkLst>
        </pc:picChg>
      </pc:sldChg>
      <pc:sldChg chg="addSp modSp new mod">
        <pc:chgData name="김재창" userId="219b8ac3-3aed-4b9f-99c2-03e0662c09a1" providerId="ADAL" clId="{917D4AF8-18EB-40C2-81AA-D5E1DFFA60D1}" dt="2022-12-20T14:17:10.863" v="3503" actId="20577"/>
        <pc:sldMkLst>
          <pc:docMk/>
          <pc:sldMk cId="954893295" sldId="1521"/>
        </pc:sldMkLst>
        <pc:spChg chg="mod">
          <ac:chgData name="김재창" userId="219b8ac3-3aed-4b9f-99c2-03e0662c09a1" providerId="ADAL" clId="{917D4AF8-18EB-40C2-81AA-D5E1DFFA60D1}" dt="2022-12-20T14:15:51.278" v="3420" actId="1076"/>
          <ac:spMkLst>
            <pc:docMk/>
            <pc:sldMk cId="954893295" sldId="1521"/>
            <ac:spMk id="2" creationId="{F569FEB7-7684-94B9-30A2-E342878A6B12}"/>
          </ac:spMkLst>
        </pc:spChg>
        <pc:spChg chg="mod">
          <ac:chgData name="김재창" userId="219b8ac3-3aed-4b9f-99c2-03e0662c09a1" providerId="ADAL" clId="{917D4AF8-18EB-40C2-81AA-D5E1DFFA60D1}" dt="2022-12-20T14:17:10.863" v="3503" actId="20577"/>
          <ac:spMkLst>
            <pc:docMk/>
            <pc:sldMk cId="954893295" sldId="1521"/>
            <ac:spMk id="3" creationId="{C764B56B-A3B1-7DC2-9ADD-356035648713}"/>
          </ac:spMkLst>
        </pc:spChg>
        <pc:picChg chg="add mod">
          <ac:chgData name="김재창" userId="219b8ac3-3aed-4b9f-99c2-03e0662c09a1" providerId="ADAL" clId="{917D4AF8-18EB-40C2-81AA-D5E1DFFA60D1}" dt="2022-12-20T14:16:28.449" v="3424" actId="1076"/>
          <ac:picMkLst>
            <pc:docMk/>
            <pc:sldMk cId="954893295" sldId="1521"/>
            <ac:picMk id="5" creationId="{2BC5EBC2-EEAB-EA3C-F919-47FEBE977009}"/>
          </ac:picMkLst>
        </pc:picChg>
        <pc:picChg chg="add mod">
          <ac:chgData name="김재창" userId="219b8ac3-3aed-4b9f-99c2-03e0662c09a1" providerId="ADAL" clId="{917D4AF8-18EB-40C2-81AA-D5E1DFFA60D1}" dt="2022-12-20T14:16:28.449" v="3424" actId="1076"/>
          <ac:picMkLst>
            <pc:docMk/>
            <pc:sldMk cId="954893295" sldId="1521"/>
            <ac:picMk id="7" creationId="{3D648443-6886-18F3-6619-326A7A58BEF9}"/>
          </ac:picMkLst>
        </pc:picChg>
      </pc:sldChg>
      <pc:sldChg chg="modSp new del mod">
        <pc:chgData name="김재창" userId="219b8ac3-3aed-4b9f-99c2-03e0662c09a1" providerId="ADAL" clId="{917D4AF8-18EB-40C2-81AA-D5E1DFFA60D1}" dt="2022-12-20T06:03:07.267" v="2154" actId="47"/>
        <pc:sldMkLst>
          <pc:docMk/>
          <pc:sldMk cId="389614740" sldId="1522"/>
        </pc:sldMkLst>
        <pc:spChg chg="mod">
          <ac:chgData name="김재창" userId="219b8ac3-3aed-4b9f-99c2-03e0662c09a1" providerId="ADAL" clId="{917D4AF8-18EB-40C2-81AA-D5E1DFFA60D1}" dt="2022-12-20T05:36:58.196" v="2080"/>
          <ac:spMkLst>
            <pc:docMk/>
            <pc:sldMk cId="389614740" sldId="1522"/>
            <ac:spMk id="2" creationId="{8BD5528B-E863-469C-4396-DE8FF3F23F83}"/>
          </ac:spMkLst>
        </pc:spChg>
        <pc:spChg chg="mod">
          <ac:chgData name="김재창" userId="219b8ac3-3aed-4b9f-99c2-03e0662c09a1" providerId="ADAL" clId="{917D4AF8-18EB-40C2-81AA-D5E1DFFA60D1}" dt="2022-12-20T05:37:38.574" v="2153" actId="20577"/>
          <ac:spMkLst>
            <pc:docMk/>
            <pc:sldMk cId="389614740" sldId="1522"/>
            <ac:spMk id="3" creationId="{BB322C09-57FA-89D8-8618-56DC5D6D78CD}"/>
          </ac:spMkLst>
        </pc:spChg>
      </pc:sldChg>
      <pc:sldChg chg="addSp modSp new mod">
        <pc:chgData name="김재창" userId="219b8ac3-3aed-4b9f-99c2-03e0662c09a1" providerId="ADAL" clId="{917D4AF8-18EB-40C2-81AA-D5E1DFFA60D1}" dt="2022-12-20T14:15:00.468" v="3414" actId="1076"/>
        <pc:sldMkLst>
          <pc:docMk/>
          <pc:sldMk cId="776808188" sldId="1522"/>
        </pc:sldMkLst>
        <pc:spChg chg="mod">
          <ac:chgData name="김재창" userId="219b8ac3-3aed-4b9f-99c2-03e0662c09a1" providerId="ADAL" clId="{917D4AF8-18EB-40C2-81AA-D5E1DFFA60D1}" dt="2022-12-20T14:15:00.468" v="3414" actId="1076"/>
          <ac:spMkLst>
            <pc:docMk/>
            <pc:sldMk cId="776808188" sldId="1522"/>
            <ac:spMk id="2" creationId="{0391F720-2752-21C3-5131-4FF01E3A39B0}"/>
          </ac:spMkLst>
        </pc:spChg>
        <pc:spChg chg="mod">
          <ac:chgData name="김재창" userId="219b8ac3-3aed-4b9f-99c2-03e0662c09a1" providerId="ADAL" clId="{917D4AF8-18EB-40C2-81AA-D5E1DFFA60D1}" dt="2022-12-20T14:15:00.468" v="3414" actId="1076"/>
          <ac:spMkLst>
            <pc:docMk/>
            <pc:sldMk cId="776808188" sldId="1522"/>
            <ac:spMk id="3" creationId="{02EB270C-9723-59F4-3045-9FD4C468AE88}"/>
          </ac:spMkLst>
        </pc:spChg>
        <pc:picChg chg="add mod">
          <ac:chgData name="김재창" userId="219b8ac3-3aed-4b9f-99c2-03e0662c09a1" providerId="ADAL" clId="{917D4AF8-18EB-40C2-81AA-D5E1DFFA60D1}" dt="2022-12-20T14:15:00.468" v="3414" actId="1076"/>
          <ac:picMkLst>
            <pc:docMk/>
            <pc:sldMk cId="776808188" sldId="1522"/>
            <ac:picMk id="5" creationId="{330DC225-7325-9222-546B-4548CFA1F469}"/>
          </ac:picMkLst>
        </pc:picChg>
      </pc:sldChg>
      <pc:sldChg chg="addSp modSp new mod">
        <pc:chgData name="김재창" userId="219b8ac3-3aed-4b9f-99c2-03e0662c09a1" providerId="ADAL" clId="{917D4AF8-18EB-40C2-81AA-D5E1DFFA60D1}" dt="2022-12-20T16:50:44.920" v="5031" actId="20577"/>
        <pc:sldMkLst>
          <pc:docMk/>
          <pc:sldMk cId="3465520942" sldId="1523"/>
        </pc:sldMkLst>
        <pc:spChg chg="mod">
          <ac:chgData name="김재창" userId="219b8ac3-3aed-4b9f-99c2-03e0662c09a1" providerId="ADAL" clId="{917D4AF8-18EB-40C2-81AA-D5E1DFFA60D1}" dt="2022-12-20T16:50:44.920" v="5031" actId="20577"/>
          <ac:spMkLst>
            <pc:docMk/>
            <pc:sldMk cId="3465520942" sldId="1523"/>
            <ac:spMk id="2" creationId="{87279942-87BF-2263-AB2C-DC866DB3CED2}"/>
          </ac:spMkLst>
        </pc:spChg>
        <pc:spChg chg="mod">
          <ac:chgData name="김재창" userId="219b8ac3-3aed-4b9f-99c2-03e0662c09a1" providerId="ADAL" clId="{917D4AF8-18EB-40C2-81AA-D5E1DFFA60D1}" dt="2022-12-20T16:42:32.171" v="4504" actId="20577"/>
          <ac:spMkLst>
            <pc:docMk/>
            <pc:sldMk cId="3465520942" sldId="1523"/>
            <ac:spMk id="3" creationId="{AB70EBB4-5D2A-0E3B-872B-847FCDA534F8}"/>
          </ac:spMkLst>
        </pc:spChg>
        <pc:picChg chg="add mod">
          <ac:chgData name="김재창" userId="219b8ac3-3aed-4b9f-99c2-03e0662c09a1" providerId="ADAL" clId="{917D4AF8-18EB-40C2-81AA-D5E1DFFA60D1}" dt="2022-12-20T07:42:06.251" v="2752" actId="1076"/>
          <ac:picMkLst>
            <pc:docMk/>
            <pc:sldMk cId="3465520942" sldId="1523"/>
            <ac:picMk id="4" creationId="{9CE25A48-1832-47BE-9038-C82B4281A068}"/>
          </ac:picMkLst>
        </pc:picChg>
      </pc:sldChg>
      <pc:sldChg chg="addSp modSp new mod">
        <pc:chgData name="김재창" userId="219b8ac3-3aed-4b9f-99c2-03e0662c09a1" providerId="ADAL" clId="{917D4AF8-18EB-40C2-81AA-D5E1DFFA60D1}" dt="2022-12-20T16:50:41.805" v="5029" actId="20577"/>
        <pc:sldMkLst>
          <pc:docMk/>
          <pc:sldMk cId="2696334447" sldId="1524"/>
        </pc:sldMkLst>
        <pc:spChg chg="mod">
          <ac:chgData name="김재창" userId="219b8ac3-3aed-4b9f-99c2-03e0662c09a1" providerId="ADAL" clId="{917D4AF8-18EB-40C2-81AA-D5E1DFFA60D1}" dt="2022-12-20T16:50:41.805" v="5029" actId="20577"/>
          <ac:spMkLst>
            <pc:docMk/>
            <pc:sldMk cId="2696334447" sldId="1524"/>
            <ac:spMk id="2" creationId="{9FDAA4E4-EA82-EA77-2AB8-7D91540E1577}"/>
          </ac:spMkLst>
        </pc:spChg>
        <pc:spChg chg="mod">
          <ac:chgData name="김재창" userId="219b8ac3-3aed-4b9f-99c2-03e0662c09a1" providerId="ADAL" clId="{917D4AF8-18EB-40C2-81AA-D5E1DFFA60D1}" dt="2022-12-20T16:46:53.357" v="4903" actId="20577"/>
          <ac:spMkLst>
            <pc:docMk/>
            <pc:sldMk cId="2696334447" sldId="1524"/>
            <ac:spMk id="3" creationId="{12F5214B-1E24-72E8-CA6F-C7CD7268E8D1}"/>
          </ac:spMkLst>
        </pc:spChg>
        <pc:picChg chg="add mod">
          <ac:chgData name="김재창" userId="219b8ac3-3aed-4b9f-99c2-03e0662c09a1" providerId="ADAL" clId="{917D4AF8-18EB-40C2-81AA-D5E1DFFA60D1}" dt="2022-12-20T16:44:36.272" v="4692" actId="1076"/>
          <ac:picMkLst>
            <pc:docMk/>
            <pc:sldMk cId="2696334447" sldId="1524"/>
            <ac:picMk id="5" creationId="{59309D1A-CDA7-E755-1BEE-9D41D7E00133}"/>
          </ac:picMkLst>
        </pc:picChg>
      </pc:sldChg>
      <pc:sldChg chg="addSp modSp new mod ord">
        <pc:chgData name="김재창" userId="219b8ac3-3aed-4b9f-99c2-03e0662c09a1" providerId="ADAL" clId="{917D4AF8-18EB-40C2-81AA-D5E1DFFA60D1}" dt="2022-12-20T17:10:37.030" v="6121" actId="1076"/>
        <pc:sldMkLst>
          <pc:docMk/>
          <pc:sldMk cId="3426903400" sldId="1525"/>
        </pc:sldMkLst>
        <pc:spChg chg="mod">
          <ac:chgData name="김재창" userId="219b8ac3-3aed-4b9f-99c2-03e0662c09a1" providerId="ADAL" clId="{917D4AF8-18EB-40C2-81AA-D5E1DFFA60D1}" dt="2022-12-20T14:20:44.875" v="3507"/>
          <ac:spMkLst>
            <pc:docMk/>
            <pc:sldMk cId="3426903400" sldId="1525"/>
            <ac:spMk id="2" creationId="{247A2864-DE74-61EF-58B4-8A9908C20C89}"/>
          </ac:spMkLst>
        </pc:spChg>
        <pc:spChg chg="mod">
          <ac:chgData name="김재창" userId="219b8ac3-3aed-4b9f-99c2-03e0662c09a1" providerId="ADAL" clId="{917D4AF8-18EB-40C2-81AA-D5E1DFFA60D1}" dt="2022-12-20T14:25:09.958" v="3792" actId="20577"/>
          <ac:spMkLst>
            <pc:docMk/>
            <pc:sldMk cId="3426903400" sldId="1525"/>
            <ac:spMk id="3" creationId="{0396B123-ADB7-0040-EB0F-38CCA4F21483}"/>
          </ac:spMkLst>
        </pc:spChg>
        <pc:picChg chg="add mod modCrop">
          <ac:chgData name="김재창" userId="219b8ac3-3aed-4b9f-99c2-03e0662c09a1" providerId="ADAL" clId="{917D4AF8-18EB-40C2-81AA-D5E1DFFA60D1}" dt="2022-12-20T17:10:37.030" v="6121" actId="1076"/>
          <ac:picMkLst>
            <pc:docMk/>
            <pc:sldMk cId="3426903400" sldId="1525"/>
            <ac:picMk id="5" creationId="{1E620FF2-ADAD-C7F2-F640-125EC22F0EC4}"/>
          </ac:picMkLst>
        </pc:picChg>
        <pc:picChg chg="add mod">
          <ac:chgData name="김재창" userId="219b8ac3-3aed-4b9f-99c2-03e0662c09a1" providerId="ADAL" clId="{917D4AF8-18EB-40C2-81AA-D5E1DFFA60D1}" dt="2022-12-20T14:26:28.799" v="3801" actId="1076"/>
          <ac:picMkLst>
            <pc:docMk/>
            <pc:sldMk cId="3426903400" sldId="1525"/>
            <ac:picMk id="7" creationId="{10618A60-B715-1A9B-9A24-6B48315EC175}"/>
          </ac:picMkLst>
        </pc:picChg>
      </pc:sldChg>
      <pc:sldChg chg="modSp new del mod">
        <pc:chgData name="김재창" userId="219b8ac3-3aed-4b9f-99c2-03e0662c09a1" providerId="ADAL" clId="{917D4AF8-18EB-40C2-81AA-D5E1DFFA60D1}" dt="2022-12-20T14:14:46.322" v="3413" actId="47"/>
        <pc:sldMkLst>
          <pc:docMk/>
          <pc:sldMk cId="4241268421" sldId="1525"/>
        </pc:sldMkLst>
        <pc:spChg chg="mod">
          <ac:chgData name="김재창" userId="219b8ac3-3aed-4b9f-99c2-03e0662c09a1" providerId="ADAL" clId="{917D4AF8-18EB-40C2-81AA-D5E1DFFA60D1}" dt="2022-12-20T14:08:52.191" v="3405"/>
          <ac:spMkLst>
            <pc:docMk/>
            <pc:sldMk cId="4241268421" sldId="1525"/>
            <ac:spMk id="2" creationId="{0E1068D1-5FD5-EEF2-00D3-9A0A47A9C24D}"/>
          </ac:spMkLst>
        </pc:spChg>
      </pc:sldChg>
      <pc:sldChg chg="add del ord">
        <pc:chgData name="김재창" userId="219b8ac3-3aed-4b9f-99c2-03e0662c09a1" providerId="ADAL" clId="{917D4AF8-18EB-40C2-81AA-D5E1DFFA60D1}" dt="2022-12-20T17:01:30.779" v="5677" actId="47"/>
        <pc:sldMkLst>
          <pc:docMk/>
          <pc:sldMk cId="115538666" sldId="1526"/>
        </pc:sldMkLst>
      </pc:sldChg>
      <pc:sldChg chg="addSp delSp modSp add mod delAnim modAnim">
        <pc:chgData name="김재창" userId="219b8ac3-3aed-4b9f-99c2-03e0662c09a1" providerId="ADAL" clId="{917D4AF8-18EB-40C2-81AA-D5E1DFFA60D1}" dt="2022-12-20T17:19:47.787" v="6281" actId="14100"/>
        <pc:sldMkLst>
          <pc:docMk/>
          <pc:sldMk cId="2494429909" sldId="1527"/>
        </pc:sldMkLst>
        <pc:spChg chg="mod">
          <ac:chgData name="김재창" userId="219b8ac3-3aed-4b9f-99c2-03e0662c09a1" providerId="ADAL" clId="{917D4AF8-18EB-40C2-81AA-D5E1DFFA60D1}" dt="2022-12-20T17:19:39.623" v="6279" actId="20577"/>
          <ac:spMkLst>
            <pc:docMk/>
            <pc:sldMk cId="2494429909" sldId="1527"/>
            <ac:spMk id="3" creationId="{F4BBAF6E-DB00-2C57-CE5F-358666FCAB9B}"/>
          </ac:spMkLst>
        </pc:spChg>
        <pc:spChg chg="mod">
          <ac:chgData name="김재창" userId="219b8ac3-3aed-4b9f-99c2-03e0662c09a1" providerId="ADAL" clId="{917D4AF8-18EB-40C2-81AA-D5E1DFFA60D1}" dt="2022-12-20T17:19:47.787" v="6281" actId="14100"/>
          <ac:spMkLst>
            <pc:docMk/>
            <pc:sldMk cId="2494429909" sldId="1527"/>
            <ac:spMk id="6" creationId="{319E5424-49FC-0EE2-0582-CDA2D82FD66F}"/>
          </ac:spMkLst>
        </pc:spChg>
        <pc:spChg chg="del">
          <ac:chgData name="김재창" userId="219b8ac3-3aed-4b9f-99c2-03e0662c09a1" providerId="ADAL" clId="{917D4AF8-18EB-40C2-81AA-D5E1DFFA60D1}" dt="2022-12-20T16:55:22.254" v="5254" actId="478"/>
          <ac:spMkLst>
            <pc:docMk/>
            <pc:sldMk cId="2494429909" sldId="1527"/>
            <ac:spMk id="9" creationId="{4AEB4E23-5D40-4BA9-4637-6F5592567585}"/>
          </ac:spMkLst>
        </pc:spChg>
        <pc:spChg chg="mod">
          <ac:chgData name="김재창" userId="219b8ac3-3aed-4b9f-99c2-03e0662c09a1" providerId="ADAL" clId="{917D4AF8-18EB-40C2-81AA-D5E1DFFA60D1}" dt="2022-12-20T17:19:43.283" v="6280" actId="1076"/>
          <ac:spMkLst>
            <pc:docMk/>
            <pc:sldMk cId="2494429909" sldId="1527"/>
            <ac:spMk id="10" creationId="{E26255EB-678D-8BFE-5D71-687EF9198397}"/>
          </ac:spMkLst>
        </pc:spChg>
        <pc:spChg chg="del">
          <ac:chgData name="김재창" userId="219b8ac3-3aed-4b9f-99c2-03e0662c09a1" providerId="ADAL" clId="{917D4AF8-18EB-40C2-81AA-D5E1DFFA60D1}" dt="2022-12-20T16:55:24.474" v="5255" actId="478"/>
          <ac:spMkLst>
            <pc:docMk/>
            <pc:sldMk cId="2494429909" sldId="1527"/>
            <ac:spMk id="11" creationId="{5E1C2C71-CF9B-9AB2-07CD-84E459A3E7C1}"/>
          </ac:spMkLst>
        </pc:spChg>
        <pc:spChg chg="add mod">
          <ac:chgData name="김재창" userId="219b8ac3-3aed-4b9f-99c2-03e0662c09a1" providerId="ADAL" clId="{917D4AF8-18EB-40C2-81AA-D5E1DFFA60D1}" dt="2022-12-20T17:00:03.892" v="5625" actId="14100"/>
          <ac:spMkLst>
            <pc:docMk/>
            <pc:sldMk cId="2494429909" sldId="1527"/>
            <ac:spMk id="13" creationId="{64EB3142-3A55-A640-78B0-15CC750AA405}"/>
          </ac:spMkLst>
        </pc:spChg>
        <pc:spChg chg="add mod">
          <ac:chgData name="김재창" userId="219b8ac3-3aed-4b9f-99c2-03e0662c09a1" providerId="ADAL" clId="{917D4AF8-18EB-40C2-81AA-D5E1DFFA60D1}" dt="2022-12-20T17:00:20.232" v="5629" actId="14100"/>
          <ac:spMkLst>
            <pc:docMk/>
            <pc:sldMk cId="2494429909" sldId="1527"/>
            <ac:spMk id="14" creationId="{BA37006A-6CCB-DDBC-A26A-44D59FA00B5D}"/>
          </ac:spMkLst>
        </pc:spChg>
        <pc:picChg chg="del">
          <ac:chgData name="김재창" userId="219b8ac3-3aed-4b9f-99c2-03e0662c09a1" providerId="ADAL" clId="{917D4AF8-18EB-40C2-81AA-D5E1DFFA60D1}" dt="2022-12-20T16:47:20.741" v="4904" actId="478"/>
          <ac:picMkLst>
            <pc:docMk/>
            <pc:sldMk cId="2494429909" sldId="1527"/>
            <ac:picMk id="4" creationId="{EFDD2DCF-0A9D-2E21-57BD-84B15A7DB9BF}"/>
          </ac:picMkLst>
        </pc:picChg>
        <pc:picChg chg="add del">
          <ac:chgData name="김재창" userId="219b8ac3-3aed-4b9f-99c2-03e0662c09a1" providerId="ADAL" clId="{917D4AF8-18EB-40C2-81AA-D5E1DFFA60D1}" dt="2022-12-20T16:47:26.429" v="4908" actId="22"/>
          <ac:picMkLst>
            <pc:docMk/>
            <pc:sldMk cId="2494429909" sldId="1527"/>
            <ac:picMk id="7" creationId="{54EC9D17-6B7F-8AB3-AF4F-0B5C65445544}"/>
          </ac:picMkLst>
        </pc:picChg>
        <pc:picChg chg="add del mod">
          <ac:chgData name="김재창" userId="219b8ac3-3aed-4b9f-99c2-03e0662c09a1" providerId="ADAL" clId="{917D4AF8-18EB-40C2-81AA-D5E1DFFA60D1}" dt="2022-12-20T16:54:13.533" v="5241" actId="478"/>
          <ac:picMkLst>
            <pc:docMk/>
            <pc:sldMk cId="2494429909" sldId="1527"/>
            <ac:picMk id="8" creationId="{3D4EE1E8-5604-DEEF-3C19-1F0C7EB0FF77}"/>
          </ac:picMkLst>
        </pc:picChg>
        <pc:picChg chg="add mod modCrop">
          <ac:chgData name="김재창" userId="219b8ac3-3aed-4b9f-99c2-03e0662c09a1" providerId="ADAL" clId="{917D4AF8-18EB-40C2-81AA-D5E1DFFA60D1}" dt="2022-12-20T16:59:54.038" v="5623" actId="1076"/>
          <ac:picMkLst>
            <pc:docMk/>
            <pc:sldMk cId="2494429909" sldId="1527"/>
            <ac:picMk id="12" creationId="{011D713C-233C-5576-FD85-247D86A6E61E}"/>
          </ac:picMkLst>
        </pc:picChg>
      </pc:sldChg>
      <pc:sldChg chg="modSp add mod">
        <pc:chgData name="김재창" userId="219b8ac3-3aed-4b9f-99c2-03e0662c09a1" providerId="ADAL" clId="{917D4AF8-18EB-40C2-81AA-D5E1DFFA60D1}" dt="2022-12-20T17:19:13.532" v="6241" actId="207"/>
        <pc:sldMkLst>
          <pc:docMk/>
          <pc:sldMk cId="1151973126" sldId="1528"/>
        </pc:sldMkLst>
        <pc:spChg chg="mod">
          <ac:chgData name="김재창" userId="219b8ac3-3aed-4b9f-99c2-03e0662c09a1" providerId="ADAL" clId="{917D4AF8-18EB-40C2-81AA-D5E1DFFA60D1}" dt="2022-12-20T17:19:13.532" v="6241" actId="207"/>
          <ac:spMkLst>
            <pc:docMk/>
            <pc:sldMk cId="1151973126" sldId="1528"/>
            <ac:spMk id="3" creationId="{F4BBAF6E-DB00-2C57-CE5F-358666FCAB9B}"/>
          </ac:spMkLst>
        </pc:spChg>
      </pc:sldChg>
      <pc:sldChg chg="addSp modSp new mod">
        <pc:chgData name="김재창" userId="219b8ac3-3aed-4b9f-99c2-03e0662c09a1" providerId="ADAL" clId="{917D4AF8-18EB-40C2-81AA-D5E1DFFA60D1}" dt="2022-12-20T16:53:25.522" v="5240" actId="20577"/>
        <pc:sldMkLst>
          <pc:docMk/>
          <pc:sldMk cId="1512954560" sldId="1529"/>
        </pc:sldMkLst>
        <pc:spChg chg="mod">
          <ac:chgData name="김재창" userId="219b8ac3-3aed-4b9f-99c2-03e0662c09a1" providerId="ADAL" clId="{917D4AF8-18EB-40C2-81AA-D5E1DFFA60D1}" dt="2022-12-20T16:51:06.070" v="5068" actId="20577"/>
          <ac:spMkLst>
            <pc:docMk/>
            <pc:sldMk cId="1512954560" sldId="1529"/>
            <ac:spMk id="2" creationId="{EB15BDD2-DFCB-A299-14A3-7127FF219438}"/>
          </ac:spMkLst>
        </pc:spChg>
        <pc:spChg chg="mod">
          <ac:chgData name="김재창" userId="219b8ac3-3aed-4b9f-99c2-03e0662c09a1" providerId="ADAL" clId="{917D4AF8-18EB-40C2-81AA-D5E1DFFA60D1}" dt="2022-12-20T16:53:25.522" v="5240" actId="20577"/>
          <ac:spMkLst>
            <pc:docMk/>
            <pc:sldMk cId="1512954560" sldId="1529"/>
            <ac:spMk id="3" creationId="{29FD9471-D759-E3C4-8FBB-06D14B4153CD}"/>
          </ac:spMkLst>
        </pc:spChg>
        <pc:graphicFrameChg chg="add mod">
          <ac:chgData name="김재창" userId="219b8ac3-3aed-4b9f-99c2-03e0662c09a1" providerId="ADAL" clId="{917D4AF8-18EB-40C2-81AA-D5E1DFFA60D1}" dt="2022-12-20T16:51:19.907" v="5070" actId="1076"/>
          <ac:graphicFrameMkLst>
            <pc:docMk/>
            <pc:sldMk cId="1512954560" sldId="1529"/>
            <ac:graphicFrameMk id="4" creationId="{1B48FD35-054F-15B5-7945-0BA0A5EB23C3}"/>
          </ac:graphicFrameMkLst>
        </pc:graphicFrameChg>
      </pc:sldChg>
      <pc:sldChg chg="add del">
        <pc:chgData name="김재창" userId="219b8ac3-3aed-4b9f-99c2-03e0662c09a1" providerId="ADAL" clId="{917D4AF8-18EB-40C2-81AA-D5E1DFFA60D1}" dt="2022-12-20T16:47:35.834" v="4910"/>
        <pc:sldMkLst>
          <pc:docMk/>
          <pc:sldMk cId="2087182368" sldId="1529"/>
        </pc:sldMkLst>
      </pc:sldChg>
      <pc:sldChg chg="add del">
        <pc:chgData name="김재창" userId="219b8ac3-3aed-4b9f-99c2-03e0662c09a1" providerId="ADAL" clId="{917D4AF8-18EB-40C2-81AA-D5E1DFFA60D1}" dt="2022-12-20T16:54:25.728" v="5243"/>
        <pc:sldMkLst>
          <pc:docMk/>
          <pc:sldMk cId="921614611" sldId="1530"/>
        </pc:sldMkLst>
      </pc:sldChg>
      <pc:sldChg chg="modSp add mod">
        <pc:chgData name="김재창" userId="219b8ac3-3aed-4b9f-99c2-03e0662c09a1" providerId="ADAL" clId="{917D4AF8-18EB-40C2-81AA-D5E1DFFA60D1}" dt="2022-12-21T01:53:28.851" v="6352" actId="20577"/>
        <pc:sldMkLst>
          <pc:docMk/>
          <pc:sldMk cId="2957856485" sldId="1530"/>
        </pc:sldMkLst>
        <pc:spChg chg="mod">
          <ac:chgData name="김재창" userId="219b8ac3-3aed-4b9f-99c2-03e0662c09a1" providerId="ADAL" clId="{917D4AF8-18EB-40C2-81AA-D5E1DFFA60D1}" dt="2022-12-21T01:53:28.851" v="6352" actId="20577"/>
          <ac:spMkLst>
            <pc:docMk/>
            <pc:sldMk cId="2957856485" sldId="1530"/>
            <ac:spMk id="2" creationId="{FC58C4B8-EDD0-D7F7-7AB6-697A0DA429D5}"/>
          </ac:spMkLst>
        </pc:spChg>
        <pc:spChg chg="mod">
          <ac:chgData name="김재창" userId="219b8ac3-3aed-4b9f-99c2-03e0662c09a1" providerId="ADAL" clId="{917D4AF8-18EB-40C2-81AA-D5E1DFFA60D1}" dt="2022-12-20T17:05:19.972" v="5985" actId="20577"/>
          <ac:spMkLst>
            <pc:docMk/>
            <pc:sldMk cId="2957856485" sldId="1530"/>
            <ac:spMk id="3" creationId="{BBE30BB5-B0E6-33F5-BE82-944892CE565D}"/>
          </ac:spMkLst>
        </pc:spChg>
        <pc:graphicFrameChg chg="mod">
          <ac:chgData name="김재창" userId="219b8ac3-3aed-4b9f-99c2-03e0662c09a1" providerId="ADAL" clId="{917D4AF8-18EB-40C2-81AA-D5E1DFFA60D1}" dt="2022-12-20T17:05:25.223" v="5986" actId="1076"/>
          <ac:graphicFrameMkLst>
            <pc:docMk/>
            <pc:sldMk cId="2957856485" sldId="1530"/>
            <ac:graphicFrameMk id="5" creationId="{7D0B686D-A789-4E22-CD14-B94A68FFE493}"/>
          </ac:graphicFrameMkLst>
        </pc:graphicFrameChg>
      </pc:sldChg>
    </pc:docChg>
  </pc:docChgLst>
  <pc:docChgLst>
    <pc:chgData name="김재창" userId="219b8ac3-3aed-4b9f-99c2-03e0662c09a1" providerId="ADAL" clId="{51CA664A-0AB3-4140-BD5D-BBFB20D7082C}"/>
    <pc:docChg chg="undo custSel addSld delSld modSld sldOrd">
      <pc:chgData name="김재창" userId="219b8ac3-3aed-4b9f-99c2-03e0662c09a1" providerId="ADAL" clId="{51CA664A-0AB3-4140-BD5D-BBFB20D7082C}" dt="2023-01-11T01:45:49.462" v="56" actId="20578"/>
      <pc:docMkLst>
        <pc:docMk/>
      </pc:docMkLst>
      <pc:sldChg chg="ord">
        <pc:chgData name="김재창" userId="219b8ac3-3aed-4b9f-99c2-03e0662c09a1" providerId="ADAL" clId="{51CA664A-0AB3-4140-BD5D-BBFB20D7082C}" dt="2023-01-11T01:45:49.462" v="56" actId="20578"/>
        <pc:sldMkLst>
          <pc:docMk/>
          <pc:sldMk cId="2752666224" sldId="1442"/>
        </pc:sldMkLst>
      </pc:sldChg>
      <pc:sldChg chg="modSp mod">
        <pc:chgData name="김재창" userId="219b8ac3-3aed-4b9f-99c2-03e0662c09a1" providerId="ADAL" clId="{51CA664A-0AB3-4140-BD5D-BBFB20D7082C}" dt="2023-01-09T08:14:04.394" v="49" actId="1076"/>
        <pc:sldMkLst>
          <pc:docMk/>
          <pc:sldMk cId="170063534" sldId="1559"/>
        </pc:sldMkLst>
        <pc:spChg chg="mod">
          <ac:chgData name="김재창" userId="219b8ac3-3aed-4b9f-99c2-03e0662c09a1" providerId="ADAL" clId="{51CA664A-0AB3-4140-BD5D-BBFB20D7082C}" dt="2023-01-09T08:13:59.140" v="48" actId="2710"/>
          <ac:spMkLst>
            <pc:docMk/>
            <pc:sldMk cId="170063534" sldId="1559"/>
            <ac:spMk id="3" creationId="{BBE30BB5-B0E6-33F5-BE82-944892CE565D}"/>
          </ac:spMkLst>
        </pc:spChg>
        <pc:graphicFrameChg chg="mod">
          <ac:chgData name="김재창" userId="219b8ac3-3aed-4b9f-99c2-03e0662c09a1" providerId="ADAL" clId="{51CA664A-0AB3-4140-BD5D-BBFB20D7082C}" dt="2023-01-09T08:14:04.394" v="49" actId="1076"/>
          <ac:graphicFrameMkLst>
            <pc:docMk/>
            <pc:sldMk cId="170063534" sldId="1559"/>
            <ac:graphicFrameMk id="5" creationId="{7D0B686D-A789-4E22-CD14-B94A68FFE493}"/>
          </ac:graphicFrameMkLst>
        </pc:graphicFrameChg>
      </pc:sldChg>
      <pc:sldChg chg="del">
        <pc:chgData name="김재창" userId="219b8ac3-3aed-4b9f-99c2-03e0662c09a1" providerId="ADAL" clId="{51CA664A-0AB3-4140-BD5D-BBFB20D7082C}" dt="2023-01-09T07:27:25.696" v="1" actId="2696"/>
        <pc:sldMkLst>
          <pc:docMk/>
          <pc:sldMk cId="3864581657" sldId="1563"/>
        </pc:sldMkLst>
      </pc:sldChg>
      <pc:sldChg chg="modSp mod">
        <pc:chgData name="김재창" userId="219b8ac3-3aed-4b9f-99c2-03e0662c09a1" providerId="ADAL" clId="{51CA664A-0AB3-4140-BD5D-BBFB20D7082C}" dt="2023-01-09T08:08:35.923" v="47" actId="5793"/>
        <pc:sldMkLst>
          <pc:docMk/>
          <pc:sldMk cId="1097955783" sldId="1571"/>
        </pc:sldMkLst>
        <pc:spChg chg="mod">
          <ac:chgData name="김재창" userId="219b8ac3-3aed-4b9f-99c2-03e0662c09a1" providerId="ADAL" clId="{51CA664A-0AB3-4140-BD5D-BBFB20D7082C}" dt="2023-01-09T08:08:35.923" v="47" actId="5793"/>
          <ac:spMkLst>
            <pc:docMk/>
            <pc:sldMk cId="1097955783" sldId="1571"/>
            <ac:spMk id="3" creationId="{7625BDBF-5E65-523E-9BA9-75E45215BDB0}"/>
          </ac:spMkLst>
        </pc:spChg>
        <pc:graphicFrameChg chg="mod modGraphic">
          <ac:chgData name="김재창" userId="219b8ac3-3aed-4b9f-99c2-03e0662c09a1" providerId="ADAL" clId="{51CA664A-0AB3-4140-BD5D-BBFB20D7082C}" dt="2023-01-09T08:06:45.760" v="37" actId="14100"/>
          <ac:graphicFrameMkLst>
            <pc:docMk/>
            <pc:sldMk cId="1097955783" sldId="1571"/>
            <ac:graphicFrameMk id="5" creationId="{A95F9B46-CAA8-B647-CB26-3DD95170A507}"/>
          </ac:graphicFrameMkLst>
        </pc:graphicFrameChg>
      </pc:sldChg>
      <pc:sldChg chg="modSp add mod">
        <pc:chgData name="김재창" userId="219b8ac3-3aed-4b9f-99c2-03e0662c09a1" providerId="ADAL" clId="{51CA664A-0AB3-4140-BD5D-BBFB20D7082C}" dt="2023-01-09T08:15:24.789" v="55" actId="20577"/>
        <pc:sldMkLst>
          <pc:docMk/>
          <pc:sldMk cId="907480028" sldId="1573"/>
        </pc:sldMkLst>
        <pc:spChg chg="mod">
          <ac:chgData name="김재창" userId="219b8ac3-3aed-4b9f-99c2-03e0662c09a1" providerId="ADAL" clId="{51CA664A-0AB3-4140-BD5D-BBFB20D7082C}" dt="2023-01-09T08:15:24.789" v="55" actId="20577"/>
          <ac:spMkLst>
            <pc:docMk/>
            <pc:sldMk cId="907480028" sldId="1573"/>
            <ac:spMk id="3" creationId="{5E1D9605-1C47-7E84-1FCD-449853C7ECAC}"/>
          </ac:spMkLst>
        </pc:spChg>
      </pc:sldChg>
      <pc:sldChg chg="add">
        <pc:chgData name="김재창" userId="219b8ac3-3aed-4b9f-99c2-03e0662c09a1" providerId="ADAL" clId="{51CA664A-0AB3-4140-BD5D-BBFB20D7082C}" dt="2023-01-09T08:15:07.469" v="50" actId="2890"/>
        <pc:sldMkLst>
          <pc:docMk/>
          <pc:sldMk cId="1448927444" sldId="1574"/>
        </pc:sldMkLst>
      </pc:sldChg>
    </pc:docChg>
  </pc:docChgLst>
  <pc:docChgLst>
    <pc:chgData name="김재창" userId="219b8ac3-3aed-4b9f-99c2-03e0662c09a1" providerId="ADAL" clId="{9D94111F-997D-4EBB-BC7D-069C24919B26}"/>
    <pc:docChg chg="undo custSel addSld delSld modSld sldOrd">
      <pc:chgData name="김재창" userId="219b8ac3-3aed-4b9f-99c2-03e0662c09a1" providerId="ADAL" clId="{9D94111F-997D-4EBB-BC7D-069C24919B26}" dt="2022-10-04T16:48:52.268" v="4216" actId="14"/>
      <pc:docMkLst>
        <pc:docMk/>
      </pc:docMkLst>
      <pc:sldChg chg="ord">
        <pc:chgData name="김재창" userId="219b8ac3-3aed-4b9f-99c2-03e0662c09a1" providerId="ADAL" clId="{9D94111F-997D-4EBB-BC7D-069C24919B26}" dt="2022-10-04T15:52:31.220" v="2877"/>
        <pc:sldMkLst>
          <pc:docMk/>
          <pc:sldMk cId="1561775410" sldId="1353"/>
        </pc:sldMkLst>
      </pc:sldChg>
      <pc:sldChg chg="del">
        <pc:chgData name="김재창" userId="219b8ac3-3aed-4b9f-99c2-03e0662c09a1" providerId="ADAL" clId="{9D94111F-997D-4EBB-BC7D-069C24919B26}" dt="2022-10-02T11:57:16.034" v="1143" actId="47"/>
        <pc:sldMkLst>
          <pc:docMk/>
          <pc:sldMk cId="1077120746" sldId="1371"/>
        </pc:sldMkLst>
      </pc:sldChg>
      <pc:sldChg chg="del">
        <pc:chgData name="김재창" userId="219b8ac3-3aed-4b9f-99c2-03e0662c09a1" providerId="ADAL" clId="{9D94111F-997D-4EBB-BC7D-069C24919B26}" dt="2022-10-02T11:57:16.246" v="1144" actId="47"/>
        <pc:sldMkLst>
          <pc:docMk/>
          <pc:sldMk cId="560424917" sldId="1372"/>
        </pc:sldMkLst>
      </pc:sldChg>
      <pc:sldChg chg="del">
        <pc:chgData name="김재창" userId="219b8ac3-3aed-4b9f-99c2-03e0662c09a1" providerId="ADAL" clId="{9D94111F-997D-4EBB-BC7D-069C24919B26}" dt="2022-09-26T13:28:45.785" v="1" actId="47"/>
        <pc:sldMkLst>
          <pc:docMk/>
          <pc:sldMk cId="1943081805" sldId="1375"/>
        </pc:sldMkLst>
      </pc:sldChg>
      <pc:sldChg chg="modSp add del mod">
        <pc:chgData name="김재창" userId="219b8ac3-3aed-4b9f-99c2-03e0662c09a1" providerId="ADAL" clId="{9D94111F-997D-4EBB-BC7D-069C24919B26}" dt="2022-10-04T15:59:16.657" v="3022" actId="207"/>
        <pc:sldMkLst>
          <pc:docMk/>
          <pc:sldMk cId="2472984282" sldId="1376"/>
        </pc:sldMkLst>
        <pc:spChg chg="mod">
          <ac:chgData name="김재창" userId="219b8ac3-3aed-4b9f-99c2-03e0662c09a1" providerId="ADAL" clId="{9D94111F-997D-4EBB-BC7D-069C24919B26}" dt="2022-10-04T15:59:16.657" v="3022" actId="207"/>
          <ac:spMkLst>
            <pc:docMk/>
            <pc:sldMk cId="2472984282" sldId="1376"/>
            <ac:spMk id="3" creationId="{D131CE99-575B-EF3B-94AA-653237C33CFA}"/>
          </ac:spMkLst>
        </pc:spChg>
        <pc:graphicFrameChg chg="mod modGraphic">
          <ac:chgData name="김재창" userId="219b8ac3-3aed-4b9f-99c2-03e0662c09a1" providerId="ADAL" clId="{9D94111F-997D-4EBB-BC7D-069C24919B26}" dt="2022-10-04T15:57:15.709" v="2907" actId="1076"/>
          <ac:graphicFrameMkLst>
            <pc:docMk/>
            <pc:sldMk cId="2472984282" sldId="1376"/>
            <ac:graphicFrameMk id="4" creationId="{19765490-0C35-A78D-7CA3-608CE79FD552}"/>
          </ac:graphicFrameMkLst>
        </pc:graphicFrameChg>
      </pc:sldChg>
      <pc:sldChg chg="del">
        <pc:chgData name="김재창" userId="219b8ac3-3aed-4b9f-99c2-03e0662c09a1" providerId="ADAL" clId="{9D94111F-997D-4EBB-BC7D-069C24919B26}" dt="2022-09-26T13:28:45.785" v="1" actId="47"/>
        <pc:sldMkLst>
          <pc:docMk/>
          <pc:sldMk cId="3137890188" sldId="1378"/>
        </pc:sldMkLst>
      </pc:sldChg>
      <pc:sldChg chg="add del">
        <pc:chgData name="김재창" userId="219b8ac3-3aed-4b9f-99c2-03e0662c09a1" providerId="ADAL" clId="{9D94111F-997D-4EBB-BC7D-069C24919B26}" dt="2022-10-04T15:30:07.638" v="1951"/>
        <pc:sldMkLst>
          <pc:docMk/>
          <pc:sldMk cId="195475638" sldId="1379"/>
        </pc:sldMkLst>
      </pc:sldChg>
      <pc:sldChg chg="del">
        <pc:chgData name="김재창" userId="219b8ac3-3aed-4b9f-99c2-03e0662c09a1" providerId="ADAL" clId="{9D94111F-997D-4EBB-BC7D-069C24919B26}" dt="2022-09-26T13:28:45.785" v="1" actId="47"/>
        <pc:sldMkLst>
          <pc:docMk/>
          <pc:sldMk cId="3729458836" sldId="1380"/>
        </pc:sldMkLst>
      </pc:sldChg>
      <pc:sldChg chg="del">
        <pc:chgData name="김재창" userId="219b8ac3-3aed-4b9f-99c2-03e0662c09a1" providerId="ADAL" clId="{9D94111F-997D-4EBB-BC7D-069C24919B26}" dt="2022-09-26T13:28:45.785" v="1" actId="47"/>
        <pc:sldMkLst>
          <pc:docMk/>
          <pc:sldMk cId="1784696122" sldId="1382"/>
        </pc:sldMkLst>
      </pc:sldChg>
      <pc:sldChg chg="modSp mod">
        <pc:chgData name="김재창" userId="219b8ac3-3aed-4b9f-99c2-03e0662c09a1" providerId="ADAL" clId="{9D94111F-997D-4EBB-BC7D-069C24919B26}" dt="2022-10-04T16:48:52.268" v="4216" actId="14"/>
        <pc:sldMkLst>
          <pc:docMk/>
          <pc:sldMk cId="3442994441" sldId="1383"/>
        </pc:sldMkLst>
        <pc:spChg chg="mod">
          <ac:chgData name="김재창" userId="219b8ac3-3aed-4b9f-99c2-03e0662c09a1" providerId="ADAL" clId="{9D94111F-997D-4EBB-BC7D-069C24919B26}" dt="2022-10-04T16:48:52.268" v="4216" actId="14"/>
          <ac:spMkLst>
            <pc:docMk/>
            <pc:sldMk cId="3442994441" sldId="1383"/>
            <ac:spMk id="3" creationId="{FB6E8B56-F8F9-28F9-424B-37A375CEC0BD}"/>
          </ac:spMkLst>
        </pc:spChg>
      </pc:sldChg>
      <pc:sldChg chg="add del ord">
        <pc:chgData name="김재창" userId="219b8ac3-3aed-4b9f-99c2-03e0662c09a1" providerId="ADAL" clId="{9D94111F-997D-4EBB-BC7D-069C24919B26}" dt="2022-10-04T15:41:45.044" v="2454"/>
        <pc:sldMkLst>
          <pc:docMk/>
          <pc:sldMk cId="2189021183" sldId="1384"/>
        </pc:sldMkLst>
      </pc:sldChg>
      <pc:sldChg chg="addSp delSp modSp new mod">
        <pc:chgData name="김재창" userId="219b8ac3-3aed-4b9f-99c2-03e0662c09a1" providerId="ADAL" clId="{9D94111F-997D-4EBB-BC7D-069C24919B26}" dt="2022-10-04T16:47:39.316" v="4211" actId="207"/>
        <pc:sldMkLst>
          <pc:docMk/>
          <pc:sldMk cId="1107580481" sldId="1385"/>
        </pc:sldMkLst>
        <pc:spChg chg="mod">
          <ac:chgData name="김재창" userId="219b8ac3-3aed-4b9f-99c2-03e0662c09a1" providerId="ADAL" clId="{9D94111F-997D-4EBB-BC7D-069C24919B26}" dt="2022-10-04T16:20:24.434" v="3869" actId="20577"/>
          <ac:spMkLst>
            <pc:docMk/>
            <pc:sldMk cId="1107580481" sldId="1385"/>
            <ac:spMk id="2" creationId="{DF5036AA-42D3-140E-123C-9A18DB7418C3}"/>
          </ac:spMkLst>
        </pc:spChg>
        <pc:spChg chg="mod">
          <ac:chgData name="김재창" userId="219b8ac3-3aed-4b9f-99c2-03e0662c09a1" providerId="ADAL" clId="{9D94111F-997D-4EBB-BC7D-069C24919B26}" dt="2022-10-04T16:47:39.316" v="4211" actId="207"/>
          <ac:spMkLst>
            <pc:docMk/>
            <pc:sldMk cId="1107580481" sldId="1385"/>
            <ac:spMk id="3" creationId="{DA31DB13-1E0A-E46E-5CFA-7F4046AD50FA}"/>
          </ac:spMkLst>
        </pc:spChg>
        <pc:spChg chg="add mod">
          <ac:chgData name="김재창" userId="219b8ac3-3aed-4b9f-99c2-03e0662c09a1" providerId="ADAL" clId="{9D94111F-997D-4EBB-BC7D-069C24919B26}" dt="2022-10-04T16:12:16.807" v="3606" actId="571"/>
          <ac:spMkLst>
            <pc:docMk/>
            <pc:sldMk cId="1107580481" sldId="1385"/>
            <ac:spMk id="6" creationId="{C6BBF6DF-6C3B-6E3D-783A-6452F96439BE}"/>
          </ac:spMkLst>
        </pc:spChg>
        <pc:spChg chg="add mod">
          <ac:chgData name="김재창" userId="219b8ac3-3aed-4b9f-99c2-03e0662c09a1" providerId="ADAL" clId="{9D94111F-997D-4EBB-BC7D-069C24919B26}" dt="2022-09-26T13:29:46.920" v="33" actId="571"/>
          <ac:spMkLst>
            <pc:docMk/>
            <pc:sldMk cId="1107580481" sldId="1385"/>
            <ac:spMk id="8" creationId="{8C93F577-B425-ADF1-CD96-132DF44285E5}"/>
          </ac:spMkLst>
        </pc:spChg>
        <pc:spChg chg="add mod">
          <ac:chgData name="김재창" userId="219b8ac3-3aed-4b9f-99c2-03e0662c09a1" providerId="ADAL" clId="{9D94111F-997D-4EBB-BC7D-069C24919B26}" dt="2022-09-26T13:29:51.635" v="35" actId="571"/>
          <ac:spMkLst>
            <pc:docMk/>
            <pc:sldMk cId="1107580481" sldId="1385"/>
            <ac:spMk id="10" creationId="{15E774B5-24C9-577A-B78F-FA42C9FB43D3}"/>
          </ac:spMkLst>
        </pc:spChg>
        <pc:spChg chg="add mod">
          <ac:chgData name="김재창" userId="219b8ac3-3aed-4b9f-99c2-03e0662c09a1" providerId="ADAL" clId="{9D94111F-997D-4EBB-BC7D-069C24919B26}" dt="2022-10-04T16:12:16.807" v="3606" actId="571"/>
          <ac:spMkLst>
            <pc:docMk/>
            <pc:sldMk cId="1107580481" sldId="1385"/>
            <ac:spMk id="10" creationId="{251EA304-D2FF-F432-9D61-61A6E78F4CAD}"/>
          </ac:spMkLst>
        </pc:spChg>
        <pc:spChg chg="add mod">
          <ac:chgData name="김재창" userId="219b8ac3-3aed-4b9f-99c2-03e0662c09a1" providerId="ADAL" clId="{9D94111F-997D-4EBB-BC7D-069C24919B26}" dt="2022-10-04T16:12:16.807" v="3606" actId="571"/>
          <ac:spMkLst>
            <pc:docMk/>
            <pc:sldMk cId="1107580481" sldId="1385"/>
            <ac:spMk id="11" creationId="{BD4BE473-9523-EA3F-5F2A-1437A7602084}"/>
          </ac:spMkLst>
        </pc:spChg>
        <pc:spChg chg="add mod">
          <ac:chgData name="김재창" userId="219b8ac3-3aed-4b9f-99c2-03e0662c09a1" providerId="ADAL" clId="{9D94111F-997D-4EBB-BC7D-069C24919B26}" dt="2022-10-04T16:12:16.807" v="3606" actId="571"/>
          <ac:spMkLst>
            <pc:docMk/>
            <pc:sldMk cId="1107580481" sldId="1385"/>
            <ac:spMk id="12" creationId="{80F43C39-4A05-207A-1391-30DFF905E256}"/>
          </ac:spMkLst>
        </pc:spChg>
        <pc:spChg chg="add del mod">
          <ac:chgData name="김재창" userId="219b8ac3-3aed-4b9f-99c2-03e0662c09a1" providerId="ADAL" clId="{9D94111F-997D-4EBB-BC7D-069C24919B26}" dt="2022-10-04T16:12:53.224" v="3615" actId="478"/>
          <ac:spMkLst>
            <pc:docMk/>
            <pc:sldMk cId="1107580481" sldId="1385"/>
            <ac:spMk id="14" creationId="{F4233AE0-35BF-F039-5ABD-D9BE86C003C3}"/>
          </ac:spMkLst>
        </pc:spChg>
        <pc:grpChg chg="add mod">
          <ac:chgData name="김재창" userId="219b8ac3-3aed-4b9f-99c2-03e0662c09a1" providerId="ADAL" clId="{9D94111F-997D-4EBB-BC7D-069C24919B26}" dt="2022-10-04T16:12:22.768" v="3609" actId="1076"/>
          <ac:grpSpMkLst>
            <pc:docMk/>
            <pc:sldMk cId="1107580481" sldId="1385"/>
            <ac:grpSpMk id="13" creationId="{47C16F8C-94D3-F948-BE1C-C51EAF55BAED}"/>
          </ac:grpSpMkLst>
        </pc:grpChg>
        <pc:picChg chg="add mod">
          <ac:chgData name="김재창" userId="219b8ac3-3aed-4b9f-99c2-03e0662c09a1" providerId="ADAL" clId="{9D94111F-997D-4EBB-BC7D-069C24919B26}" dt="2022-10-04T16:12:16.807" v="3606" actId="571"/>
          <ac:picMkLst>
            <pc:docMk/>
            <pc:sldMk cId="1107580481" sldId="1385"/>
            <ac:picMk id="5" creationId="{2FFC68D8-9763-F147-33B8-265ECDECF0C9}"/>
          </ac:picMkLst>
        </pc:picChg>
        <pc:picChg chg="add del mod">
          <ac:chgData name="김재창" userId="219b8ac3-3aed-4b9f-99c2-03e0662c09a1" providerId="ADAL" clId="{9D94111F-997D-4EBB-BC7D-069C24919B26}" dt="2022-10-04T16:11:49.532" v="3601" actId="478"/>
          <ac:picMkLst>
            <pc:docMk/>
            <pc:sldMk cId="1107580481" sldId="1385"/>
            <ac:picMk id="7" creationId="{2BAA23E6-5D73-0646-34DD-54C83F0CA3A2}"/>
          </ac:picMkLst>
        </pc:picChg>
        <pc:picChg chg="add mod">
          <ac:chgData name="김재창" userId="219b8ac3-3aed-4b9f-99c2-03e0662c09a1" providerId="ADAL" clId="{9D94111F-997D-4EBB-BC7D-069C24919B26}" dt="2022-09-26T13:29:46.920" v="33" actId="571"/>
          <ac:picMkLst>
            <pc:docMk/>
            <pc:sldMk cId="1107580481" sldId="1385"/>
            <ac:picMk id="7" creationId="{388FC142-2333-026A-E78E-861C23F40B74}"/>
          </ac:picMkLst>
        </pc:picChg>
        <pc:picChg chg="add mod">
          <ac:chgData name="김재창" userId="219b8ac3-3aed-4b9f-99c2-03e0662c09a1" providerId="ADAL" clId="{9D94111F-997D-4EBB-BC7D-069C24919B26}" dt="2022-10-04T16:12:03.765" v="3604" actId="14100"/>
          <ac:picMkLst>
            <pc:docMk/>
            <pc:sldMk cId="1107580481" sldId="1385"/>
            <ac:picMk id="9" creationId="{30227298-E5C9-817D-172A-CE2EF30622ED}"/>
          </ac:picMkLst>
        </pc:picChg>
        <pc:picChg chg="add mod">
          <ac:chgData name="김재창" userId="219b8ac3-3aed-4b9f-99c2-03e0662c09a1" providerId="ADAL" clId="{9D94111F-997D-4EBB-BC7D-069C24919B26}" dt="2022-09-26T13:29:51.635" v="35" actId="571"/>
          <ac:picMkLst>
            <pc:docMk/>
            <pc:sldMk cId="1107580481" sldId="1385"/>
            <ac:picMk id="9" creationId="{6C47997E-B546-25DE-1FDC-6D6574A02954}"/>
          </ac:picMkLst>
        </pc:picChg>
        <pc:cxnChg chg="add mod">
          <ac:chgData name="김재창" userId="219b8ac3-3aed-4b9f-99c2-03e0662c09a1" providerId="ADAL" clId="{9D94111F-997D-4EBB-BC7D-069C24919B26}" dt="2022-10-04T16:13:09.163" v="3619" actId="14100"/>
          <ac:cxnSpMkLst>
            <pc:docMk/>
            <pc:sldMk cId="1107580481" sldId="1385"/>
            <ac:cxnSpMk id="16" creationId="{B355D232-17C0-BE7E-85B2-7B9ABA453240}"/>
          </ac:cxnSpMkLst>
        </pc:cxnChg>
        <pc:cxnChg chg="add mod">
          <ac:chgData name="김재창" userId="219b8ac3-3aed-4b9f-99c2-03e0662c09a1" providerId="ADAL" clId="{9D94111F-997D-4EBB-BC7D-069C24919B26}" dt="2022-10-04T16:13:20.109" v="3621" actId="14100"/>
          <ac:cxnSpMkLst>
            <pc:docMk/>
            <pc:sldMk cId="1107580481" sldId="1385"/>
            <ac:cxnSpMk id="18" creationId="{8CDE5929-66B3-B552-A854-4E457FBC9709}"/>
          </ac:cxnSpMkLst>
        </pc:cxnChg>
        <pc:cxnChg chg="add mod">
          <ac:chgData name="김재창" userId="219b8ac3-3aed-4b9f-99c2-03e0662c09a1" providerId="ADAL" clId="{9D94111F-997D-4EBB-BC7D-069C24919B26}" dt="2022-10-04T16:13:30.303" v="3624" actId="14100"/>
          <ac:cxnSpMkLst>
            <pc:docMk/>
            <pc:sldMk cId="1107580481" sldId="1385"/>
            <ac:cxnSpMk id="20" creationId="{CBDBA7E0-D806-8509-7234-1C6FAC936833}"/>
          </ac:cxnSpMkLst>
        </pc:cxnChg>
      </pc:sldChg>
      <pc:sldChg chg="addSp modSp new mod">
        <pc:chgData name="김재창" userId="219b8ac3-3aed-4b9f-99c2-03e0662c09a1" providerId="ADAL" clId="{9D94111F-997D-4EBB-BC7D-069C24919B26}" dt="2022-10-04T16:04:30.815" v="3254" actId="20577"/>
        <pc:sldMkLst>
          <pc:docMk/>
          <pc:sldMk cId="2288779750" sldId="1386"/>
        </pc:sldMkLst>
        <pc:spChg chg="mod">
          <ac:chgData name="김재창" userId="219b8ac3-3aed-4b9f-99c2-03e0662c09a1" providerId="ADAL" clId="{9D94111F-997D-4EBB-BC7D-069C24919B26}" dt="2022-10-02T11:56:27.114" v="1142" actId="20577"/>
          <ac:spMkLst>
            <pc:docMk/>
            <pc:sldMk cId="2288779750" sldId="1386"/>
            <ac:spMk id="2" creationId="{78B1F0D1-CD1C-7BCF-9C47-8FF4A6CD8EF1}"/>
          </ac:spMkLst>
        </pc:spChg>
        <pc:spChg chg="mod">
          <ac:chgData name="김재창" userId="219b8ac3-3aed-4b9f-99c2-03e0662c09a1" providerId="ADAL" clId="{9D94111F-997D-4EBB-BC7D-069C24919B26}" dt="2022-10-04T16:04:30.815" v="3254" actId="20577"/>
          <ac:spMkLst>
            <pc:docMk/>
            <pc:sldMk cId="2288779750" sldId="1386"/>
            <ac:spMk id="3" creationId="{07CB8A87-EDF3-5113-BA3B-019420886BC4}"/>
          </ac:spMkLst>
        </pc:spChg>
        <pc:graphicFrameChg chg="add mod modGraphic">
          <ac:chgData name="김재창" userId="219b8ac3-3aed-4b9f-99c2-03e0662c09a1" providerId="ADAL" clId="{9D94111F-997D-4EBB-BC7D-069C24919B26}" dt="2022-10-04T15:40:26.203" v="2449" actId="1076"/>
          <ac:graphicFrameMkLst>
            <pc:docMk/>
            <pc:sldMk cId="2288779750" sldId="1386"/>
            <ac:graphicFrameMk id="4" creationId="{C253F35D-8389-7893-2C61-D0EDB96ABED7}"/>
          </ac:graphicFrameMkLst>
        </pc:graphicFrameChg>
      </pc:sldChg>
      <pc:sldChg chg="addSp delSp modSp new mod ord">
        <pc:chgData name="김재창" userId="219b8ac3-3aed-4b9f-99c2-03e0662c09a1" providerId="ADAL" clId="{9D94111F-997D-4EBB-BC7D-069C24919B26}" dt="2022-10-04T16:03:22.934" v="3239" actId="20577"/>
        <pc:sldMkLst>
          <pc:docMk/>
          <pc:sldMk cId="2697565175" sldId="1387"/>
        </pc:sldMkLst>
        <pc:spChg chg="mod">
          <ac:chgData name="김재창" userId="219b8ac3-3aed-4b9f-99c2-03e0662c09a1" providerId="ADAL" clId="{9D94111F-997D-4EBB-BC7D-069C24919B26}" dt="2022-10-04T15:35:58.051" v="2317" actId="404"/>
          <ac:spMkLst>
            <pc:docMk/>
            <pc:sldMk cId="2697565175" sldId="1387"/>
            <ac:spMk id="2" creationId="{C0B3D5E1-40BB-832E-3503-11832A25669E}"/>
          </ac:spMkLst>
        </pc:spChg>
        <pc:spChg chg="mod">
          <ac:chgData name="김재창" userId="219b8ac3-3aed-4b9f-99c2-03e0662c09a1" providerId="ADAL" clId="{9D94111F-997D-4EBB-BC7D-069C24919B26}" dt="2022-10-04T16:03:22.934" v="3239" actId="20577"/>
          <ac:spMkLst>
            <pc:docMk/>
            <pc:sldMk cId="2697565175" sldId="1387"/>
            <ac:spMk id="3" creationId="{13B41FCA-440C-E7E3-5525-F4871BA0C690}"/>
          </ac:spMkLst>
        </pc:spChg>
        <pc:graphicFrameChg chg="add del mod modGraphic">
          <ac:chgData name="김재창" userId="219b8ac3-3aed-4b9f-99c2-03e0662c09a1" providerId="ADAL" clId="{9D94111F-997D-4EBB-BC7D-069C24919B26}" dt="2022-10-04T15:53:24.097" v="2886" actId="478"/>
          <ac:graphicFrameMkLst>
            <pc:docMk/>
            <pc:sldMk cId="2697565175" sldId="1387"/>
            <ac:graphicFrameMk id="4" creationId="{FCD6AF5D-477B-1D67-7C89-03475DA1C6A3}"/>
          </ac:graphicFrameMkLst>
        </pc:graphicFrameChg>
      </pc:sldChg>
      <pc:sldChg chg="modSp add mod">
        <pc:chgData name="김재창" userId="219b8ac3-3aed-4b9f-99c2-03e0662c09a1" providerId="ADAL" clId="{9D94111F-997D-4EBB-BC7D-069C24919B26}" dt="2022-10-04T16:01:26.680" v="3138" actId="20577"/>
        <pc:sldMkLst>
          <pc:docMk/>
          <pc:sldMk cId="159577200" sldId="1388"/>
        </pc:sldMkLst>
        <pc:spChg chg="mod">
          <ac:chgData name="김재창" userId="219b8ac3-3aed-4b9f-99c2-03e0662c09a1" providerId="ADAL" clId="{9D94111F-997D-4EBB-BC7D-069C24919B26}" dt="2022-10-04T16:01:26.680" v="3138" actId="20577"/>
          <ac:spMkLst>
            <pc:docMk/>
            <pc:sldMk cId="159577200" sldId="1388"/>
            <ac:spMk id="3" creationId="{13B41FCA-440C-E7E3-5525-F4871BA0C690}"/>
          </ac:spMkLst>
        </pc:spChg>
        <pc:graphicFrameChg chg="mod">
          <ac:chgData name="김재창" userId="219b8ac3-3aed-4b9f-99c2-03e0662c09a1" providerId="ADAL" clId="{9D94111F-997D-4EBB-BC7D-069C24919B26}" dt="2022-10-04T15:53:14.195" v="2883" actId="1076"/>
          <ac:graphicFrameMkLst>
            <pc:docMk/>
            <pc:sldMk cId="159577200" sldId="1388"/>
            <ac:graphicFrameMk id="4" creationId="{FCD6AF5D-477B-1D67-7C89-03475DA1C6A3}"/>
          </ac:graphicFrameMkLst>
        </pc:graphicFrameChg>
      </pc:sldChg>
      <pc:sldChg chg="addSp modSp new mod">
        <pc:chgData name="김재창" userId="219b8ac3-3aed-4b9f-99c2-03e0662c09a1" providerId="ADAL" clId="{9D94111F-997D-4EBB-BC7D-069C24919B26}" dt="2022-10-04T16:48:06.478" v="4213" actId="20577"/>
        <pc:sldMkLst>
          <pc:docMk/>
          <pc:sldMk cId="894793523" sldId="1389"/>
        </pc:sldMkLst>
        <pc:spChg chg="mod">
          <ac:chgData name="김재창" userId="219b8ac3-3aed-4b9f-99c2-03e0662c09a1" providerId="ADAL" clId="{9D94111F-997D-4EBB-BC7D-069C24919B26}" dt="2022-10-04T16:48:06.478" v="4213" actId="20577"/>
          <ac:spMkLst>
            <pc:docMk/>
            <pc:sldMk cId="894793523" sldId="1389"/>
            <ac:spMk id="2" creationId="{D7E9F6D7-6A90-66AC-0D29-BA4703BCF84C}"/>
          </ac:spMkLst>
        </pc:spChg>
        <pc:spChg chg="mod">
          <ac:chgData name="김재창" userId="219b8ac3-3aed-4b9f-99c2-03e0662c09a1" providerId="ADAL" clId="{9D94111F-997D-4EBB-BC7D-069C24919B26}" dt="2022-10-04T16:47:17.734" v="4209" actId="20577"/>
          <ac:spMkLst>
            <pc:docMk/>
            <pc:sldMk cId="894793523" sldId="1389"/>
            <ac:spMk id="3" creationId="{5A4C5300-37DB-2330-52CC-28D16117022A}"/>
          </ac:spMkLst>
        </pc:spChg>
        <pc:picChg chg="add mod">
          <ac:chgData name="김재창" userId="219b8ac3-3aed-4b9f-99c2-03e0662c09a1" providerId="ADAL" clId="{9D94111F-997D-4EBB-BC7D-069C24919B26}" dt="2022-10-04T16:21:12.598" v="3923" actId="1076"/>
          <ac:picMkLst>
            <pc:docMk/>
            <pc:sldMk cId="894793523" sldId="1389"/>
            <ac:picMk id="5" creationId="{ECDE91DF-9155-2EF0-2D9D-32FEB382E24C}"/>
          </ac:picMkLst>
        </pc:picChg>
        <pc:cxnChg chg="add mod">
          <ac:chgData name="김재창" userId="219b8ac3-3aed-4b9f-99c2-03e0662c09a1" providerId="ADAL" clId="{9D94111F-997D-4EBB-BC7D-069C24919B26}" dt="2022-10-04T16:22:54.948" v="4042" actId="14100"/>
          <ac:cxnSpMkLst>
            <pc:docMk/>
            <pc:sldMk cId="894793523" sldId="1389"/>
            <ac:cxnSpMk id="6" creationId="{CF6EF9A2-2B88-E869-9773-4DBF2917CF8D}"/>
          </ac:cxnSpMkLst>
        </pc:cxnChg>
        <pc:cxnChg chg="add mod">
          <ac:chgData name="김재창" userId="219b8ac3-3aed-4b9f-99c2-03e0662c09a1" providerId="ADAL" clId="{9D94111F-997D-4EBB-BC7D-069C24919B26}" dt="2022-10-04T16:24:50.673" v="4101" actId="14100"/>
          <ac:cxnSpMkLst>
            <pc:docMk/>
            <pc:sldMk cId="894793523" sldId="1389"/>
            <ac:cxnSpMk id="8" creationId="{4EE79D4C-D26F-2C09-BEB0-AD9465690981}"/>
          </ac:cxnSpMkLst>
        </pc:cxnChg>
        <pc:cxnChg chg="add mod">
          <ac:chgData name="김재창" userId="219b8ac3-3aed-4b9f-99c2-03e0662c09a1" providerId="ADAL" clId="{9D94111F-997D-4EBB-BC7D-069C24919B26}" dt="2022-10-04T16:25:02.149" v="4105" actId="1035"/>
          <ac:cxnSpMkLst>
            <pc:docMk/>
            <pc:sldMk cId="894793523" sldId="1389"/>
            <ac:cxnSpMk id="9" creationId="{9BC4E5F7-5275-56A2-6931-EC904DB63568}"/>
          </ac:cxnSpMkLst>
        </pc:cxnChg>
      </pc:sldChg>
    </pc:docChg>
  </pc:docChgLst>
  <pc:docChgLst>
    <pc:chgData name="김재창" userId="219b8ac3-3aed-4b9f-99c2-03e0662c09a1" providerId="ADAL" clId="{29D0297B-9307-4E20-8E69-B5573190EF1A}"/>
    <pc:docChg chg="undo custSel addSld delSld modSld sldOrd">
      <pc:chgData name="김재창" userId="219b8ac3-3aed-4b9f-99c2-03e0662c09a1" providerId="ADAL" clId="{29D0297B-9307-4E20-8E69-B5573190EF1A}" dt="2022-09-22T01:43:13.936" v="3520" actId="20577"/>
      <pc:docMkLst>
        <pc:docMk/>
      </pc:docMkLst>
      <pc:sldChg chg="del">
        <pc:chgData name="김재창" userId="219b8ac3-3aed-4b9f-99c2-03e0662c09a1" providerId="ADAL" clId="{29D0297B-9307-4E20-8E69-B5573190EF1A}" dt="2022-09-21T11:12:49.722" v="97" actId="47"/>
        <pc:sldMkLst>
          <pc:docMk/>
          <pc:sldMk cId="3631878821" sldId="1344"/>
        </pc:sldMkLst>
      </pc:sldChg>
      <pc:sldChg chg="del">
        <pc:chgData name="김재창" userId="219b8ac3-3aed-4b9f-99c2-03e0662c09a1" providerId="ADAL" clId="{29D0297B-9307-4E20-8E69-B5573190EF1A}" dt="2022-09-21T11:12:49.722" v="97" actId="47"/>
        <pc:sldMkLst>
          <pc:docMk/>
          <pc:sldMk cId="1704894287" sldId="1348"/>
        </pc:sldMkLst>
      </pc:sldChg>
      <pc:sldChg chg="del">
        <pc:chgData name="김재창" userId="219b8ac3-3aed-4b9f-99c2-03e0662c09a1" providerId="ADAL" clId="{29D0297B-9307-4E20-8E69-B5573190EF1A}" dt="2022-09-21T11:12:49.722" v="97" actId="47"/>
        <pc:sldMkLst>
          <pc:docMk/>
          <pc:sldMk cId="4170519082" sldId="1349"/>
        </pc:sldMkLst>
      </pc:sldChg>
      <pc:sldChg chg="del">
        <pc:chgData name="김재창" userId="219b8ac3-3aed-4b9f-99c2-03e0662c09a1" providerId="ADAL" clId="{29D0297B-9307-4E20-8E69-B5573190EF1A}" dt="2022-09-21T11:12:49.722" v="97" actId="47"/>
        <pc:sldMkLst>
          <pc:docMk/>
          <pc:sldMk cId="3436415138" sldId="1350"/>
        </pc:sldMkLst>
      </pc:sldChg>
      <pc:sldChg chg="del">
        <pc:chgData name="김재창" userId="219b8ac3-3aed-4b9f-99c2-03e0662c09a1" providerId="ADAL" clId="{29D0297B-9307-4E20-8E69-B5573190EF1A}" dt="2022-09-21T11:12:49.722" v="97" actId="47"/>
        <pc:sldMkLst>
          <pc:docMk/>
          <pc:sldMk cId="1957552613" sldId="1351"/>
        </pc:sldMkLst>
      </pc:sldChg>
      <pc:sldChg chg="del">
        <pc:chgData name="김재창" userId="219b8ac3-3aed-4b9f-99c2-03e0662c09a1" providerId="ADAL" clId="{29D0297B-9307-4E20-8E69-B5573190EF1A}" dt="2022-09-21T11:12:49.722" v="97" actId="47"/>
        <pc:sldMkLst>
          <pc:docMk/>
          <pc:sldMk cId="435686156" sldId="1352"/>
        </pc:sldMkLst>
      </pc:sldChg>
      <pc:sldChg chg="modSp mod ord">
        <pc:chgData name="김재창" userId="219b8ac3-3aed-4b9f-99c2-03e0662c09a1" providerId="ADAL" clId="{29D0297B-9307-4E20-8E69-B5573190EF1A}" dt="2022-09-21T13:23:32.180" v="1454" actId="20577"/>
        <pc:sldMkLst>
          <pc:docMk/>
          <pc:sldMk cId="1561775410" sldId="1353"/>
        </pc:sldMkLst>
        <pc:spChg chg="mod">
          <ac:chgData name="김재창" userId="219b8ac3-3aed-4b9f-99c2-03e0662c09a1" providerId="ADAL" clId="{29D0297B-9307-4E20-8E69-B5573190EF1A}" dt="2022-09-21T13:23:32.180" v="1454" actId="20577"/>
          <ac:spMkLst>
            <pc:docMk/>
            <pc:sldMk cId="1561775410" sldId="1353"/>
            <ac:spMk id="3" creationId="{55E8C4C0-9B1F-7B02-E4A0-3EA8A1E59DA1}"/>
          </ac:spMkLst>
        </pc:spChg>
      </pc:sldChg>
      <pc:sldChg chg="del">
        <pc:chgData name="김재창" userId="219b8ac3-3aed-4b9f-99c2-03e0662c09a1" providerId="ADAL" clId="{29D0297B-9307-4E20-8E69-B5573190EF1A}" dt="2022-09-21T11:12:49.722" v="97" actId="47"/>
        <pc:sldMkLst>
          <pc:docMk/>
          <pc:sldMk cId="1247035291" sldId="1354"/>
        </pc:sldMkLst>
      </pc:sldChg>
      <pc:sldChg chg="del">
        <pc:chgData name="김재창" userId="219b8ac3-3aed-4b9f-99c2-03e0662c09a1" providerId="ADAL" clId="{29D0297B-9307-4E20-8E69-B5573190EF1A}" dt="2022-09-21T11:12:49.722" v="97" actId="47"/>
        <pc:sldMkLst>
          <pc:docMk/>
          <pc:sldMk cId="2208271626" sldId="1355"/>
        </pc:sldMkLst>
      </pc:sldChg>
      <pc:sldChg chg="del">
        <pc:chgData name="김재창" userId="219b8ac3-3aed-4b9f-99c2-03e0662c09a1" providerId="ADAL" clId="{29D0297B-9307-4E20-8E69-B5573190EF1A}" dt="2022-09-21T11:12:49.722" v="97" actId="47"/>
        <pc:sldMkLst>
          <pc:docMk/>
          <pc:sldMk cId="833998736" sldId="1356"/>
        </pc:sldMkLst>
      </pc:sldChg>
      <pc:sldChg chg="del">
        <pc:chgData name="김재창" userId="219b8ac3-3aed-4b9f-99c2-03e0662c09a1" providerId="ADAL" clId="{29D0297B-9307-4E20-8E69-B5573190EF1A}" dt="2022-09-21T11:12:49.722" v="97" actId="47"/>
        <pc:sldMkLst>
          <pc:docMk/>
          <pc:sldMk cId="1385319544" sldId="1357"/>
        </pc:sldMkLst>
      </pc:sldChg>
      <pc:sldChg chg="del">
        <pc:chgData name="김재창" userId="219b8ac3-3aed-4b9f-99c2-03e0662c09a1" providerId="ADAL" clId="{29D0297B-9307-4E20-8E69-B5573190EF1A}" dt="2022-09-21T11:12:49.722" v="97" actId="47"/>
        <pc:sldMkLst>
          <pc:docMk/>
          <pc:sldMk cId="3818541430" sldId="1358"/>
        </pc:sldMkLst>
      </pc:sldChg>
      <pc:sldChg chg="del">
        <pc:chgData name="김재창" userId="219b8ac3-3aed-4b9f-99c2-03e0662c09a1" providerId="ADAL" clId="{29D0297B-9307-4E20-8E69-B5573190EF1A}" dt="2022-09-21T11:12:49.722" v="97" actId="47"/>
        <pc:sldMkLst>
          <pc:docMk/>
          <pc:sldMk cId="335281602" sldId="1359"/>
        </pc:sldMkLst>
      </pc:sldChg>
      <pc:sldChg chg="del">
        <pc:chgData name="김재창" userId="219b8ac3-3aed-4b9f-99c2-03e0662c09a1" providerId="ADAL" clId="{29D0297B-9307-4E20-8E69-B5573190EF1A}" dt="2022-09-21T11:12:49.722" v="97" actId="47"/>
        <pc:sldMkLst>
          <pc:docMk/>
          <pc:sldMk cId="2207159733" sldId="1360"/>
        </pc:sldMkLst>
      </pc:sldChg>
      <pc:sldChg chg="del">
        <pc:chgData name="김재창" userId="219b8ac3-3aed-4b9f-99c2-03e0662c09a1" providerId="ADAL" clId="{29D0297B-9307-4E20-8E69-B5573190EF1A}" dt="2022-09-21T11:12:49.722" v="97" actId="47"/>
        <pc:sldMkLst>
          <pc:docMk/>
          <pc:sldMk cId="4121847933" sldId="1361"/>
        </pc:sldMkLst>
      </pc:sldChg>
      <pc:sldChg chg="del">
        <pc:chgData name="김재창" userId="219b8ac3-3aed-4b9f-99c2-03e0662c09a1" providerId="ADAL" clId="{29D0297B-9307-4E20-8E69-B5573190EF1A}" dt="2022-09-21T11:12:49.722" v="97" actId="47"/>
        <pc:sldMkLst>
          <pc:docMk/>
          <pc:sldMk cId="1808853900" sldId="1362"/>
        </pc:sldMkLst>
      </pc:sldChg>
      <pc:sldChg chg="del">
        <pc:chgData name="김재창" userId="219b8ac3-3aed-4b9f-99c2-03e0662c09a1" providerId="ADAL" clId="{29D0297B-9307-4E20-8E69-B5573190EF1A}" dt="2022-09-21T11:12:49.722" v="97" actId="47"/>
        <pc:sldMkLst>
          <pc:docMk/>
          <pc:sldMk cId="4121294564" sldId="1363"/>
        </pc:sldMkLst>
      </pc:sldChg>
      <pc:sldChg chg="del">
        <pc:chgData name="김재창" userId="219b8ac3-3aed-4b9f-99c2-03e0662c09a1" providerId="ADAL" clId="{29D0297B-9307-4E20-8E69-B5573190EF1A}" dt="2022-09-21T11:12:49.722" v="97" actId="47"/>
        <pc:sldMkLst>
          <pc:docMk/>
          <pc:sldMk cId="2493301712" sldId="1364"/>
        </pc:sldMkLst>
      </pc:sldChg>
      <pc:sldChg chg="del">
        <pc:chgData name="김재창" userId="219b8ac3-3aed-4b9f-99c2-03e0662c09a1" providerId="ADAL" clId="{29D0297B-9307-4E20-8E69-B5573190EF1A}" dt="2022-09-21T11:12:49.722" v="97" actId="47"/>
        <pc:sldMkLst>
          <pc:docMk/>
          <pc:sldMk cId="2394308922" sldId="1365"/>
        </pc:sldMkLst>
      </pc:sldChg>
      <pc:sldChg chg="del">
        <pc:chgData name="김재창" userId="219b8ac3-3aed-4b9f-99c2-03e0662c09a1" providerId="ADAL" clId="{29D0297B-9307-4E20-8E69-B5573190EF1A}" dt="2022-09-21T11:12:49.722" v="97" actId="47"/>
        <pc:sldMkLst>
          <pc:docMk/>
          <pc:sldMk cId="4277564294" sldId="1366"/>
        </pc:sldMkLst>
      </pc:sldChg>
      <pc:sldChg chg="del">
        <pc:chgData name="김재창" userId="219b8ac3-3aed-4b9f-99c2-03e0662c09a1" providerId="ADAL" clId="{29D0297B-9307-4E20-8E69-B5573190EF1A}" dt="2022-09-21T11:12:49.722" v="97" actId="47"/>
        <pc:sldMkLst>
          <pc:docMk/>
          <pc:sldMk cId="3260313836" sldId="1367"/>
        </pc:sldMkLst>
      </pc:sldChg>
      <pc:sldChg chg="del">
        <pc:chgData name="김재창" userId="219b8ac3-3aed-4b9f-99c2-03e0662c09a1" providerId="ADAL" clId="{29D0297B-9307-4E20-8E69-B5573190EF1A}" dt="2022-09-21T11:12:49.722" v="97" actId="47"/>
        <pc:sldMkLst>
          <pc:docMk/>
          <pc:sldMk cId="4290371716" sldId="1368"/>
        </pc:sldMkLst>
      </pc:sldChg>
      <pc:sldChg chg="del">
        <pc:chgData name="김재창" userId="219b8ac3-3aed-4b9f-99c2-03e0662c09a1" providerId="ADAL" clId="{29D0297B-9307-4E20-8E69-B5573190EF1A}" dt="2022-09-21T11:12:49.722" v="97" actId="47"/>
        <pc:sldMkLst>
          <pc:docMk/>
          <pc:sldMk cId="3545815133" sldId="1369"/>
        </pc:sldMkLst>
      </pc:sldChg>
      <pc:sldChg chg="del">
        <pc:chgData name="김재창" userId="219b8ac3-3aed-4b9f-99c2-03e0662c09a1" providerId="ADAL" clId="{29D0297B-9307-4E20-8E69-B5573190EF1A}" dt="2022-09-21T11:12:49.722" v="97" actId="47"/>
        <pc:sldMkLst>
          <pc:docMk/>
          <pc:sldMk cId="1539841603" sldId="1370"/>
        </pc:sldMkLst>
      </pc:sldChg>
      <pc:sldChg chg="modSp new mod ord modNotesTx">
        <pc:chgData name="김재창" userId="219b8ac3-3aed-4b9f-99c2-03e0662c09a1" providerId="ADAL" clId="{29D0297B-9307-4E20-8E69-B5573190EF1A}" dt="2022-09-21T14:05:48.847" v="2274" actId="20577"/>
        <pc:sldMkLst>
          <pc:docMk/>
          <pc:sldMk cId="1077120746" sldId="1371"/>
        </pc:sldMkLst>
        <pc:spChg chg="mod">
          <ac:chgData name="김재창" userId="219b8ac3-3aed-4b9f-99c2-03e0662c09a1" providerId="ADAL" clId="{29D0297B-9307-4E20-8E69-B5573190EF1A}" dt="2022-09-21T14:05:48.847" v="2274" actId="20577"/>
          <ac:spMkLst>
            <pc:docMk/>
            <pc:sldMk cId="1077120746" sldId="1371"/>
            <ac:spMk id="2" creationId="{F31E33F1-96E1-2E17-B320-5B8D150ADE35}"/>
          </ac:spMkLst>
        </pc:spChg>
        <pc:spChg chg="mod">
          <ac:chgData name="김재창" userId="219b8ac3-3aed-4b9f-99c2-03e0662c09a1" providerId="ADAL" clId="{29D0297B-9307-4E20-8E69-B5573190EF1A}" dt="2022-09-15T11:56:16.046" v="95"/>
          <ac:spMkLst>
            <pc:docMk/>
            <pc:sldMk cId="1077120746" sldId="1371"/>
            <ac:spMk id="3" creationId="{35262536-5679-0EC9-FB2C-78DAAF652DD0}"/>
          </ac:spMkLst>
        </pc:spChg>
      </pc:sldChg>
      <pc:sldChg chg="del">
        <pc:chgData name="김재창" userId="219b8ac3-3aed-4b9f-99c2-03e0662c09a1" providerId="ADAL" clId="{29D0297B-9307-4E20-8E69-B5573190EF1A}" dt="2022-09-21T14:28:38.675" v="3097" actId="47"/>
        <pc:sldMkLst>
          <pc:docMk/>
          <pc:sldMk cId="2310640249" sldId="1373"/>
        </pc:sldMkLst>
      </pc:sldChg>
      <pc:sldChg chg="del">
        <pc:chgData name="김재창" userId="219b8ac3-3aed-4b9f-99c2-03e0662c09a1" providerId="ADAL" clId="{29D0297B-9307-4E20-8E69-B5573190EF1A}" dt="2022-09-21T14:28:38.675" v="3097" actId="47"/>
        <pc:sldMkLst>
          <pc:docMk/>
          <pc:sldMk cId="2588691166" sldId="1374"/>
        </pc:sldMkLst>
      </pc:sldChg>
      <pc:sldChg chg="addSp modSp new mod">
        <pc:chgData name="김재창" userId="219b8ac3-3aed-4b9f-99c2-03e0662c09a1" providerId="ADAL" clId="{29D0297B-9307-4E20-8E69-B5573190EF1A}" dt="2022-09-21T13:22:28.658" v="1435" actId="1076"/>
        <pc:sldMkLst>
          <pc:docMk/>
          <pc:sldMk cId="1943081805" sldId="1375"/>
        </pc:sldMkLst>
        <pc:spChg chg="mod">
          <ac:chgData name="김재창" userId="219b8ac3-3aed-4b9f-99c2-03e0662c09a1" providerId="ADAL" clId="{29D0297B-9307-4E20-8E69-B5573190EF1A}" dt="2022-09-21T13:19:01.107" v="1243" actId="20577"/>
          <ac:spMkLst>
            <pc:docMk/>
            <pc:sldMk cId="1943081805" sldId="1375"/>
            <ac:spMk id="2" creationId="{B52996FE-0511-029E-7AE1-30B72691D0C3}"/>
          </ac:spMkLst>
        </pc:spChg>
        <pc:spChg chg="mod">
          <ac:chgData name="김재창" userId="219b8ac3-3aed-4b9f-99c2-03e0662c09a1" providerId="ADAL" clId="{29D0297B-9307-4E20-8E69-B5573190EF1A}" dt="2022-09-21T13:21:37.685" v="1428" actId="20577"/>
          <ac:spMkLst>
            <pc:docMk/>
            <pc:sldMk cId="1943081805" sldId="1375"/>
            <ac:spMk id="3" creationId="{D131CE99-575B-EF3B-94AA-653237C33CFA}"/>
          </ac:spMkLst>
        </pc:spChg>
        <pc:spChg chg="add mod">
          <ac:chgData name="김재창" userId="219b8ac3-3aed-4b9f-99c2-03e0662c09a1" providerId="ADAL" clId="{29D0297B-9307-4E20-8E69-B5573190EF1A}" dt="2022-09-21T13:22:28.658" v="1435" actId="1076"/>
          <ac:spMkLst>
            <pc:docMk/>
            <pc:sldMk cId="1943081805" sldId="1375"/>
            <ac:spMk id="8" creationId="{CA7E3DC2-00D6-CFA9-500A-8546E94923E0}"/>
          </ac:spMkLst>
        </pc:spChg>
        <pc:spChg chg="add mod">
          <ac:chgData name="김재창" userId="219b8ac3-3aed-4b9f-99c2-03e0662c09a1" providerId="ADAL" clId="{29D0297B-9307-4E20-8E69-B5573190EF1A}" dt="2022-09-21T13:22:22.627" v="1434" actId="571"/>
          <ac:spMkLst>
            <pc:docMk/>
            <pc:sldMk cId="1943081805" sldId="1375"/>
            <ac:spMk id="9" creationId="{88484956-B840-914F-BEFB-3FA5CF97A4B1}"/>
          </ac:spMkLst>
        </pc:spChg>
        <pc:picChg chg="add mod">
          <ac:chgData name="김재창" userId="219b8ac3-3aed-4b9f-99c2-03e0662c09a1" providerId="ADAL" clId="{29D0297B-9307-4E20-8E69-B5573190EF1A}" dt="2022-09-21T13:20:29.062" v="1368" actId="1076"/>
          <ac:picMkLst>
            <pc:docMk/>
            <pc:sldMk cId="1943081805" sldId="1375"/>
            <ac:picMk id="5" creationId="{B7747878-6B5F-1077-BB30-E79BD70E598F}"/>
          </ac:picMkLst>
        </pc:picChg>
        <pc:picChg chg="add mod">
          <ac:chgData name="김재창" userId="219b8ac3-3aed-4b9f-99c2-03e0662c09a1" providerId="ADAL" clId="{29D0297B-9307-4E20-8E69-B5573190EF1A}" dt="2022-09-21T13:18:38.902" v="1221" actId="1076"/>
          <ac:picMkLst>
            <pc:docMk/>
            <pc:sldMk cId="1943081805" sldId="1375"/>
            <ac:picMk id="7" creationId="{EA8EA512-90E8-F684-9CF9-BB83A67B3B2D}"/>
          </ac:picMkLst>
        </pc:picChg>
      </pc:sldChg>
      <pc:sldChg chg="addSp modSp add mod">
        <pc:chgData name="김재창" userId="219b8ac3-3aed-4b9f-99c2-03e0662c09a1" providerId="ADAL" clId="{29D0297B-9307-4E20-8E69-B5573190EF1A}" dt="2022-09-22T01:34:35.119" v="3488" actId="20577"/>
        <pc:sldMkLst>
          <pc:docMk/>
          <pc:sldMk cId="2472984282" sldId="1376"/>
        </pc:sldMkLst>
        <pc:spChg chg="mod">
          <ac:chgData name="김재창" userId="219b8ac3-3aed-4b9f-99c2-03e0662c09a1" providerId="ADAL" clId="{29D0297B-9307-4E20-8E69-B5573190EF1A}" dt="2022-09-21T13:40:52.595" v="1711" actId="20577"/>
          <ac:spMkLst>
            <pc:docMk/>
            <pc:sldMk cId="2472984282" sldId="1376"/>
            <ac:spMk id="2" creationId="{B52996FE-0511-029E-7AE1-30B72691D0C3}"/>
          </ac:spMkLst>
        </pc:spChg>
        <pc:spChg chg="mod">
          <ac:chgData name="김재창" userId="219b8ac3-3aed-4b9f-99c2-03e0662c09a1" providerId="ADAL" clId="{29D0297B-9307-4E20-8E69-B5573190EF1A}" dt="2022-09-22T01:34:35.119" v="3488" actId="20577"/>
          <ac:spMkLst>
            <pc:docMk/>
            <pc:sldMk cId="2472984282" sldId="1376"/>
            <ac:spMk id="3" creationId="{D131CE99-575B-EF3B-94AA-653237C33CFA}"/>
          </ac:spMkLst>
        </pc:spChg>
        <pc:graphicFrameChg chg="add mod modGraphic">
          <ac:chgData name="김재창" userId="219b8ac3-3aed-4b9f-99c2-03e0662c09a1" providerId="ADAL" clId="{29D0297B-9307-4E20-8E69-B5573190EF1A}" dt="2022-09-21T14:48:03.975" v="3098" actId="20577"/>
          <ac:graphicFrameMkLst>
            <pc:docMk/>
            <pc:sldMk cId="2472984282" sldId="1376"/>
            <ac:graphicFrameMk id="4" creationId="{19765490-0C35-A78D-7CA3-608CE79FD552}"/>
          </ac:graphicFrameMkLst>
        </pc:graphicFrameChg>
      </pc:sldChg>
      <pc:sldChg chg="modSp new del mod">
        <pc:chgData name="김재창" userId="219b8ac3-3aed-4b9f-99c2-03e0662c09a1" providerId="ADAL" clId="{29D0297B-9307-4E20-8E69-B5573190EF1A}" dt="2022-09-21T14:05:21.558" v="2242" actId="47"/>
        <pc:sldMkLst>
          <pc:docMk/>
          <pc:sldMk cId="164369153" sldId="1377"/>
        </pc:sldMkLst>
        <pc:spChg chg="mod">
          <ac:chgData name="김재창" userId="219b8ac3-3aed-4b9f-99c2-03e0662c09a1" providerId="ADAL" clId="{29D0297B-9307-4E20-8E69-B5573190EF1A}" dt="2022-09-21T11:32:44.684" v="632"/>
          <ac:spMkLst>
            <pc:docMk/>
            <pc:sldMk cId="164369153" sldId="1377"/>
            <ac:spMk id="3" creationId="{1B0FF539-9235-8CF5-C615-61180867D66A}"/>
          </ac:spMkLst>
        </pc:spChg>
      </pc:sldChg>
      <pc:sldChg chg="addSp modSp new mod">
        <pc:chgData name="김재창" userId="219b8ac3-3aed-4b9f-99c2-03e0662c09a1" providerId="ADAL" clId="{29D0297B-9307-4E20-8E69-B5573190EF1A}" dt="2022-09-21T13:52:48.274" v="1741" actId="20577"/>
        <pc:sldMkLst>
          <pc:docMk/>
          <pc:sldMk cId="3137890188" sldId="1378"/>
        </pc:sldMkLst>
        <pc:spChg chg="mod">
          <ac:chgData name="김재창" userId="219b8ac3-3aed-4b9f-99c2-03e0662c09a1" providerId="ADAL" clId="{29D0297B-9307-4E20-8E69-B5573190EF1A}" dt="2022-09-21T12:54:56.920" v="691" actId="20577"/>
          <ac:spMkLst>
            <pc:docMk/>
            <pc:sldMk cId="3137890188" sldId="1378"/>
            <ac:spMk id="2" creationId="{0850CFD2-6690-2155-9423-E3B0DC6C814E}"/>
          </ac:spMkLst>
        </pc:spChg>
        <pc:spChg chg="mod">
          <ac:chgData name="김재창" userId="219b8ac3-3aed-4b9f-99c2-03e0662c09a1" providerId="ADAL" clId="{29D0297B-9307-4E20-8E69-B5573190EF1A}" dt="2022-09-21T13:52:48.274" v="1741" actId="20577"/>
          <ac:spMkLst>
            <pc:docMk/>
            <pc:sldMk cId="3137890188" sldId="1378"/>
            <ac:spMk id="3" creationId="{DCDA0C54-E91A-C590-28D0-C1ACB79EDAF1}"/>
          </ac:spMkLst>
        </pc:spChg>
        <pc:picChg chg="add mod">
          <ac:chgData name="김재창" userId="219b8ac3-3aed-4b9f-99c2-03e0662c09a1" providerId="ADAL" clId="{29D0297B-9307-4E20-8E69-B5573190EF1A}" dt="2022-09-21T13:09:01.250" v="942"/>
          <ac:picMkLst>
            <pc:docMk/>
            <pc:sldMk cId="3137890188" sldId="1378"/>
            <ac:picMk id="4" creationId="{F2C9AED7-AE1C-62C3-06F0-17525F29CED7}"/>
          </ac:picMkLst>
        </pc:picChg>
      </pc:sldChg>
      <pc:sldChg chg="addSp modSp new mod">
        <pc:chgData name="김재창" userId="219b8ac3-3aed-4b9f-99c2-03e0662c09a1" providerId="ADAL" clId="{29D0297B-9307-4E20-8E69-B5573190EF1A}" dt="2022-09-21T13:38:31.859" v="1645" actId="207"/>
        <pc:sldMkLst>
          <pc:docMk/>
          <pc:sldMk cId="195475638" sldId="1379"/>
        </pc:sldMkLst>
        <pc:spChg chg="mod">
          <ac:chgData name="김재창" userId="219b8ac3-3aed-4b9f-99c2-03e0662c09a1" providerId="ADAL" clId="{29D0297B-9307-4E20-8E69-B5573190EF1A}" dt="2022-09-21T13:24:09.218" v="1523" actId="20577"/>
          <ac:spMkLst>
            <pc:docMk/>
            <pc:sldMk cId="195475638" sldId="1379"/>
            <ac:spMk id="2" creationId="{BF6B3CE5-B73A-BD71-8561-BE2CC4109C8A}"/>
          </ac:spMkLst>
        </pc:spChg>
        <pc:spChg chg="mod">
          <ac:chgData name="김재창" userId="219b8ac3-3aed-4b9f-99c2-03e0662c09a1" providerId="ADAL" clId="{29D0297B-9307-4E20-8E69-B5573190EF1A}" dt="2022-09-21T13:38:31.859" v="1645" actId="207"/>
          <ac:spMkLst>
            <pc:docMk/>
            <pc:sldMk cId="195475638" sldId="1379"/>
            <ac:spMk id="3" creationId="{6D08F390-E431-43D2-9736-85174C3C3726}"/>
          </ac:spMkLst>
        </pc:spChg>
        <pc:spChg chg="add mod">
          <ac:chgData name="김재창" userId="219b8ac3-3aed-4b9f-99c2-03e0662c09a1" providerId="ADAL" clId="{29D0297B-9307-4E20-8E69-B5573190EF1A}" dt="2022-09-21T13:25:43.925" v="1598" actId="1035"/>
          <ac:spMkLst>
            <pc:docMk/>
            <pc:sldMk cId="195475638" sldId="1379"/>
            <ac:spMk id="4" creationId="{BE6AE8BE-E671-9434-664D-59EA41D9A13A}"/>
          </ac:spMkLst>
        </pc:spChg>
        <pc:spChg chg="add mod">
          <ac:chgData name="김재창" userId="219b8ac3-3aed-4b9f-99c2-03e0662c09a1" providerId="ADAL" clId="{29D0297B-9307-4E20-8E69-B5573190EF1A}" dt="2022-09-21T13:25:43.925" v="1598" actId="1035"/>
          <ac:spMkLst>
            <pc:docMk/>
            <pc:sldMk cId="195475638" sldId="1379"/>
            <ac:spMk id="6" creationId="{C493AA32-E42F-381E-687C-A0C4CBA921EA}"/>
          </ac:spMkLst>
        </pc:spChg>
        <pc:spChg chg="add mod">
          <ac:chgData name="김재창" userId="219b8ac3-3aed-4b9f-99c2-03e0662c09a1" providerId="ADAL" clId="{29D0297B-9307-4E20-8E69-B5573190EF1A}" dt="2022-09-21T13:25:43.925" v="1598" actId="1035"/>
          <ac:spMkLst>
            <pc:docMk/>
            <pc:sldMk cId="195475638" sldId="1379"/>
            <ac:spMk id="7" creationId="{53DA39E0-D841-DA91-BD46-7BEA1B61351C}"/>
          </ac:spMkLst>
        </pc:spChg>
        <pc:spChg chg="mod">
          <ac:chgData name="김재창" userId="219b8ac3-3aed-4b9f-99c2-03e0662c09a1" providerId="ADAL" clId="{29D0297B-9307-4E20-8E69-B5573190EF1A}" dt="2022-09-21T13:25:06.937" v="1543"/>
          <ac:spMkLst>
            <pc:docMk/>
            <pc:sldMk cId="195475638" sldId="1379"/>
            <ac:spMk id="10" creationId="{E6D15766-6FC3-A252-7840-830F0649EFD9}"/>
          </ac:spMkLst>
        </pc:spChg>
        <pc:spChg chg="add mod">
          <ac:chgData name="김재창" userId="219b8ac3-3aed-4b9f-99c2-03e0662c09a1" providerId="ADAL" clId="{29D0297B-9307-4E20-8E69-B5573190EF1A}" dt="2022-09-21T13:25:43.925" v="1598" actId="1035"/>
          <ac:spMkLst>
            <pc:docMk/>
            <pc:sldMk cId="195475638" sldId="1379"/>
            <ac:spMk id="11" creationId="{434C0923-DD28-2859-851F-276EF9937606}"/>
          </ac:spMkLst>
        </pc:spChg>
        <pc:spChg chg="add mod">
          <ac:chgData name="김재창" userId="219b8ac3-3aed-4b9f-99c2-03e0662c09a1" providerId="ADAL" clId="{29D0297B-9307-4E20-8E69-B5573190EF1A}" dt="2022-09-21T13:25:43.925" v="1598" actId="1035"/>
          <ac:spMkLst>
            <pc:docMk/>
            <pc:sldMk cId="195475638" sldId="1379"/>
            <ac:spMk id="12" creationId="{F35B0BCC-2B4F-ADA4-6C8C-56A0DEA3102B}"/>
          </ac:spMkLst>
        </pc:spChg>
        <pc:spChg chg="add mod">
          <ac:chgData name="김재창" userId="219b8ac3-3aed-4b9f-99c2-03e0662c09a1" providerId="ADAL" clId="{29D0297B-9307-4E20-8E69-B5573190EF1A}" dt="2022-09-21T13:26:54.076" v="1643" actId="1076"/>
          <ac:spMkLst>
            <pc:docMk/>
            <pc:sldMk cId="195475638" sldId="1379"/>
            <ac:spMk id="16" creationId="{5DFD25B9-C8A3-FF50-B8AA-8C15065F4528}"/>
          </ac:spMkLst>
        </pc:spChg>
        <pc:spChg chg="add mod">
          <ac:chgData name="김재창" userId="219b8ac3-3aed-4b9f-99c2-03e0662c09a1" providerId="ADAL" clId="{29D0297B-9307-4E20-8E69-B5573190EF1A}" dt="2022-09-21T13:26:54.076" v="1643" actId="1076"/>
          <ac:spMkLst>
            <pc:docMk/>
            <pc:sldMk cId="195475638" sldId="1379"/>
            <ac:spMk id="17" creationId="{07B952B2-2B2F-E151-1F02-5F7AB510751F}"/>
          </ac:spMkLst>
        </pc:spChg>
        <pc:spChg chg="add mod">
          <ac:chgData name="김재창" userId="219b8ac3-3aed-4b9f-99c2-03e0662c09a1" providerId="ADAL" clId="{29D0297B-9307-4E20-8E69-B5573190EF1A}" dt="2022-09-21T13:26:54.076" v="1643" actId="1076"/>
          <ac:spMkLst>
            <pc:docMk/>
            <pc:sldMk cId="195475638" sldId="1379"/>
            <ac:spMk id="18" creationId="{4847A694-CA86-645C-60B3-C6F6E1721881}"/>
          </ac:spMkLst>
        </pc:spChg>
        <pc:spChg chg="add mod">
          <ac:chgData name="김재창" userId="219b8ac3-3aed-4b9f-99c2-03e0662c09a1" providerId="ADAL" clId="{29D0297B-9307-4E20-8E69-B5573190EF1A}" dt="2022-09-21T13:26:54.076" v="1643" actId="1076"/>
          <ac:spMkLst>
            <pc:docMk/>
            <pc:sldMk cId="195475638" sldId="1379"/>
            <ac:spMk id="19" creationId="{124ADB28-A1A2-7BC0-5612-F9E66679B82D}"/>
          </ac:spMkLst>
        </pc:spChg>
        <pc:spChg chg="add mod">
          <ac:chgData name="김재창" userId="219b8ac3-3aed-4b9f-99c2-03e0662c09a1" providerId="ADAL" clId="{29D0297B-9307-4E20-8E69-B5573190EF1A}" dt="2022-09-21T13:26:54.076" v="1643" actId="1076"/>
          <ac:spMkLst>
            <pc:docMk/>
            <pc:sldMk cId="195475638" sldId="1379"/>
            <ac:spMk id="20" creationId="{E43F95A2-217D-399F-6087-59C56DA4FD66}"/>
          </ac:spMkLst>
        </pc:spChg>
        <pc:spChg chg="add mod">
          <ac:chgData name="김재창" userId="219b8ac3-3aed-4b9f-99c2-03e0662c09a1" providerId="ADAL" clId="{29D0297B-9307-4E20-8E69-B5573190EF1A}" dt="2022-09-21T13:26:54.076" v="1643" actId="1076"/>
          <ac:spMkLst>
            <pc:docMk/>
            <pc:sldMk cId="195475638" sldId="1379"/>
            <ac:spMk id="21" creationId="{87DBC4D0-082B-9166-80C0-141D43354643}"/>
          </ac:spMkLst>
        </pc:spChg>
        <pc:grpChg chg="add mod">
          <ac:chgData name="김재창" userId="219b8ac3-3aed-4b9f-99c2-03e0662c09a1" providerId="ADAL" clId="{29D0297B-9307-4E20-8E69-B5573190EF1A}" dt="2022-09-21T13:25:43.925" v="1598" actId="1035"/>
          <ac:grpSpMkLst>
            <pc:docMk/>
            <pc:sldMk cId="195475638" sldId="1379"/>
            <ac:grpSpMk id="8" creationId="{429C5EE3-D41D-0F8D-3D3A-FF18B2ACBF99}"/>
          </ac:grpSpMkLst>
        </pc:grpChg>
        <pc:picChg chg="add mod">
          <ac:chgData name="김재창" userId="219b8ac3-3aed-4b9f-99c2-03e0662c09a1" providerId="ADAL" clId="{29D0297B-9307-4E20-8E69-B5573190EF1A}" dt="2022-09-21T13:25:43.925" v="1598" actId="1035"/>
          <ac:picMkLst>
            <pc:docMk/>
            <pc:sldMk cId="195475638" sldId="1379"/>
            <ac:picMk id="5" creationId="{C5CAF5E2-AD16-8BFA-C07A-FDAB1446F679}"/>
          </ac:picMkLst>
        </pc:picChg>
        <pc:picChg chg="mod">
          <ac:chgData name="김재창" userId="219b8ac3-3aed-4b9f-99c2-03e0662c09a1" providerId="ADAL" clId="{29D0297B-9307-4E20-8E69-B5573190EF1A}" dt="2022-09-21T13:25:06.937" v="1543"/>
          <ac:picMkLst>
            <pc:docMk/>
            <pc:sldMk cId="195475638" sldId="1379"/>
            <ac:picMk id="9" creationId="{D6A34F87-151F-1B9A-D97C-6024F146957D}"/>
          </ac:picMkLst>
        </pc:picChg>
        <pc:picChg chg="add mod">
          <ac:chgData name="김재창" userId="219b8ac3-3aed-4b9f-99c2-03e0662c09a1" providerId="ADAL" clId="{29D0297B-9307-4E20-8E69-B5573190EF1A}" dt="2022-09-21T13:26:54.076" v="1643" actId="1076"/>
          <ac:picMkLst>
            <pc:docMk/>
            <pc:sldMk cId="195475638" sldId="1379"/>
            <ac:picMk id="13" creationId="{C00E6FF8-4F11-9FC1-4693-6C9F45A6BF82}"/>
          </ac:picMkLst>
        </pc:picChg>
        <pc:picChg chg="add mod">
          <ac:chgData name="김재창" userId="219b8ac3-3aed-4b9f-99c2-03e0662c09a1" providerId="ADAL" clId="{29D0297B-9307-4E20-8E69-B5573190EF1A}" dt="2022-09-21T13:26:54.076" v="1643" actId="1076"/>
          <ac:picMkLst>
            <pc:docMk/>
            <pc:sldMk cId="195475638" sldId="1379"/>
            <ac:picMk id="14" creationId="{04EBB82C-24C8-01DE-BDC0-A8743AD9379F}"/>
          </ac:picMkLst>
        </pc:picChg>
        <pc:picChg chg="add mod">
          <ac:chgData name="김재창" userId="219b8ac3-3aed-4b9f-99c2-03e0662c09a1" providerId="ADAL" clId="{29D0297B-9307-4E20-8E69-B5573190EF1A}" dt="2022-09-21T13:26:54.076" v="1643" actId="1076"/>
          <ac:picMkLst>
            <pc:docMk/>
            <pc:sldMk cId="195475638" sldId="1379"/>
            <ac:picMk id="15" creationId="{7028BDFA-66AB-88DA-B7E1-8E334F33E0DC}"/>
          </ac:picMkLst>
        </pc:picChg>
      </pc:sldChg>
      <pc:sldChg chg="modSp add mod">
        <pc:chgData name="김재창" userId="219b8ac3-3aed-4b9f-99c2-03e0662c09a1" providerId="ADAL" clId="{29D0297B-9307-4E20-8E69-B5573190EF1A}" dt="2022-09-21T14:05:16.028" v="2241" actId="1076"/>
        <pc:sldMkLst>
          <pc:docMk/>
          <pc:sldMk cId="3729458836" sldId="1380"/>
        </pc:sldMkLst>
        <pc:spChg chg="mod">
          <ac:chgData name="김재창" userId="219b8ac3-3aed-4b9f-99c2-03e0662c09a1" providerId="ADAL" clId="{29D0297B-9307-4E20-8E69-B5573190EF1A}" dt="2022-09-21T14:04:39.831" v="2240" actId="20577"/>
          <ac:spMkLst>
            <pc:docMk/>
            <pc:sldMk cId="3729458836" sldId="1380"/>
            <ac:spMk id="3" creationId="{D131CE99-575B-EF3B-94AA-653237C33CFA}"/>
          </ac:spMkLst>
        </pc:spChg>
        <pc:graphicFrameChg chg="mod">
          <ac:chgData name="김재창" userId="219b8ac3-3aed-4b9f-99c2-03e0662c09a1" providerId="ADAL" clId="{29D0297B-9307-4E20-8E69-B5573190EF1A}" dt="2022-09-21T14:05:16.028" v="2241" actId="1076"/>
          <ac:graphicFrameMkLst>
            <pc:docMk/>
            <pc:sldMk cId="3729458836" sldId="1380"/>
            <ac:graphicFrameMk id="4" creationId="{19765490-0C35-A78D-7CA3-608CE79FD552}"/>
          </ac:graphicFrameMkLst>
        </pc:graphicFrameChg>
      </pc:sldChg>
      <pc:sldChg chg="new">
        <pc:chgData name="김재창" userId="219b8ac3-3aed-4b9f-99c2-03e0662c09a1" providerId="ADAL" clId="{29D0297B-9307-4E20-8E69-B5573190EF1A}" dt="2022-09-21T14:05:29.931" v="2243" actId="680"/>
        <pc:sldMkLst>
          <pc:docMk/>
          <pc:sldMk cId="1001857215" sldId="1381"/>
        </pc:sldMkLst>
      </pc:sldChg>
      <pc:sldChg chg="modSp new mod">
        <pc:chgData name="김재창" userId="219b8ac3-3aed-4b9f-99c2-03e0662c09a1" providerId="ADAL" clId="{29D0297B-9307-4E20-8E69-B5573190EF1A}" dt="2022-09-21T14:23:53.050" v="2599" actId="20577"/>
        <pc:sldMkLst>
          <pc:docMk/>
          <pc:sldMk cId="1784696122" sldId="1382"/>
        </pc:sldMkLst>
        <pc:spChg chg="mod">
          <ac:chgData name="김재창" userId="219b8ac3-3aed-4b9f-99c2-03e0662c09a1" providerId="ADAL" clId="{29D0297B-9307-4E20-8E69-B5573190EF1A}" dt="2022-09-21T14:06:21.505" v="2311" actId="20577"/>
          <ac:spMkLst>
            <pc:docMk/>
            <pc:sldMk cId="1784696122" sldId="1382"/>
            <ac:spMk id="2" creationId="{190687B8-3415-9697-413D-CC7A23344EC9}"/>
          </ac:spMkLst>
        </pc:spChg>
        <pc:spChg chg="mod">
          <ac:chgData name="김재창" userId="219b8ac3-3aed-4b9f-99c2-03e0662c09a1" providerId="ADAL" clId="{29D0297B-9307-4E20-8E69-B5573190EF1A}" dt="2022-09-21T14:23:53.050" v="2599" actId="20577"/>
          <ac:spMkLst>
            <pc:docMk/>
            <pc:sldMk cId="1784696122" sldId="1382"/>
            <ac:spMk id="3" creationId="{3200D587-E43C-A307-507F-F6B3D2FA32E2}"/>
          </ac:spMkLst>
        </pc:spChg>
      </pc:sldChg>
      <pc:sldChg chg="modSp new mod">
        <pc:chgData name="김재창" userId="219b8ac3-3aed-4b9f-99c2-03e0662c09a1" providerId="ADAL" clId="{29D0297B-9307-4E20-8E69-B5573190EF1A}" dt="2022-09-21T14:28:23.803" v="3096" actId="20577"/>
        <pc:sldMkLst>
          <pc:docMk/>
          <pc:sldMk cId="3442994441" sldId="1383"/>
        </pc:sldMkLst>
        <pc:spChg chg="mod">
          <ac:chgData name="김재창" userId="219b8ac3-3aed-4b9f-99c2-03e0662c09a1" providerId="ADAL" clId="{29D0297B-9307-4E20-8E69-B5573190EF1A}" dt="2022-09-21T14:24:23.100" v="2613" actId="20577"/>
          <ac:spMkLst>
            <pc:docMk/>
            <pc:sldMk cId="3442994441" sldId="1383"/>
            <ac:spMk id="2" creationId="{A9755D6E-9F28-52DB-2AAF-1930A0370960}"/>
          </ac:spMkLst>
        </pc:spChg>
        <pc:spChg chg="mod">
          <ac:chgData name="김재창" userId="219b8ac3-3aed-4b9f-99c2-03e0662c09a1" providerId="ADAL" clId="{29D0297B-9307-4E20-8E69-B5573190EF1A}" dt="2022-09-21T14:28:23.803" v="3096" actId="20577"/>
          <ac:spMkLst>
            <pc:docMk/>
            <pc:sldMk cId="3442994441" sldId="1383"/>
            <ac:spMk id="3" creationId="{FB6E8B56-F8F9-28F9-424B-37A375CEC0BD}"/>
          </ac:spMkLst>
        </pc:spChg>
      </pc:sldChg>
      <pc:sldChg chg="modSp new mod">
        <pc:chgData name="김재창" userId="219b8ac3-3aed-4b9f-99c2-03e0662c09a1" providerId="ADAL" clId="{29D0297B-9307-4E20-8E69-B5573190EF1A}" dt="2022-09-22T01:43:13.936" v="3520" actId="20577"/>
        <pc:sldMkLst>
          <pc:docMk/>
          <pc:sldMk cId="2189021183" sldId="1384"/>
        </pc:sldMkLst>
        <pc:spChg chg="mod">
          <ac:chgData name="김재창" userId="219b8ac3-3aed-4b9f-99c2-03e0662c09a1" providerId="ADAL" clId="{29D0297B-9307-4E20-8E69-B5573190EF1A}" dt="2022-09-22T01:17:49.407" v="3132" actId="20577"/>
          <ac:spMkLst>
            <pc:docMk/>
            <pc:sldMk cId="2189021183" sldId="1384"/>
            <ac:spMk id="2" creationId="{AE9143B5-7AF3-02DB-E8CB-69D9837E6CA5}"/>
          </ac:spMkLst>
        </pc:spChg>
        <pc:spChg chg="mod">
          <ac:chgData name="김재창" userId="219b8ac3-3aed-4b9f-99c2-03e0662c09a1" providerId="ADAL" clId="{29D0297B-9307-4E20-8E69-B5573190EF1A}" dt="2022-09-22T01:43:13.936" v="3520" actId="20577"/>
          <ac:spMkLst>
            <pc:docMk/>
            <pc:sldMk cId="2189021183" sldId="1384"/>
            <ac:spMk id="3" creationId="{6E576897-B418-392E-64AA-2872B188D940}"/>
          </ac:spMkLst>
        </pc:spChg>
      </pc:sldChg>
    </pc:docChg>
  </pc:docChgLst>
  <pc:docChgLst>
    <pc:chgData name="김재창" userId="219b8ac3-3aed-4b9f-99c2-03e0662c09a1" providerId="ADAL" clId="{EA489FCD-E292-014D-B1FD-5D6FDFCDEB93}"/>
    <pc:docChg chg="custSel addSld delSld modSld sldOrd">
      <pc:chgData name="김재창" userId="219b8ac3-3aed-4b9f-99c2-03e0662c09a1" providerId="ADAL" clId="{EA489FCD-E292-014D-B1FD-5D6FDFCDEB93}" dt="2022-12-14T06:55:47.948" v="368" actId="729"/>
      <pc:docMkLst>
        <pc:docMk/>
      </pc:docMkLst>
      <pc:sldChg chg="modSp mod">
        <pc:chgData name="김재창" userId="219b8ac3-3aed-4b9f-99c2-03e0662c09a1" providerId="ADAL" clId="{EA489FCD-E292-014D-B1FD-5D6FDFCDEB93}" dt="2022-12-13T15:04:52.822" v="217" actId="5793"/>
        <pc:sldMkLst>
          <pc:docMk/>
          <pc:sldMk cId="2711860158" sldId="1496"/>
        </pc:sldMkLst>
        <pc:spChg chg="mod">
          <ac:chgData name="김재창" userId="219b8ac3-3aed-4b9f-99c2-03e0662c09a1" providerId="ADAL" clId="{EA489FCD-E292-014D-B1FD-5D6FDFCDEB93}" dt="2022-12-13T15:04:52.822" v="217" actId="5793"/>
          <ac:spMkLst>
            <pc:docMk/>
            <pc:sldMk cId="2711860158" sldId="1496"/>
            <ac:spMk id="3" creationId="{2F765E31-0E46-B283-2CE5-4D1AF6E761A6}"/>
          </ac:spMkLst>
        </pc:spChg>
      </pc:sldChg>
      <pc:sldChg chg="mod ord modShow">
        <pc:chgData name="김재창" userId="219b8ac3-3aed-4b9f-99c2-03e0662c09a1" providerId="ADAL" clId="{EA489FCD-E292-014D-B1FD-5D6FDFCDEB93}" dt="2022-12-14T06:55:47.948" v="368" actId="729"/>
        <pc:sldMkLst>
          <pc:docMk/>
          <pc:sldMk cId="155867868" sldId="1501"/>
        </pc:sldMkLst>
      </pc:sldChg>
      <pc:sldChg chg="modSp add mod">
        <pc:chgData name="김재창" userId="219b8ac3-3aed-4b9f-99c2-03e0662c09a1" providerId="ADAL" clId="{EA489FCD-E292-014D-B1FD-5D6FDFCDEB93}" dt="2022-12-13T15:03:57.552" v="209" actId="20577"/>
        <pc:sldMkLst>
          <pc:docMk/>
          <pc:sldMk cId="2182667672" sldId="1504"/>
        </pc:sldMkLst>
        <pc:spChg chg="mod">
          <ac:chgData name="김재창" userId="219b8ac3-3aed-4b9f-99c2-03e0662c09a1" providerId="ADAL" clId="{EA489FCD-E292-014D-B1FD-5D6FDFCDEB93}" dt="2022-12-13T15:01:00.129" v="7" actId="20577"/>
          <ac:spMkLst>
            <pc:docMk/>
            <pc:sldMk cId="2182667672" sldId="1504"/>
            <ac:spMk id="2" creationId="{4962A338-54FF-DF0F-FB72-FFB49067A65A}"/>
          </ac:spMkLst>
        </pc:spChg>
        <pc:spChg chg="mod">
          <ac:chgData name="김재창" userId="219b8ac3-3aed-4b9f-99c2-03e0662c09a1" providerId="ADAL" clId="{EA489FCD-E292-014D-B1FD-5D6FDFCDEB93}" dt="2022-12-13T15:03:57.552" v="209" actId="20577"/>
          <ac:spMkLst>
            <pc:docMk/>
            <pc:sldMk cId="2182667672" sldId="1504"/>
            <ac:spMk id="3" creationId="{4F36F65F-CEE9-71A6-BD73-0AE2CEF38D7D}"/>
          </ac:spMkLst>
        </pc:spChg>
      </pc:sldChg>
      <pc:sldChg chg="addSp modSp add mod">
        <pc:chgData name="김재창" userId="219b8ac3-3aed-4b9f-99c2-03e0662c09a1" providerId="ADAL" clId="{EA489FCD-E292-014D-B1FD-5D6FDFCDEB93}" dt="2022-12-13T15:12:09.556" v="366" actId="20577"/>
        <pc:sldMkLst>
          <pc:docMk/>
          <pc:sldMk cId="2018425802" sldId="1505"/>
        </pc:sldMkLst>
        <pc:spChg chg="mod">
          <ac:chgData name="김재창" userId="219b8ac3-3aed-4b9f-99c2-03e0662c09a1" providerId="ADAL" clId="{EA489FCD-E292-014D-B1FD-5D6FDFCDEB93}" dt="2022-12-13T15:12:09.556" v="366" actId="20577"/>
          <ac:spMkLst>
            <pc:docMk/>
            <pc:sldMk cId="2018425802" sldId="1505"/>
            <ac:spMk id="3" creationId="{F4BBAF6E-DB00-2C57-CE5F-358666FCAB9B}"/>
          </ac:spMkLst>
        </pc:spChg>
        <pc:picChg chg="add mod modCrop">
          <ac:chgData name="김재창" userId="219b8ac3-3aed-4b9f-99c2-03e0662c09a1" providerId="ADAL" clId="{EA489FCD-E292-014D-B1FD-5D6FDFCDEB93}" dt="2022-12-13T15:08:44.416" v="257" actId="1036"/>
          <ac:picMkLst>
            <pc:docMk/>
            <pc:sldMk cId="2018425802" sldId="1505"/>
            <ac:picMk id="4" creationId="{365CDCBE-222D-484D-8EF7-449DCEB01F2B}"/>
          </ac:picMkLst>
        </pc:picChg>
      </pc:sldChg>
      <pc:sldChg chg="add del">
        <pc:chgData name="김재창" userId="219b8ac3-3aed-4b9f-99c2-03e0662c09a1" providerId="ADAL" clId="{EA489FCD-E292-014D-B1FD-5D6FDFCDEB93}" dt="2022-12-13T15:07:11.472" v="238"/>
        <pc:sldMkLst>
          <pc:docMk/>
          <pc:sldMk cId="183488079" sldId="1506"/>
        </pc:sldMkLst>
      </pc:sldChg>
    </pc:docChg>
  </pc:docChgLst>
  <pc:docChgLst>
    <pc:chgData name="김재창" userId="219b8ac3-3aed-4b9f-99c2-03e0662c09a1" providerId="ADAL" clId="{3B3110C0-0844-5E43-A371-99AD64F7856D}"/>
    <pc:docChg chg="undo custSel addSld modSld">
      <pc:chgData name="김재창" userId="219b8ac3-3aed-4b9f-99c2-03e0662c09a1" providerId="ADAL" clId="{3B3110C0-0844-5E43-A371-99AD64F7856D}" dt="2022-12-27T13:35:27.522" v="1902" actId="20577"/>
      <pc:docMkLst>
        <pc:docMk/>
      </pc:docMkLst>
      <pc:sldChg chg="modSp mod">
        <pc:chgData name="김재창" userId="219b8ac3-3aed-4b9f-99c2-03e0662c09a1" providerId="ADAL" clId="{3B3110C0-0844-5E43-A371-99AD64F7856D}" dt="2022-12-26T06:25:30.205" v="548" actId="20577"/>
        <pc:sldMkLst>
          <pc:docMk/>
          <pc:sldMk cId="1071901275" sldId="1531"/>
        </pc:sldMkLst>
        <pc:spChg chg="mod">
          <ac:chgData name="김재창" userId="219b8ac3-3aed-4b9f-99c2-03e0662c09a1" providerId="ADAL" clId="{3B3110C0-0844-5E43-A371-99AD64F7856D}" dt="2022-12-26T06:25:30.205" v="548" actId="20577"/>
          <ac:spMkLst>
            <pc:docMk/>
            <pc:sldMk cId="1071901275" sldId="1531"/>
            <ac:spMk id="3" creationId="{7C6C325B-80DB-8494-F8D3-76CC0E8A864F}"/>
          </ac:spMkLst>
        </pc:spChg>
      </pc:sldChg>
      <pc:sldChg chg="modNotesTx">
        <pc:chgData name="김재창" userId="219b8ac3-3aed-4b9f-99c2-03e0662c09a1" providerId="ADAL" clId="{3B3110C0-0844-5E43-A371-99AD64F7856D}" dt="2022-12-26T07:16:20.492" v="602" actId="20577"/>
        <pc:sldMkLst>
          <pc:docMk/>
          <pc:sldMk cId="2544463369" sldId="1534"/>
        </pc:sldMkLst>
      </pc:sldChg>
      <pc:sldChg chg="modSp mod">
        <pc:chgData name="김재창" userId="219b8ac3-3aed-4b9f-99c2-03e0662c09a1" providerId="ADAL" clId="{3B3110C0-0844-5E43-A371-99AD64F7856D}" dt="2022-12-26T07:14:32.052" v="554" actId="14100"/>
        <pc:sldMkLst>
          <pc:docMk/>
          <pc:sldMk cId="916587919" sldId="1535"/>
        </pc:sldMkLst>
        <pc:picChg chg="mod">
          <ac:chgData name="김재창" userId="219b8ac3-3aed-4b9f-99c2-03e0662c09a1" providerId="ADAL" clId="{3B3110C0-0844-5E43-A371-99AD64F7856D}" dt="2022-12-26T07:14:32.052" v="554" actId="14100"/>
          <ac:picMkLst>
            <pc:docMk/>
            <pc:sldMk cId="916587919" sldId="1535"/>
            <ac:picMk id="9" creationId="{CB3DFBA8-9334-7102-DEF1-9629AD1482D6}"/>
          </ac:picMkLst>
        </pc:picChg>
        <pc:picChg chg="mod">
          <ac:chgData name="김재창" userId="219b8ac3-3aed-4b9f-99c2-03e0662c09a1" providerId="ADAL" clId="{3B3110C0-0844-5E43-A371-99AD64F7856D}" dt="2022-12-26T07:10:54.601" v="551" actId="14100"/>
          <ac:picMkLst>
            <pc:docMk/>
            <pc:sldMk cId="916587919" sldId="1535"/>
            <ac:picMk id="11" creationId="{1F9F54CD-F339-AF2C-FF4B-A3D7273A7DC4}"/>
          </ac:picMkLst>
        </pc:picChg>
      </pc:sldChg>
      <pc:sldChg chg="addSp delSp modSp mod">
        <pc:chgData name="김재창" userId="219b8ac3-3aed-4b9f-99c2-03e0662c09a1" providerId="ADAL" clId="{3B3110C0-0844-5E43-A371-99AD64F7856D}" dt="2022-12-26T06:09:46.076" v="465" actId="1076"/>
        <pc:sldMkLst>
          <pc:docMk/>
          <pc:sldMk cId="2758531264" sldId="1536"/>
        </pc:sldMkLst>
        <pc:spChg chg="mod">
          <ac:chgData name="김재창" userId="219b8ac3-3aed-4b9f-99c2-03e0662c09a1" providerId="ADAL" clId="{3B3110C0-0844-5E43-A371-99AD64F7856D}" dt="2022-12-26T06:09:27.968" v="463" actId="20577"/>
          <ac:spMkLst>
            <pc:docMk/>
            <pc:sldMk cId="2758531264" sldId="1536"/>
            <ac:spMk id="3" creationId="{A541F577-1DE9-435C-8B2A-6F12D6469530}"/>
          </ac:spMkLst>
        </pc:spChg>
        <pc:picChg chg="add mod">
          <ac:chgData name="김재창" userId="219b8ac3-3aed-4b9f-99c2-03e0662c09a1" providerId="ADAL" clId="{3B3110C0-0844-5E43-A371-99AD64F7856D}" dt="2022-12-26T06:08:04.930" v="261" actId="1076"/>
          <ac:picMkLst>
            <pc:docMk/>
            <pc:sldMk cId="2758531264" sldId="1536"/>
            <ac:picMk id="4" creationId="{398FD96E-E3AD-F046-AA65-7AE8E888C78F}"/>
          </ac:picMkLst>
        </pc:picChg>
        <pc:picChg chg="add del mod">
          <ac:chgData name="김재창" userId="219b8ac3-3aed-4b9f-99c2-03e0662c09a1" providerId="ADAL" clId="{3B3110C0-0844-5E43-A371-99AD64F7856D}" dt="2022-12-26T06:08:09.806" v="264" actId="478"/>
          <ac:picMkLst>
            <pc:docMk/>
            <pc:sldMk cId="2758531264" sldId="1536"/>
            <ac:picMk id="5" creationId="{1D5004D9-427E-B24C-901A-8F592D3CB620}"/>
          </ac:picMkLst>
        </pc:picChg>
        <pc:picChg chg="add mod">
          <ac:chgData name="김재창" userId="219b8ac3-3aed-4b9f-99c2-03e0662c09a1" providerId="ADAL" clId="{3B3110C0-0844-5E43-A371-99AD64F7856D}" dt="2022-12-26T06:09:46.076" v="465" actId="1076"/>
          <ac:picMkLst>
            <pc:docMk/>
            <pc:sldMk cId="2758531264" sldId="1536"/>
            <ac:picMk id="6" creationId="{1C3D5A1C-B0D7-CA49-8FE5-A71A6E76E9E0}"/>
          </ac:picMkLst>
        </pc:picChg>
      </pc:sldChg>
      <pc:sldChg chg="addSp modSp mod">
        <pc:chgData name="김재창" userId="219b8ac3-3aed-4b9f-99c2-03e0662c09a1" providerId="ADAL" clId="{3B3110C0-0844-5E43-A371-99AD64F7856D}" dt="2022-12-27T12:52:34.554" v="1069" actId="20577"/>
        <pc:sldMkLst>
          <pc:docMk/>
          <pc:sldMk cId="2795821446" sldId="1538"/>
        </pc:sldMkLst>
        <pc:spChg chg="mod">
          <ac:chgData name="김재창" userId="219b8ac3-3aed-4b9f-99c2-03e0662c09a1" providerId="ADAL" clId="{3B3110C0-0844-5E43-A371-99AD64F7856D}" dt="2022-12-27T12:52:34.554" v="1069" actId="20577"/>
          <ac:spMkLst>
            <pc:docMk/>
            <pc:sldMk cId="2795821446" sldId="1538"/>
            <ac:spMk id="3" creationId="{B7CD44F0-A98E-BC93-028B-5F39592780CE}"/>
          </ac:spMkLst>
        </pc:spChg>
        <pc:picChg chg="add mod">
          <ac:chgData name="김재창" userId="219b8ac3-3aed-4b9f-99c2-03e0662c09a1" providerId="ADAL" clId="{3B3110C0-0844-5E43-A371-99AD64F7856D}" dt="2022-12-27T12:52:13.193" v="1040" actId="1076"/>
          <ac:picMkLst>
            <pc:docMk/>
            <pc:sldMk cId="2795821446" sldId="1538"/>
            <ac:picMk id="4" creationId="{1CDF253E-77C4-4343-A69E-D36F5B4DFBD4}"/>
          </ac:picMkLst>
        </pc:picChg>
        <pc:picChg chg="add mod">
          <ac:chgData name="김재창" userId="219b8ac3-3aed-4b9f-99c2-03e0662c09a1" providerId="ADAL" clId="{3B3110C0-0844-5E43-A371-99AD64F7856D}" dt="2022-12-26T06:14:40.679" v="500" actId="1076"/>
          <ac:picMkLst>
            <pc:docMk/>
            <pc:sldMk cId="2795821446" sldId="1538"/>
            <ac:picMk id="5" creationId="{2EFC467F-6446-084A-A51E-7864A218040B}"/>
          </ac:picMkLst>
        </pc:picChg>
        <pc:picChg chg="add mod">
          <ac:chgData name="김재창" userId="219b8ac3-3aed-4b9f-99c2-03e0662c09a1" providerId="ADAL" clId="{3B3110C0-0844-5E43-A371-99AD64F7856D}" dt="2022-12-26T06:15:10.213" v="510" actId="1076"/>
          <ac:picMkLst>
            <pc:docMk/>
            <pc:sldMk cId="2795821446" sldId="1538"/>
            <ac:picMk id="6" creationId="{9B86AA6C-57F6-104F-A432-F2FECB4A6544}"/>
          </ac:picMkLst>
        </pc:picChg>
      </pc:sldChg>
      <pc:sldChg chg="addSp delSp modSp mod">
        <pc:chgData name="김재창" userId="219b8ac3-3aed-4b9f-99c2-03e0662c09a1" providerId="ADAL" clId="{3B3110C0-0844-5E43-A371-99AD64F7856D}" dt="2022-12-27T13:32:27.916" v="1786" actId="20577"/>
        <pc:sldMkLst>
          <pc:docMk/>
          <pc:sldMk cId="1324757076" sldId="1539"/>
        </pc:sldMkLst>
        <pc:spChg chg="mod">
          <ac:chgData name="김재창" userId="219b8ac3-3aed-4b9f-99c2-03e0662c09a1" providerId="ADAL" clId="{3B3110C0-0844-5E43-A371-99AD64F7856D}" dt="2022-12-27T13:24:18.512" v="1453" actId="313"/>
          <ac:spMkLst>
            <pc:docMk/>
            <pc:sldMk cId="1324757076" sldId="1539"/>
            <ac:spMk id="2" creationId="{1A993C82-9F60-F31E-4F60-71C1BD388894}"/>
          </ac:spMkLst>
        </pc:spChg>
        <pc:spChg chg="mod">
          <ac:chgData name="김재창" userId="219b8ac3-3aed-4b9f-99c2-03e0662c09a1" providerId="ADAL" clId="{3B3110C0-0844-5E43-A371-99AD64F7856D}" dt="2022-12-27T13:32:27.916" v="1786" actId="20577"/>
          <ac:spMkLst>
            <pc:docMk/>
            <pc:sldMk cId="1324757076" sldId="1539"/>
            <ac:spMk id="3" creationId="{51D6C685-BE8C-6F5F-387D-0694D28F0B4E}"/>
          </ac:spMkLst>
        </pc:spChg>
        <pc:picChg chg="add del mod">
          <ac:chgData name="김재창" userId="219b8ac3-3aed-4b9f-99c2-03e0662c09a1" providerId="ADAL" clId="{3B3110C0-0844-5E43-A371-99AD64F7856D}" dt="2022-12-27T13:23:08.304" v="1444" actId="478"/>
          <ac:picMkLst>
            <pc:docMk/>
            <pc:sldMk cId="1324757076" sldId="1539"/>
            <ac:picMk id="4" creationId="{C41F616A-6AC5-7F4C-A020-10BDF8175394}"/>
          </ac:picMkLst>
        </pc:picChg>
        <pc:picChg chg="add mod modCrop">
          <ac:chgData name="김재창" userId="219b8ac3-3aed-4b9f-99c2-03e0662c09a1" providerId="ADAL" clId="{3B3110C0-0844-5E43-A371-99AD64F7856D}" dt="2022-12-27T13:31:56.589" v="1778" actId="1076"/>
          <ac:picMkLst>
            <pc:docMk/>
            <pc:sldMk cId="1324757076" sldId="1539"/>
            <ac:picMk id="5" creationId="{977C8159-6BDE-314F-B6EB-AA37E3C82EBC}"/>
          </ac:picMkLst>
        </pc:picChg>
      </pc:sldChg>
      <pc:sldChg chg="modSp new mod">
        <pc:chgData name="김재창" userId="219b8ac3-3aed-4b9f-99c2-03e0662c09a1" providerId="ADAL" clId="{3B3110C0-0844-5E43-A371-99AD64F7856D}" dt="2022-12-26T07:43:03.802" v="769" actId="20577"/>
        <pc:sldMkLst>
          <pc:docMk/>
          <pc:sldMk cId="3011526432" sldId="1542"/>
        </pc:sldMkLst>
        <pc:spChg chg="mod">
          <ac:chgData name="김재창" userId="219b8ac3-3aed-4b9f-99c2-03e0662c09a1" providerId="ADAL" clId="{3B3110C0-0844-5E43-A371-99AD64F7856D}" dt="2022-12-26T07:43:03.802" v="769" actId="20577"/>
          <ac:spMkLst>
            <pc:docMk/>
            <pc:sldMk cId="3011526432" sldId="1542"/>
            <ac:spMk id="3" creationId="{08D668BE-8643-B242-9382-4C3FA1620364}"/>
          </ac:spMkLst>
        </pc:spChg>
      </pc:sldChg>
      <pc:sldChg chg="modSp mod">
        <pc:chgData name="김재창" userId="219b8ac3-3aed-4b9f-99c2-03e0662c09a1" providerId="ADAL" clId="{3B3110C0-0844-5E43-A371-99AD64F7856D}" dt="2022-12-27T12:44:14.952" v="985" actId="20577"/>
        <pc:sldMkLst>
          <pc:docMk/>
          <pc:sldMk cId="1971847120" sldId="1543"/>
        </pc:sldMkLst>
        <pc:spChg chg="mod">
          <ac:chgData name="김재창" userId="219b8ac3-3aed-4b9f-99c2-03e0662c09a1" providerId="ADAL" clId="{3B3110C0-0844-5E43-A371-99AD64F7856D}" dt="2022-12-27T12:41:58.729" v="893" actId="20577"/>
          <ac:spMkLst>
            <pc:docMk/>
            <pc:sldMk cId="1971847120" sldId="1543"/>
            <ac:spMk id="2" creationId="{C9BFB3EA-C34E-60F6-D7FF-BEB0AC656CF8}"/>
          </ac:spMkLst>
        </pc:spChg>
        <pc:spChg chg="mod">
          <ac:chgData name="김재창" userId="219b8ac3-3aed-4b9f-99c2-03e0662c09a1" providerId="ADAL" clId="{3B3110C0-0844-5E43-A371-99AD64F7856D}" dt="2022-12-27T12:44:14.952" v="985" actId="20577"/>
          <ac:spMkLst>
            <pc:docMk/>
            <pc:sldMk cId="1971847120" sldId="1543"/>
            <ac:spMk id="3" creationId="{BA0E87A4-4042-8701-C866-61612A46CD52}"/>
          </ac:spMkLst>
        </pc:spChg>
      </pc:sldChg>
      <pc:sldChg chg="modSp mod">
        <pc:chgData name="김재창" userId="219b8ac3-3aed-4b9f-99c2-03e0662c09a1" providerId="ADAL" clId="{3B3110C0-0844-5E43-A371-99AD64F7856D}" dt="2022-12-27T12:44:38.033" v="989" actId="20577"/>
        <pc:sldMkLst>
          <pc:docMk/>
          <pc:sldMk cId="3621469373" sldId="1544"/>
        </pc:sldMkLst>
        <pc:spChg chg="mod">
          <ac:chgData name="김재창" userId="219b8ac3-3aed-4b9f-99c2-03e0662c09a1" providerId="ADAL" clId="{3B3110C0-0844-5E43-A371-99AD64F7856D}" dt="2022-12-27T12:44:38.033" v="989" actId="20577"/>
          <ac:spMkLst>
            <pc:docMk/>
            <pc:sldMk cId="3621469373" sldId="1544"/>
            <ac:spMk id="3" creationId="{33AE103A-F6EE-4221-428F-0C6C3B220367}"/>
          </ac:spMkLst>
        </pc:spChg>
      </pc:sldChg>
      <pc:sldChg chg="modSp mod">
        <pc:chgData name="김재창" userId="219b8ac3-3aed-4b9f-99c2-03e0662c09a1" providerId="ADAL" clId="{3B3110C0-0844-5E43-A371-99AD64F7856D}" dt="2022-12-27T13:34:12.315" v="1789" actId="20577"/>
        <pc:sldMkLst>
          <pc:docMk/>
          <pc:sldMk cId="3642956878" sldId="1548"/>
        </pc:sldMkLst>
        <pc:spChg chg="mod">
          <ac:chgData name="김재창" userId="219b8ac3-3aed-4b9f-99c2-03e0662c09a1" providerId="ADAL" clId="{3B3110C0-0844-5E43-A371-99AD64F7856D}" dt="2022-12-27T13:34:12.315" v="1789" actId="20577"/>
          <ac:spMkLst>
            <pc:docMk/>
            <pc:sldMk cId="3642956878" sldId="1548"/>
            <ac:spMk id="3" creationId="{2B7AD277-B9C5-0B62-ADA8-F665C0D48ABF}"/>
          </ac:spMkLst>
        </pc:spChg>
      </pc:sldChg>
      <pc:sldChg chg="modSp mod">
        <pc:chgData name="김재창" userId="219b8ac3-3aed-4b9f-99c2-03e0662c09a1" providerId="ADAL" clId="{3B3110C0-0844-5E43-A371-99AD64F7856D}" dt="2022-12-27T12:48:13.924" v="1000" actId="20577"/>
        <pc:sldMkLst>
          <pc:docMk/>
          <pc:sldMk cId="1109091537" sldId="1549"/>
        </pc:sldMkLst>
        <pc:spChg chg="mod">
          <ac:chgData name="김재창" userId="219b8ac3-3aed-4b9f-99c2-03e0662c09a1" providerId="ADAL" clId="{3B3110C0-0844-5E43-A371-99AD64F7856D}" dt="2022-12-27T12:48:13.924" v="1000" actId="20577"/>
          <ac:spMkLst>
            <pc:docMk/>
            <pc:sldMk cId="1109091537" sldId="1549"/>
            <ac:spMk id="3" creationId="{5E1D9605-1C47-7E84-1FCD-449853C7ECAC}"/>
          </ac:spMkLst>
        </pc:spChg>
      </pc:sldChg>
      <pc:sldChg chg="modSp mod">
        <pc:chgData name="김재창" userId="219b8ac3-3aed-4b9f-99c2-03e0662c09a1" providerId="ADAL" clId="{3B3110C0-0844-5E43-A371-99AD64F7856D}" dt="2022-12-27T13:35:27.522" v="1902" actId="20577"/>
        <pc:sldMkLst>
          <pc:docMk/>
          <pc:sldMk cId="2197545508" sldId="1550"/>
        </pc:sldMkLst>
        <pc:spChg chg="mod">
          <ac:chgData name="김재창" userId="219b8ac3-3aed-4b9f-99c2-03e0662c09a1" providerId="ADAL" clId="{3B3110C0-0844-5E43-A371-99AD64F7856D}" dt="2022-12-27T13:34:25.519" v="1806" actId="20577"/>
          <ac:spMkLst>
            <pc:docMk/>
            <pc:sldMk cId="2197545508" sldId="1550"/>
            <ac:spMk id="2" creationId="{7190459F-A6DB-C323-C2EE-BA9E6D96C27E}"/>
          </ac:spMkLst>
        </pc:spChg>
        <pc:spChg chg="mod">
          <ac:chgData name="김재창" userId="219b8ac3-3aed-4b9f-99c2-03e0662c09a1" providerId="ADAL" clId="{3B3110C0-0844-5E43-A371-99AD64F7856D}" dt="2022-12-27T13:35:27.522" v="1902" actId="20577"/>
          <ac:spMkLst>
            <pc:docMk/>
            <pc:sldMk cId="2197545508" sldId="1550"/>
            <ac:spMk id="3" creationId="{8A95EB1A-CE2D-49C7-44A5-E2B59FDD03F8}"/>
          </ac:spMkLst>
        </pc:spChg>
      </pc:sldChg>
      <pc:sldChg chg="modSp add mod">
        <pc:chgData name="김재창" userId="219b8ac3-3aed-4b9f-99c2-03e0662c09a1" providerId="ADAL" clId="{3B3110C0-0844-5E43-A371-99AD64F7856D}" dt="2022-12-27T13:07:23.612" v="1421" actId="20577"/>
        <pc:sldMkLst>
          <pc:docMk/>
          <pc:sldMk cId="4274751137" sldId="1551"/>
        </pc:sldMkLst>
        <pc:spChg chg="mod">
          <ac:chgData name="김재창" userId="219b8ac3-3aed-4b9f-99c2-03e0662c09a1" providerId="ADAL" clId="{3B3110C0-0844-5E43-A371-99AD64F7856D}" dt="2022-12-27T12:54:17.980" v="1101" actId="20577"/>
          <ac:spMkLst>
            <pc:docMk/>
            <pc:sldMk cId="4274751137" sldId="1551"/>
            <ac:spMk id="2" creationId="{662027B6-D1A2-4D40-DB72-C16CE92FF048}"/>
          </ac:spMkLst>
        </pc:spChg>
        <pc:spChg chg="mod">
          <ac:chgData name="김재창" userId="219b8ac3-3aed-4b9f-99c2-03e0662c09a1" providerId="ADAL" clId="{3B3110C0-0844-5E43-A371-99AD64F7856D}" dt="2022-12-27T13:07:23.612" v="1421" actId="20577"/>
          <ac:spMkLst>
            <pc:docMk/>
            <pc:sldMk cId="4274751137" sldId="1551"/>
            <ac:spMk id="3" creationId="{5E1D9605-1C47-7E84-1FCD-449853C7ECAC}"/>
          </ac:spMkLst>
        </pc:spChg>
      </pc:sldChg>
      <pc:sldChg chg="add">
        <pc:chgData name="김재창" userId="219b8ac3-3aed-4b9f-99c2-03e0662c09a1" providerId="ADAL" clId="{3B3110C0-0844-5E43-A371-99AD64F7856D}" dt="2022-12-27T13:10:36.835" v="1422"/>
        <pc:sldMkLst>
          <pc:docMk/>
          <pc:sldMk cId="2934188909" sldId="1552"/>
        </pc:sldMkLst>
      </pc:sldChg>
      <pc:sldChg chg="new">
        <pc:chgData name="김재창" userId="219b8ac3-3aed-4b9f-99c2-03e0662c09a1" providerId="ADAL" clId="{3B3110C0-0844-5E43-A371-99AD64F7856D}" dt="2022-12-27T13:34:19.566" v="1790" actId="680"/>
        <pc:sldMkLst>
          <pc:docMk/>
          <pc:sldMk cId="2218078163" sldId="1553"/>
        </pc:sldMkLst>
      </pc:sldChg>
      <pc:sldChg chg="modSp add mod">
        <pc:chgData name="김재창" userId="219b8ac3-3aed-4b9f-99c2-03e0662c09a1" providerId="ADAL" clId="{3B3110C0-0844-5E43-A371-99AD64F7856D}" dt="2022-12-27T13:34:53.939" v="1828" actId="20577"/>
        <pc:sldMkLst>
          <pc:docMk/>
          <pc:sldMk cId="2958100337" sldId="1554"/>
        </pc:sldMkLst>
        <pc:spChg chg="mod">
          <ac:chgData name="김재창" userId="219b8ac3-3aed-4b9f-99c2-03e0662c09a1" providerId="ADAL" clId="{3B3110C0-0844-5E43-A371-99AD64F7856D}" dt="2022-12-27T13:34:53.939" v="1828" actId="20577"/>
          <ac:spMkLst>
            <pc:docMk/>
            <pc:sldMk cId="2958100337" sldId="1554"/>
            <ac:spMk id="2" creationId="{662027B6-D1A2-4D40-DB72-C16CE92FF048}"/>
          </ac:spMkLst>
        </pc:spChg>
      </pc:sldChg>
    </pc:docChg>
  </pc:docChgLst>
  <pc:docChgLst>
    <pc:chgData name="김재창" userId="219b8ac3-3aed-4b9f-99c2-03e0662c09a1" providerId="ADAL" clId="{521160D8-1A62-4CB9-834C-7BD02B13C8AA}"/>
    <pc:docChg chg="undo custSel modSld">
      <pc:chgData name="김재창" userId="219b8ac3-3aed-4b9f-99c2-03e0662c09a1" providerId="ADAL" clId="{521160D8-1A62-4CB9-834C-7BD02B13C8AA}" dt="2022-09-06T15:20:42.874" v="1764" actId="1036"/>
      <pc:docMkLst>
        <pc:docMk/>
      </pc:docMkLst>
      <pc:sldChg chg="modSp mod">
        <pc:chgData name="김재창" userId="219b8ac3-3aed-4b9f-99c2-03e0662c09a1" providerId="ADAL" clId="{521160D8-1A62-4CB9-834C-7BD02B13C8AA}" dt="2022-09-06T14:39:36.912" v="478" actId="207"/>
        <pc:sldMkLst>
          <pc:docMk/>
          <pc:sldMk cId="3631878821" sldId="1344"/>
        </pc:sldMkLst>
        <pc:spChg chg="mod">
          <ac:chgData name="김재창" userId="219b8ac3-3aed-4b9f-99c2-03e0662c09a1" providerId="ADAL" clId="{521160D8-1A62-4CB9-834C-7BD02B13C8AA}" dt="2022-09-06T14:39:36.912" v="478" actId="207"/>
          <ac:spMkLst>
            <pc:docMk/>
            <pc:sldMk cId="3631878821" sldId="1344"/>
            <ac:spMk id="3" creationId="{178DEAAE-CB3A-A19C-FF6A-68D8237BD57A}"/>
          </ac:spMkLst>
        </pc:spChg>
      </pc:sldChg>
      <pc:sldChg chg="modSp mod">
        <pc:chgData name="김재창" userId="219b8ac3-3aed-4b9f-99c2-03e0662c09a1" providerId="ADAL" clId="{521160D8-1A62-4CB9-834C-7BD02B13C8AA}" dt="2022-09-06T14:50:51.763" v="879" actId="20577"/>
        <pc:sldMkLst>
          <pc:docMk/>
          <pc:sldMk cId="1704894287" sldId="1348"/>
        </pc:sldMkLst>
        <pc:spChg chg="mod">
          <ac:chgData name="김재창" userId="219b8ac3-3aed-4b9f-99c2-03e0662c09a1" providerId="ADAL" clId="{521160D8-1A62-4CB9-834C-7BD02B13C8AA}" dt="2022-09-06T14:50:51.763" v="879" actId="20577"/>
          <ac:spMkLst>
            <pc:docMk/>
            <pc:sldMk cId="1704894287" sldId="1348"/>
            <ac:spMk id="3" creationId="{A6B76C1D-EFD4-42A6-2EE1-53E74A3C540D}"/>
          </ac:spMkLst>
        </pc:spChg>
      </pc:sldChg>
      <pc:sldChg chg="modSp mod">
        <pc:chgData name="김재창" userId="219b8ac3-3aed-4b9f-99c2-03e0662c09a1" providerId="ADAL" clId="{521160D8-1A62-4CB9-834C-7BD02B13C8AA}" dt="2022-09-06T14:52:29.496" v="976"/>
        <pc:sldMkLst>
          <pc:docMk/>
          <pc:sldMk cId="3436415138" sldId="1350"/>
        </pc:sldMkLst>
        <pc:spChg chg="mod">
          <ac:chgData name="김재창" userId="219b8ac3-3aed-4b9f-99c2-03e0662c09a1" providerId="ADAL" clId="{521160D8-1A62-4CB9-834C-7BD02B13C8AA}" dt="2022-09-06T14:52:29.496" v="976"/>
          <ac:spMkLst>
            <pc:docMk/>
            <pc:sldMk cId="3436415138" sldId="1350"/>
            <ac:spMk id="3" creationId="{29301825-4024-DE96-58CD-E6AD3A5DE778}"/>
          </ac:spMkLst>
        </pc:spChg>
      </pc:sldChg>
      <pc:sldChg chg="modSp mod">
        <pc:chgData name="김재창" userId="219b8ac3-3aed-4b9f-99c2-03e0662c09a1" providerId="ADAL" clId="{521160D8-1A62-4CB9-834C-7BD02B13C8AA}" dt="2022-09-06T14:51:44.721" v="906" actId="20577"/>
        <pc:sldMkLst>
          <pc:docMk/>
          <pc:sldMk cId="435686156" sldId="1352"/>
        </pc:sldMkLst>
        <pc:spChg chg="mod">
          <ac:chgData name="김재창" userId="219b8ac3-3aed-4b9f-99c2-03e0662c09a1" providerId="ADAL" clId="{521160D8-1A62-4CB9-834C-7BD02B13C8AA}" dt="2022-09-06T14:51:44.721" v="906" actId="20577"/>
          <ac:spMkLst>
            <pc:docMk/>
            <pc:sldMk cId="435686156" sldId="1352"/>
            <ac:spMk id="3" creationId="{29301825-4024-DE96-58CD-E6AD3A5DE778}"/>
          </ac:spMkLst>
        </pc:spChg>
      </pc:sldChg>
      <pc:sldChg chg="modSp mod">
        <pc:chgData name="김재창" userId="219b8ac3-3aed-4b9f-99c2-03e0662c09a1" providerId="ADAL" clId="{521160D8-1A62-4CB9-834C-7BD02B13C8AA}" dt="2022-09-06T14:33:27.998" v="29" actId="20577"/>
        <pc:sldMkLst>
          <pc:docMk/>
          <pc:sldMk cId="1561775410" sldId="1353"/>
        </pc:sldMkLst>
        <pc:spChg chg="mod">
          <ac:chgData name="김재창" userId="219b8ac3-3aed-4b9f-99c2-03e0662c09a1" providerId="ADAL" clId="{521160D8-1A62-4CB9-834C-7BD02B13C8AA}" dt="2022-09-06T14:33:27.998" v="29" actId="20577"/>
          <ac:spMkLst>
            <pc:docMk/>
            <pc:sldMk cId="1561775410" sldId="1353"/>
            <ac:spMk id="3" creationId="{55E8C4C0-9B1F-7B02-E4A0-3EA8A1E59DA1}"/>
          </ac:spMkLst>
        </pc:spChg>
      </pc:sldChg>
      <pc:sldChg chg="modSp mod">
        <pc:chgData name="김재창" userId="219b8ac3-3aed-4b9f-99c2-03e0662c09a1" providerId="ADAL" clId="{521160D8-1A62-4CB9-834C-7BD02B13C8AA}" dt="2022-09-06T14:52:21.765" v="975" actId="20577"/>
        <pc:sldMkLst>
          <pc:docMk/>
          <pc:sldMk cId="1247035291" sldId="1354"/>
        </pc:sldMkLst>
        <pc:spChg chg="mod">
          <ac:chgData name="김재창" userId="219b8ac3-3aed-4b9f-99c2-03e0662c09a1" providerId="ADAL" clId="{521160D8-1A62-4CB9-834C-7BD02B13C8AA}" dt="2022-09-06T14:52:21.765" v="975" actId="20577"/>
          <ac:spMkLst>
            <pc:docMk/>
            <pc:sldMk cId="1247035291" sldId="1354"/>
            <ac:spMk id="3" creationId="{29301825-4024-DE96-58CD-E6AD3A5DE778}"/>
          </ac:spMkLst>
        </pc:spChg>
      </pc:sldChg>
      <pc:sldChg chg="modSp mod">
        <pc:chgData name="김재창" userId="219b8ac3-3aed-4b9f-99c2-03e0662c09a1" providerId="ADAL" clId="{521160D8-1A62-4CB9-834C-7BD02B13C8AA}" dt="2022-09-06T15:11:53.827" v="1503"/>
        <pc:sldMkLst>
          <pc:docMk/>
          <pc:sldMk cId="1385319544" sldId="1357"/>
        </pc:sldMkLst>
        <pc:spChg chg="mod">
          <ac:chgData name="김재창" userId="219b8ac3-3aed-4b9f-99c2-03e0662c09a1" providerId="ADAL" clId="{521160D8-1A62-4CB9-834C-7BD02B13C8AA}" dt="2022-09-06T15:11:53.827" v="1503"/>
          <ac:spMkLst>
            <pc:docMk/>
            <pc:sldMk cId="1385319544" sldId="1357"/>
            <ac:spMk id="3" creationId="{B7E1E255-EBDD-48CE-42F3-50481037CEE8}"/>
          </ac:spMkLst>
        </pc:spChg>
      </pc:sldChg>
      <pc:sldChg chg="modSp mod">
        <pc:chgData name="김재창" userId="219b8ac3-3aed-4b9f-99c2-03e0662c09a1" providerId="ADAL" clId="{521160D8-1A62-4CB9-834C-7BD02B13C8AA}" dt="2022-09-06T14:39:49.883" v="479" actId="1076"/>
        <pc:sldMkLst>
          <pc:docMk/>
          <pc:sldMk cId="3818541430" sldId="1358"/>
        </pc:sldMkLst>
        <pc:picChg chg="mod">
          <ac:chgData name="김재창" userId="219b8ac3-3aed-4b9f-99c2-03e0662c09a1" providerId="ADAL" clId="{521160D8-1A62-4CB9-834C-7BD02B13C8AA}" dt="2022-09-06T14:39:49.883" v="479" actId="1076"/>
          <ac:picMkLst>
            <pc:docMk/>
            <pc:sldMk cId="3818541430" sldId="1358"/>
            <ac:picMk id="5" creationId="{1031C21F-7BE5-D48B-8EDC-2E033B5E6D8B}"/>
          </ac:picMkLst>
        </pc:picChg>
      </pc:sldChg>
      <pc:sldChg chg="modSp mod">
        <pc:chgData name="김재창" userId="219b8ac3-3aed-4b9f-99c2-03e0662c09a1" providerId="ADAL" clId="{521160D8-1A62-4CB9-834C-7BD02B13C8AA}" dt="2022-09-06T14:43:44.215" v="708" actId="20577"/>
        <pc:sldMkLst>
          <pc:docMk/>
          <pc:sldMk cId="2394308922" sldId="1365"/>
        </pc:sldMkLst>
        <pc:spChg chg="mod">
          <ac:chgData name="김재창" userId="219b8ac3-3aed-4b9f-99c2-03e0662c09a1" providerId="ADAL" clId="{521160D8-1A62-4CB9-834C-7BD02B13C8AA}" dt="2022-09-06T14:43:44.215" v="708" actId="20577"/>
          <ac:spMkLst>
            <pc:docMk/>
            <pc:sldMk cId="2394308922" sldId="1365"/>
            <ac:spMk id="3" creationId="{4363260D-ECDF-8C94-65AB-4A9C4DA34310}"/>
          </ac:spMkLst>
        </pc:spChg>
      </pc:sldChg>
      <pc:sldChg chg="modSp mod">
        <pc:chgData name="김재창" userId="219b8ac3-3aed-4b9f-99c2-03e0662c09a1" providerId="ADAL" clId="{521160D8-1A62-4CB9-834C-7BD02B13C8AA}" dt="2022-09-06T14:50:01.754" v="828" actId="207"/>
        <pc:sldMkLst>
          <pc:docMk/>
          <pc:sldMk cId="4277564294" sldId="1366"/>
        </pc:sldMkLst>
        <pc:spChg chg="mod">
          <ac:chgData name="김재창" userId="219b8ac3-3aed-4b9f-99c2-03e0662c09a1" providerId="ADAL" clId="{521160D8-1A62-4CB9-834C-7BD02B13C8AA}" dt="2022-09-06T14:50:01.754" v="828" actId="207"/>
          <ac:spMkLst>
            <pc:docMk/>
            <pc:sldMk cId="4277564294" sldId="1366"/>
            <ac:spMk id="3" creationId="{178DEAAE-CB3A-A19C-FF6A-68D8237BD57A}"/>
          </ac:spMkLst>
        </pc:spChg>
      </pc:sldChg>
      <pc:sldChg chg="modSp mod">
        <pc:chgData name="김재창" userId="219b8ac3-3aed-4b9f-99c2-03e0662c09a1" providerId="ADAL" clId="{521160D8-1A62-4CB9-834C-7BD02B13C8AA}" dt="2022-09-06T14:42:51.692" v="707" actId="20577"/>
        <pc:sldMkLst>
          <pc:docMk/>
          <pc:sldMk cId="3260313836" sldId="1367"/>
        </pc:sldMkLst>
        <pc:spChg chg="mod">
          <ac:chgData name="김재창" userId="219b8ac3-3aed-4b9f-99c2-03e0662c09a1" providerId="ADAL" clId="{521160D8-1A62-4CB9-834C-7BD02B13C8AA}" dt="2022-09-06T14:42:51.692" v="707" actId="20577"/>
          <ac:spMkLst>
            <pc:docMk/>
            <pc:sldMk cId="3260313836" sldId="1367"/>
            <ac:spMk id="3" creationId="{9CE8A394-0333-FF74-F717-3B60244228A6}"/>
          </ac:spMkLst>
        </pc:spChg>
      </pc:sldChg>
      <pc:sldChg chg="modSp mod">
        <pc:chgData name="김재창" userId="219b8ac3-3aed-4b9f-99c2-03e0662c09a1" providerId="ADAL" clId="{521160D8-1A62-4CB9-834C-7BD02B13C8AA}" dt="2022-09-06T15:20:42.874" v="1764" actId="1036"/>
        <pc:sldMkLst>
          <pc:docMk/>
          <pc:sldMk cId="4290371716" sldId="1368"/>
        </pc:sldMkLst>
        <pc:spChg chg="mod">
          <ac:chgData name="김재창" userId="219b8ac3-3aed-4b9f-99c2-03e0662c09a1" providerId="ADAL" clId="{521160D8-1A62-4CB9-834C-7BD02B13C8AA}" dt="2022-09-06T15:20:42.874" v="1764" actId="1036"/>
          <ac:spMkLst>
            <pc:docMk/>
            <pc:sldMk cId="4290371716" sldId="1368"/>
            <ac:spMk id="2" creationId="{A8D22FE7-401E-EA37-90DF-054F59F731D9}"/>
          </ac:spMkLst>
        </pc:spChg>
        <pc:spChg chg="mod">
          <ac:chgData name="김재창" userId="219b8ac3-3aed-4b9f-99c2-03e0662c09a1" providerId="ADAL" clId="{521160D8-1A62-4CB9-834C-7BD02B13C8AA}" dt="2022-09-06T14:57:44.156" v="977" actId="207"/>
          <ac:spMkLst>
            <pc:docMk/>
            <pc:sldMk cId="4290371716" sldId="1368"/>
            <ac:spMk id="3" creationId="{F35EA84F-6D39-371C-EBE1-2CC9294029EB}"/>
          </ac:spMkLst>
        </pc:spChg>
      </pc:sldChg>
      <pc:sldChg chg="addSp delSp modSp mod">
        <pc:chgData name="김재창" userId="219b8ac3-3aed-4b9f-99c2-03e0662c09a1" providerId="ADAL" clId="{521160D8-1A62-4CB9-834C-7BD02B13C8AA}" dt="2022-09-06T15:19:52.657" v="1735" actId="20577"/>
        <pc:sldMkLst>
          <pc:docMk/>
          <pc:sldMk cId="3545815133" sldId="1369"/>
        </pc:sldMkLst>
        <pc:spChg chg="mod">
          <ac:chgData name="김재창" userId="219b8ac3-3aed-4b9f-99c2-03e0662c09a1" providerId="ADAL" clId="{521160D8-1A62-4CB9-834C-7BD02B13C8AA}" dt="2022-09-06T15:19:52.657" v="1735" actId="20577"/>
          <ac:spMkLst>
            <pc:docMk/>
            <pc:sldMk cId="3545815133" sldId="1369"/>
            <ac:spMk id="3" creationId="{EE74D300-CDFE-69C2-ADD2-0F60B6EAE6E9}"/>
          </ac:spMkLst>
        </pc:spChg>
        <pc:spChg chg="add mod">
          <ac:chgData name="김재창" userId="219b8ac3-3aed-4b9f-99c2-03e0662c09a1" providerId="ADAL" clId="{521160D8-1A62-4CB9-834C-7BD02B13C8AA}" dt="2022-09-06T15:19:20.343" v="1733" actId="1582"/>
          <ac:spMkLst>
            <pc:docMk/>
            <pc:sldMk cId="3545815133" sldId="1369"/>
            <ac:spMk id="10" creationId="{1DD64275-4BA6-57C3-D94D-718C1E80477B}"/>
          </ac:spMkLst>
        </pc:spChg>
        <pc:spChg chg="add mod">
          <ac:chgData name="김재창" userId="219b8ac3-3aed-4b9f-99c2-03e0662c09a1" providerId="ADAL" clId="{521160D8-1A62-4CB9-834C-7BD02B13C8AA}" dt="2022-09-06T15:19:20.343" v="1733" actId="1582"/>
          <ac:spMkLst>
            <pc:docMk/>
            <pc:sldMk cId="3545815133" sldId="1369"/>
            <ac:spMk id="11" creationId="{50FC5F58-D725-34E3-D728-75C19946B31C}"/>
          </ac:spMkLst>
        </pc:spChg>
        <pc:spChg chg="add mod">
          <ac:chgData name="김재창" userId="219b8ac3-3aed-4b9f-99c2-03e0662c09a1" providerId="ADAL" clId="{521160D8-1A62-4CB9-834C-7BD02B13C8AA}" dt="2022-09-06T15:17:08.963" v="1700" actId="571"/>
          <ac:spMkLst>
            <pc:docMk/>
            <pc:sldMk cId="3545815133" sldId="1369"/>
            <ac:spMk id="13" creationId="{59E2F769-F80D-3388-AB61-B1B49128E8B7}"/>
          </ac:spMkLst>
        </pc:spChg>
        <pc:spChg chg="add del mod">
          <ac:chgData name="김재창" userId="219b8ac3-3aed-4b9f-99c2-03e0662c09a1" providerId="ADAL" clId="{521160D8-1A62-4CB9-834C-7BD02B13C8AA}" dt="2022-09-06T15:17:14.646" v="1702" actId="478"/>
          <ac:spMkLst>
            <pc:docMk/>
            <pc:sldMk cId="3545815133" sldId="1369"/>
            <ac:spMk id="14" creationId="{6E68BAA9-9247-E7F1-005B-3ECE79E4B7A3}"/>
          </ac:spMkLst>
        </pc:spChg>
        <pc:spChg chg="add mod">
          <ac:chgData name="김재창" userId="219b8ac3-3aed-4b9f-99c2-03e0662c09a1" providerId="ADAL" clId="{521160D8-1A62-4CB9-834C-7BD02B13C8AA}" dt="2022-09-06T15:19:20.343" v="1733" actId="1582"/>
          <ac:spMkLst>
            <pc:docMk/>
            <pc:sldMk cId="3545815133" sldId="1369"/>
            <ac:spMk id="15" creationId="{45E06FAC-07C4-E39B-5CCD-3FA6DBD03BB8}"/>
          </ac:spMkLst>
        </pc:spChg>
        <pc:spChg chg="add mod">
          <ac:chgData name="김재창" userId="219b8ac3-3aed-4b9f-99c2-03e0662c09a1" providerId="ADAL" clId="{521160D8-1A62-4CB9-834C-7BD02B13C8AA}" dt="2022-09-06T15:17:27.109" v="1706" actId="571"/>
          <ac:spMkLst>
            <pc:docMk/>
            <pc:sldMk cId="3545815133" sldId="1369"/>
            <ac:spMk id="17" creationId="{9B2F0B81-B54F-5E75-6A0E-25081FC67481}"/>
          </ac:spMkLst>
        </pc:spChg>
        <pc:spChg chg="add mod">
          <ac:chgData name="김재창" userId="219b8ac3-3aed-4b9f-99c2-03e0662c09a1" providerId="ADAL" clId="{521160D8-1A62-4CB9-834C-7BD02B13C8AA}" dt="2022-09-06T15:19:20.343" v="1733" actId="1582"/>
          <ac:spMkLst>
            <pc:docMk/>
            <pc:sldMk cId="3545815133" sldId="1369"/>
            <ac:spMk id="18" creationId="{C1E9931D-FDCD-B9A4-B574-7A38FD9302A6}"/>
          </ac:spMkLst>
        </pc:spChg>
        <pc:spChg chg="add mod">
          <ac:chgData name="김재창" userId="219b8ac3-3aed-4b9f-99c2-03e0662c09a1" providerId="ADAL" clId="{521160D8-1A62-4CB9-834C-7BD02B13C8AA}" dt="2022-09-06T15:19:20.343" v="1733" actId="1582"/>
          <ac:spMkLst>
            <pc:docMk/>
            <pc:sldMk cId="3545815133" sldId="1369"/>
            <ac:spMk id="19" creationId="{744B43BD-38DD-0BD0-5671-A00FBF1A98BA}"/>
          </ac:spMkLst>
        </pc:spChg>
        <pc:spChg chg="add mod">
          <ac:chgData name="김재창" userId="219b8ac3-3aed-4b9f-99c2-03e0662c09a1" providerId="ADAL" clId="{521160D8-1A62-4CB9-834C-7BD02B13C8AA}" dt="2022-09-06T15:19:20.343" v="1733" actId="1582"/>
          <ac:spMkLst>
            <pc:docMk/>
            <pc:sldMk cId="3545815133" sldId="1369"/>
            <ac:spMk id="20" creationId="{142CB8FE-B9C2-168C-04E4-EF20DCEB14D7}"/>
          </ac:spMkLst>
        </pc:spChg>
        <pc:picChg chg="add mod modCrop">
          <ac:chgData name="김재창" userId="219b8ac3-3aed-4b9f-99c2-03e0662c09a1" providerId="ADAL" clId="{521160D8-1A62-4CB9-834C-7BD02B13C8AA}" dt="2022-09-06T15:16:31.962" v="1688" actId="1076"/>
          <ac:picMkLst>
            <pc:docMk/>
            <pc:sldMk cId="3545815133" sldId="1369"/>
            <ac:picMk id="5" creationId="{F87BED10-81BA-E440-6E7F-EB205A63FE2E}"/>
          </ac:picMkLst>
        </pc:picChg>
        <pc:picChg chg="add mod modCrop">
          <ac:chgData name="김재창" userId="219b8ac3-3aed-4b9f-99c2-03e0662c09a1" providerId="ADAL" clId="{521160D8-1A62-4CB9-834C-7BD02B13C8AA}" dt="2022-09-06T15:16:29.871" v="1687" actId="1076"/>
          <ac:picMkLst>
            <pc:docMk/>
            <pc:sldMk cId="3545815133" sldId="1369"/>
            <ac:picMk id="7" creationId="{CC5534BB-CEDD-2167-2BC6-306EDF9B76B6}"/>
          </ac:picMkLst>
        </pc:picChg>
        <pc:picChg chg="add mod modCrop">
          <ac:chgData name="김재창" userId="219b8ac3-3aed-4b9f-99c2-03e0662c09a1" providerId="ADAL" clId="{521160D8-1A62-4CB9-834C-7BD02B13C8AA}" dt="2022-09-06T15:17:33.489" v="1709" actId="1076"/>
          <ac:picMkLst>
            <pc:docMk/>
            <pc:sldMk cId="3545815133" sldId="1369"/>
            <ac:picMk id="9" creationId="{0C10730B-DFB3-2652-E8ED-6FD76D0B3F39}"/>
          </ac:picMkLst>
        </pc:picChg>
        <pc:picChg chg="add mod">
          <ac:chgData name="김재창" userId="219b8ac3-3aed-4b9f-99c2-03e0662c09a1" providerId="ADAL" clId="{521160D8-1A62-4CB9-834C-7BD02B13C8AA}" dt="2022-09-06T15:17:08.963" v="1700" actId="571"/>
          <ac:picMkLst>
            <pc:docMk/>
            <pc:sldMk cId="3545815133" sldId="1369"/>
            <ac:picMk id="12" creationId="{2E0ABCB7-2166-E291-988D-C9D9D0AE5C04}"/>
          </ac:picMkLst>
        </pc:picChg>
        <pc:picChg chg="add mod">
          <ac:chgData name="김재창" userId="219b8ac3-3aed-4b9f-99c2-03e0662c09a1" providerId="ADAL" clId="{521160D8-1A62-4CB9-834C-7BD02B13C8AA}" dt="2022-09-06T15:17:27.109" v="1706" actId="571"/>
          <ac:picMkLst>
            <pc:docMk/>
            <pc:sldMk cId="3545815133" sldId="1369"/>
            <ac:picMk id="16" creationId="{2D85A356-C7D6-34FC-FBCD-E9EDB74AF345}"/>
          </ac:picMkLst>
        </pc:picChg>
      </pc:sldChg>
    </pc:docChg>
  </pc:docChgLst>
  <pc:docChgLst>
    <pc:chgData name="김재창" userId="219b8ac3-3aed-4b9f-99c2-03e0662c09a1" providerId="ADAL" clId="{FB26DF7C-F3A9-4959-9970-F2713351E2C8}"/>
    <pc:docChg chg="undo custSel addSld delSld modSld sldOrd modMainMaster">
      <pc:chgData name="김재창" userId="219b8ac3-3aed-4b9f-99c2-03e0662c09a1" providerId="ADAL" clId="{FB26DF7C-F3A9-4959-9970-F2713351E2C8}" dt="2022-11-09T04:20:51.716" v="8146" actId="20577"/>
      <pc:docMkLst>
        <pc:docMk/>
      </pc:docMkLst>
      <pc:sldChg chg="del">
        <pc:chgData name="김재창" userId="219b8ac3-3aed-4b9f-99c2-03e0662c09a1" providerId="ADAL" clId="{FB26DF7C-F3A9-4959-9970-F2713351E2C8}" dt="2022-11-07T16:53:41.382" v="2469" actId="47"/>
        <pc:sldMkLst>
          <pc:docMk/>
          <pc:sldMk cId="3848124196" sldId="1396"/>
        </pc:sldMkLst>
      </pc:sldChg>
      <pc:sldChg chg="del">
        <pc:chgData name="김재창" userId="219b8ac3-3aed-4b9f-99c2-03e0662c09a1" providerId="ADAL" clId="{FB26DF7C-F3A9-4959-9970-F2713351E2C8}" dt="2022-11-07T16:53:41.382" v="2469" actId="47"/>
        <pc:sldMkLst>
          <pc:docMk/>
          <pc:sldMk cId="4277518304" sldId="1398"/>
        </pc:sldMkLst>
      </pc:sldChg>
      <pc:sldChg chg="modSp del mod ord">
        <pc:chgData name="김재창" userId="219b8ac3-3aed-4b9f-99c2-03e0662c09a1" providerId="ADAL" clId="{FB26DF7C-F3A9-4959-9970-F2713351E2C8}" dt="2022-11-07T16:53:41.382" v="2469" actId="47"/>
        <pc:sldMkLst>
          <pc:docMk/>
          <pc:sldMk cId="4172775980" sldId="1403"/>
        </pc:sldMkLst>
        <pc:spChg chg="mod">
          <ac:chgData name="김재창" userId="219b8ac3-3aed-4b9f-99c2-03e0662c09a1" providerId="ADAL" clId="{FB26DF7C-F3A9-4959-9970-F2713351E2C8}" dt="2022-11-07T16:33:39.575" v="1437" actId="20577"/>
          <ac:spMkLst>
            <pc:docMk/>
            <pc:sldMk cId="4172775980" sldId="1403"/>
            <ac:spMk id="3" creationId="{4D8B3FF4-BF3C-861D-7B45-BF4D6730BD58}"/>
          </ac:spMkLst>
        </pc:spChg>
      </pc:sldChg>
      <pc:sldChg chg="del">
        <pc:chgData name="김재창" userId="219b8ac3-3aed-4b9f-99c2-03e0662c09a1" providerId="ADAL" clId="{FB26DF7C-F3A9-4959-9970-F2713351E2C8}" dt="2022-11-08T15:11:05.582" v="5559" actId="47"/>
        <pc:sldMkLst>
          <pc:docMk/>
          <pc:sldMk cId="3361075383" sldId="1407"/>
        </pc:sldMkLst>
      </pc:sldChg>
      <pc:sldChg chg="del">
        <pc:chgData name="김재창" userId="219b8ac3-3aed-4b9f-99c2-03e0662c09a1" providerId="ADAL" clId="{FB26DF7C-F3A9-4959-9970-F2713351E2C8}" dt="2022-11-07T14:59:20.911" v="1037" actId="47"/>
        <pc:sldMkLst>
          <pc:docMk/>
          <pc:sldMk cId="3258436783" sldId="1408"/>
        </pc:sldMkLst>
      </pc:sldChg>
      <pc:sldChg chg="del">
        <pc:chgData name="김재창" userId="219b8ac3-3aed-4b9f-99c2-03e0662c09a1" providerId="ADAL" clId="{FB26DF7C-F3A9-4959-9970-F2713351E2C8}" dt="2022-11-07T14:59:32.884" v="1038" actId="47"/>
        <pc:sldMkLst>
          <pc:docMk/>
          <pc:sldMk cId="1731111843" sldId="1409"/>
        </pc:sldMkLst>
      </pc:sldChg>
      <pc:sldChg chg="del">
        <pc:chgData name="김재창" userId="219b8ac3-3aed-4b9f-99c2-03e0662c09a1" providerId="ADAL" clId="{FB26DF7C-F3A9-4959-9970-F2713351E2C8}" dt="2022-11-07T16:53:41.382" v="2469" actId="47"/>
        <pc:sldMkLst>
          <pc:docMk/>
          <pc:sldMk cId="2900300949" sldId="1410"/>
        </pc:sldMkLst>
      </pc:sldChg>
      <pc:sldChg chg="del">
        <pc:chgData name="김재창" userId="219b8ac3-3aed-4b9f-99c2-03e0662c09a1" providerId="ADAL" clId="{FB26DF7C-F3A9-4959-9970-F2713351E2C8}" dt="2022-11-07T14:59:37.266" v="1039" actId="47"/>
        <pc:sldMkLst>
          <pc:docMk/>
          <pc:sldMk cId="2877361708" sldId="1411"/>
        </pc:sldMkLst>
      </pc:sldChg>
      <pc:sldChg chg="del">
        <pc:chgData name="김재창" userId="219b8ac3-3aed-4b9f-99c2-03e0662c09a1" providerId="ADAL" clId="{FB26DF7C-F3A9-4959-9970-F2713351E2C8}" dt="2022-11-07T14:59:37.266" v="1039" actId="47"/>
        <pc:sldMkLst>
          <pc:docMk/>
          <pc:sldMk cId="1503051513" sldId="1412"/>
        </pc:sldMkLst>
      </pc:sldChg>
      <pc:sldChg chg="del">
        <pc:chgData name="김재창" userId="219b8ac3-3aed-4b9f-99c2-03e0662c09a1" providerId="ADAL" clId="{FB26DF7C-F3A9-4959-9970-F2713351E2C8}" dt="2022-11-07T14:59:37.266" v="1039" actId="47"/>
        <pc:sldMkLst>
          <pc:docMk/>
          <pc:sldMk cId="4028949824" sldId="1413"/>
        </pc:sldMkLst>
      </pc:sldChg>
      <pc:sldChg chg="del">
        <pc:chgData name="김재창" userId="219b8ac3-3aed-4b9f-99c2-03e0662c09a1" providerId="ADAL" clId="{FB26DF7C-F3A9-4959-9970-F2713351E2C8}" dt="2022-11-07T14:59:37.266" v="1039" actId="47"/>
        <pc:sldMkLst>
          <pc:docMk/>
          <pc:sldMk cId="4194658200" sldId="1414"/>
        </pc:sldMkLst>
      </pc:sldChg>
      <pc:sldChg chg="del">
        <pc:chgData name="김재창" userId="219b8ac3-3aed-4b9f-99c2-03e0662c09a1" providerId="ADAL" clId="{FB26DF7C-F3A9-4959-9970-F2713351E2C8}" dt="2022-11-07T14:59:37.266" v="1039" actId="47"/>
        <pc:sldMkLst>
          <pc:docMk/>
          <pc:sldMk cId="1573457546" sldId="1415"/>
        </pc:sldMkLst>
      </pc:sldChg>
      <pc:sldChg chg="del">
        <pc:chgData name="김재창" userId="219b8ac3-3aed-4b9f-99c2-03e0662c09a1" providerId="ADAL" clId="{FB26DF7C-F3A9-4959-9970-F2713351E2C8}" dt="2022-11-07T14:59:39.780" v="1040" actId="47"/>
        <pc:sldMkLst>
          <pc:docMk/>
          <pc:sldMk cId="2051925061" sldId="1416"/>
        </pc:sldMkLst>
      </pc:sldChg>
      <pc:sldChg chg="del">
        <pc:chgData name="김재창" userId="219b8ac3-3aed-4b9f-99c2-03e0662c09a1" providerId="ADAL" clId="{FB26DF7C-F3A9-4959-9970-F2713351E2C8}" dt="2022-11-07T16:53:41.382" v="2469" actId="47"/>
        <pc:sldMkLst>
          <pc:docMk/>
          <pc:sldMk cId="2918096424" sldId="1417"/>
        </pc:sldMkLst>
      </pc:sldChg>
      <pc:sldChg chg="del">
        <pc:chgData name="김재창" userId="219b8ac3-3aed-4b9f-99c2-03e0662c09a1" providerId="ADAL" clId="{FB26DF7C-F3A9-4959-9970-F2713351E2C8}" dt="2022-11-07T14:59:17.762" v="1036" actId="47"/>
        <pc:sldMkLst>
          <pc:docMk/>
          <pc:sldMk cId="1874992372" sldId="1418"/>
        </pc:sldMkLst>
      </pc:sldChg>
      <pc:sldChg chg="del">
        <pc:chgData name="김재창" userId="219b8ac3-3aed-4b9f-99c2-03e0662c09a1" providerId="ADAL" clId="{FB26DF7C-F3A9-4959-9970-F2713351E2C8}" dt="2022-11-07T16:53:41.382" v="2469" actId="47"/>
        <pc:sldMkLst>
          <pc:docMk/>
          <pc:sldMk cId="415393008" sldId="1419"/>
        </pc:sldMkLst>
      </pc:sldChg>
      <pc:sldChg chg="modSp mod">
        <pc:chgData name="김재창" userId="219b8ac3-3aed-4b9f-99c2-03e0662c09a1" providerId="ADAL" clId="{FB26DF7C-F3A9-4959-9970-F2713351E2C8}" dt="2022-11-08T15:08:25.382" v="5557" actId="20577"/>
        <pc:sldMkLst>
          <pc:docMk/>
          <pc:sldMk cId="1635842933" sldId="1420"/>
        </pc:sldMkLst>
        <pc:spChg chg="mod">
          <ac:chgData name="김재창" userId="219b8ac3-3aed-4b9f-99c2-03e0662c09a1" providerId="ADAL" clId="{FB26DF7C-F3A9-4959-9970-F2713351E2C8}" dt="2022-11-08T15:08:25.382" v="5557" actId="20577"/>
          <ac:spMkLst>
            <pc:docMk/>
            <pc:sldMk cId="1635842933" sldId="1420"/>
            <ac:spMk id="3" creationId="{F4BBAF6E-DB00-2C57-CE5F-358666FCAB9B}"/>
          </ac:spMkLst>
        </pc:spChg>
      </pc:sldChg>
      <pc:sldChg chg="modSp new mod ord">
        <pc:chgData name="김재창" userId="219b8ac3-3aed-4b9f-99c2-03e0662c09a1" providerId="ADAL" clId="{FB26DF7C-F3A9-4959-9970-F2713351E2C8}" dt="2022-11-07T07:43:11.612" v="326"/>
        <pc:sldMkLst>
          <pc:docMk/>
          <pc:sldMk cId="729749164" sldId="1421"/>
        </pc:sldMkLst>
        <pc:spChg chg="mod">
          <ac:chgData name="김재창" userId="219b8ac3-3aed-4b9f-99c2-03e0662c09a1" providerId="ADAL" clId="{FB26DF7C-F3A9-4959-9970-F2713351E2C8}" dt="2022-11-07T07:43:11.612" v="326"/>
          <ac:spMkLst>
            <pc:docMk/>
            <pc:sldMk cId="729749164" sldId="1421"/>
            <ac:spMk id="3" creationId="{6F8A0132-1402-FB6F-965A-1548F322330D}"/>
          </ac:spMkLst>
        </pc:spChg>
      </pc:sldChg>
      <pc:sldChg chg="new del">
        <pc:chgData name="김재창" userId="219b8ac3-3aed-4b9f-99c2-03e0662c09a1" providerId="ADAL" clId="{FB26DF7C-F3A9-4959-9970-F2713351E2C8}" dt="2022-11-08T15:10:58.992" v="5558" actId="47"/>
        <pc:sldMkLst>
          <pc:docMk/>
          <pc:sldMk cId="2573372739" sldId="1422"/>
        </pc:sldMkLst>
      </pc:sldChg>
      <pc:sldChg chg="modSp add mod">
        <pc:chgData name="김재창" userId="219b8ac3-3aed-4b9f-99c2-03e0662c09a1" providerId="ADAL" clId="{FB26DF7C-F3A9-4959-9970-F2713351E2C8}" dt="2022-11-09T04:20:51.716" v="8146" actId="20577"/>
        <pc:sldMkLst>
          <pc:docMk/>
          <pc:sldMk cId="485151332" sldId="1423"/>
        </pc:sldMkLst>
        <pc:spChg chg="mod">
          <ac:chgData name="김재창" userId="219b8ac3-3aed-4b9f-99c2-03e0662c09a1" providerId="ADAL" clId="{FB26DF7C-F3A9-4959-9970-F2713351E2C8}" dt="2022-11-07T15:18:11.585" v="1064" actId="20577"/>
          <ac:spMkLst>
            <pc:docMk/>
            <pc:sldMk cId="485151332" sldId="1423"/>
            <ac:spMk id="2" creationId="{B02819F7-116C-DF59-B45E-14DB58038007}"/>
          </ac:spMkLst>
        </pc:spChg>
        <pc:spChg chg="mod">
          <ac:chgData name="김재창" userId="219b8ac3-3aed-4b9f-99c2-03e0662c09a1" providerId="ADAL" clId="{FB26DF7C-F3A9-4959-9970-F2713351E2C8}" dt="2022-11-09T04:20:51.716" v="8146" actId="20577"/>
          <ac:spMkLst>
            <pc:docMk/>
            <pc:sldMk cId="485151332" sldId="1423"/>
            <ac:spMk id="3" creationId="{6F8A0132-1402-FB6F-965A-1548F322330D}"/>
          </ac:spMkLst>
        </pc:spChg>
      </pc:sldChg>
      <pc:sldChg chg="addSp delSp modSp new mod">
        <pc:chgData name="김재창" userId="219b8ac3-3aed-4b9f-99c2-03e0662c09a1" providerId="ADAL" clId="{FB26DF7C-F3A9-4959-9970-F2713351E2C8}" dt="2022-11-08T15:50:32.745" v="6870" actId="12788"/>
        <pc:sldMkLst>
          <pc:docMk/>
          <pc:sldMk cId="782885758" sldId="1424"/>
        </pc:sldMkLst>
        <pc:spChg chg="mod">
          <ac:chgData name="김재창" userId="219b8ac3-3aed-4b9f-99c2-03e0662c09a1" providerId="ADAL" clId="{FB26DF7C-F3A9-4959-9970-F2713351E2C8}" dt="2022-11-08T05:05:45.557" v="3719" actId="20577"/>
          <ac:spMkLst>
            <pc:docMk/>
            <pc:sldMk cId="782885758" sldId="1424"/>
            <ac:spMk id="2" creationId="{3F3686B9-BC50-CDC1-DB46-528F89D75D9B}"/>
          </ac:spMkLst>
        </pc:spChg>
        <pc:spChg chg="mod">
          <ac:chgData name="김재창" userId="219b8ac3-3aed-4b9f-99c2-03e0662c09a1" providerId="ADAL" clId="{FB26DF7C-F3A9-4959-9970-F2713351E2C8}" dt="2022-11-08T03:43:25.640" v="2567" actId="20577"/>
          <ac:spMkLst>
            <pc:docMk/>
            <pc:sldMk cId="782885758" sldId="1424"/>
            <ac:spMk id="3" creationId="{FD9AB066-6FB4-90A6-4527-4E373428F7A9}"/>
          </ac:spMkLst>
        </pc:spChg>
        <pc:spChg chg="mod">
          <ac:chgData name="김재창" userId="219b8ac3-3aed-4b9f-99c2-03e0662c09a1" providerId="ADAL" clId="{FB26DF7C-F3A9-4959-9970-F2713351E2C8}" dt="2022-11-08T15:50:01.577" v="6866" actId="571"/>
          <ac:spMkLst>
            <pc:docMk/>
            <pc:sldMk cId="782885758" sldId="1424"/>
            <ac:spMk id="5" creationId="{CEA52BFE-EC1E-A454-E1FC-85BA99285880}"/>
          </ac:spMkLst>
        </pc:spChg>
        <pc:spChg chg="mod">
          <ac:chgData name="김재창" userId="219b8ac3-3aed-4b9f-99c2-03e0662c09a1" providerId="ADAL" clId="{FB26DF7C-F3A9-4959-9970-F2713351E2C8}" dt="2022-11-08T15:50:01.577" v="6866" actId="571"/>
          <ac:spMkLst>
            <pc:docMk/>
            <pc:sldMk cId="782885758" sldId="1424"/>
            <ac:spMk id="7" creationId="{D7987C66-88A1-C74B-91DC-2E9334C7A363}"/>
          </ac:spMkLst>
        </pc:spChg>
        <pc:spChg chg="mod">
          <ac:chgData name="김재창" userId="219b8ac3-3aed-4b9f-99c2-03e0662c09a1" providerId="ADAL" clId="{FB26DF7C-F3A9-4959-9970-F2713351E2C8}" dt="2022-11-08T15:50:01.577" v="6866" actId="571"/>
          <ac:spMkLst>
            <pc:docMk/>
            <pc:sldMk cId="782885758" sldId="1424"/>
            <ac:spMk id="8" creationId="{65294D52-D754-0266-6A83-D67D13696506}"/>
          </ac:spMkLst>
        </pc:spChg>
        <pc:spChg chg="mod">
          <ac:chgData name="김재창" userId="219b8ac3-3aed-4b9f-99c2-03e0662c09a1" providerId="ADAL" clId="{FB26DF7C-F3A9-4959-9970-F2713351E2C8}" dt="2022-11-08T15:50:01.577" v="6866" actId="571"/>
          <ac:spMkLst>
            <pc:docMk/>
            <pc:sldMk cId="782885758" sldId="1424"/>
            <ac:spMk id="10" creationId="{418F032B-BE04-9E0C-AC6A-CFBD1BCF4C24}"/>
          </ac:spMkLst>
        </pc:spChg>
        <pc:spChg chg="mod">
          <ac:chgData name="김재창" userId="219b8ac3-3aed-4b9f-99c2-03e0662c09a1" providerId="ADAL" clId="{FB26DF7C-F3A9-4959-9970-F2713351E2C8}" dt="2022-11-08T15:50:01.577" v="6866" actId="571"/>
          <ac:spMkLst>
            <pc:docMk/>
            <pc:sldMk cId="782885758" sldId="1424"/>
            <ac:spMk id="12" creationId="{2BAFAC3A-84F3-EECA-81B3-108E25BDA92C}"/>
          </ac:spMkLst>
        </pc:spChg>
        <pc:spChg chg="mod">
          <ac:chgData name="김재창" userId="219b8ac3-3aed-4b9f-99c2-03e0662c09a1" providerId="ADAL" clId="{FB26DF7C-F3A9-4959-9970-F2713351E2C8}" dt="2022-11-08T15:50:01.577" v="6866" actId="571"/>
          <ac:spMkLst>
            <pc:docMk/>
            <pc:sldMk cId="782885758" sldId="1424"/>
            <ac:spMk id="13" creationId="{D9166E7D-6816-8085-EDB1-327C3E2EE1E4}"/>
          </ac:spMkLst>
        </pc:spChg>
        <pc:spChg chg="mod">
          <ac:chgData name="김재창" userId="219b8ac3-3aed-4b9f-99c2-03e0662c09a1" providerId="ADAL" clId="{FB26DF7C-F3A9-4959-9970-F2713351E2C8}" dt="2022-11-08T15:50:01.577" v="6866" actId="571"/>
          <ac:spMkLst>
            <pc:docMk/>
            <pc:sldMk cId="782885758" sldId="1424"/>
            <ac:spMk id="14" creationId="{AA02C131-967A-4B2C-DA9F-74FBB453DABE}"/>
          </ac:spMkLst>
        </pc:spChg>
        <pc:spChg chg="mod">
          <ac:chgData name="김재창" userId="219b8ac3-3aed-4b9f-99c2-03e0662c09a1" providerId="ADAL" clId="{FB26DF7C-F3A9-4959-9970-F2713351E2C8}" dt="2022-11-08T15:50:01.577" v="6866" actId="571"/>
          <ac:spMkLst>
            <pc:docMk/>
            <pc:sldMk cId="782885758" sldId="1424"/>
            <ac:spMk id="15" creationId="{BA795C66-5D1A-35AF-E461-EF44CD3FDFFA}"/>
          </ac:spMkLst>
        </pc:spChg>
        <pc:spChg chg="add mod">
          <ac:chgData name="김재창" userId="219b8ac3-3aed-4b9f-99c2-03e0662c09a1" providerId="ADAL" clId="{FB26DF7C-F3A9-4959-9970-F2713351E2C8}" dt="2022-11-08T03:40:21.896" v="2491" actId="1076"/>
          <ac:spMkLst>
            <pc:docMk/>
            <pc:sldMk cId="782885758" sldId="1424"/>
            <ac:spMk id="16" creationId="{1ED6C41E-9868-2B4C-EBA3-DEC1B39A137F}"/>
          </ac:spMkLst>
        </pc:spChg>
        <pc:spChg chg="add mod">
          <ac:chgData name="김재창" userId="219b8ac3-3aed-4b9f-99c2-03e0662c09a1" providerId="ADAL" clId="{FB26DF7C-F3A9-4959-9970-F2713351E2C8}" dt="2022-11-08T03:41:03.512" v="2496" actId="207"/>
          <ac:spMkLst>
            <pc:docMk/>
            <pc:sldMk cId="782885758" sldId="1424"/>
            <ac:spMk id="17" creationId="{B278F65F-6386-6C65-ABB4-E000962EA142}"/>
          </ac:spMkLst>
        </pc:spChg>
        <pc:spChg chg="add mod">
          <ac:chgData name="김재창" userId="219b8ac3-3aed-4b9f-99c2-03e0662c09a1" providerId="ADAL" clId="{FB26DF7C-F3A9-4959-9970-F2713351E2C8}" dt="2022-11-08T03:43:21.202" v="2560" actId="1076"/>
          <ac:spMkLst>
            <pc:docMk/>
            <pc:sldMk cId="782885758" sldId="1424"/>
            <ac:spMk id="18" creationId="{2B906E26-2C2A-C936-05BD-2AFB89CD9A44}"/>
          </ac:spMkLst>
        </pc:spChg>
        <pc:spChg chg="add mod">
          <ac:chgData name="김재창" userId="219b8ac3-3aed-4b9f-99c2-03e0662c09a1" providerId="ADAL" clId="{FB26DF7C-F3A9-4959-9970-F2713351E2C8}" dt="2022-11-08T03:43:09.591" v="2539" actId="1076"/>
          <ac:spMkLst>
            <pc:docMk/>
            <pc:sldMk cId="782885758" sldId="1424"/>
            <ac:spMk id="19" creationId="{935523EB-F1FA-CAFD-657C-22E74B86811E}"/>
          </ac:spMkLst>
        </pc:spChg>
        <pc:spChg chg="add mod">
          <ac:chgData name="김재창" userId="219b8ac3-3aed-4b9f-99c2-03e0662c09a1" providerId="ADAL" clId="{FB26DF7C-F3A9-4959-9970-F2713351E2C8}" dt="2022-11-08T03:43:08.033" v="2538" actId="1076"/>
          <ac:spMkLst>
            <pc:docMk/>
            <pc:sldMk cId="782885758" sldId="1424"/>
            <ac:spMk id="20" creationId="{106D5475-800D-A2E1-50D2-8E6E0EA72460}"/>
          </ac:spMkLst>
        </pc:spChg>
        <pc:spChg chg="add mod">
          <ac:chgData name="김재창" userId="219b8ac3-3aed-4b9f-99c2-03e0662c09a1" providerId="ADAL" clId="{FB26DF7C-F3A9-4959-9970-F2713351E2C8}" dt="2022-11-08T03:42:46.825" v="2521" actId="1076"/>
          <ac:spMkLst>
            <pc:docMk/>
            <pc:sldMk cId="782885758" sldId="1424"/>
            <ac:spMk id="21" creationId="{6A1A7A9C-D42B-41E8-BE45-650DBB54AA78}"/>
          </ac:spMkLst>
        </pc:spChg>
        <pc:spChg chg="add del mod">
          <ac:chgData name="김재창" userId="219b8ac3-3aed-4b9f-99c2-03e0662c09a1" providerId="ADAL" clId="{FB26DF7C-F3A9-4959-9970-F2713351E2C8}" dt="2022-11-08T03:42:03.560" v="2504" actId="478"/>
          <ac:spMkLst>
            <pc:docMk/>
            <pc:sldMk cId="782885758" sldId="1424"/>
            <ac:spMk id="22" creationId="{2E4B951B-41F0-39F9-6DB9-9B68F9A8E227}"/>
          </ac:spMkLst>
        </pc:spChg>
        <pc:spChg chg="mod">
          <ac:chgData name="김재창" userId="219b8ac3-3aed-4b9f-99c2-03e0662c09a1" providerId="ADAL" clId="{FB26DF7C-F3A9-4959-9970-F2713351E2C8}" dt="2022-11-08T15:50:32.745" v="6870" actId="12788"/>
          <ac:spMkLst>
            <pc:docMk/>
            <pc:sldMk cId="782885758" sldId="1424"/>
            <ac:spMk id="22" creationId="{4A9C06B2-8B3F-6EF2-07C9-925F9F840138}"/>
          </ac:spMkLst>
        </pc:spChg>
        <pc:spChg chg="add mod">
          <ac:chgData name="김재창" userId="219b8ac3-3aed-4b9f-99c2-03e0662c09a1" providerId="ADAL" clId="{FB26DF7C-F3A9-4959-9970-F2713351E2C8}" dt="2022-11-08T03:42:48.494" v="2522" actId="1076"/>
          <ac:spMkLst>
            <pc:docMk/>
            <pc:sldMk cId="782885758" sldId="1424"/>
            <ac:spMk id="23" creationId="{C5AECE6D-D522-9291-C844-D5AAE9EAA828}"/>
          </ac:spMkLst>
        </pc:spChg>
        <pc:spChg chg="add mod">
          <ac:chgData name="김재창" userId="219b8ac3-3aed-4b9f-99c2-03e0662c09a1" providerId="ADAL" clId="{FB26DF7C-F3A9-4959-9970-F2713351E2C8}" dt="2022-11-08T03:49:52.943" v="2731" actId="1076"/>
          <ac:spMkLst>
            <pc:docMk/>
            <pc:sldMk cId="782885758" sldId="1424"/>
            <ac:spMk id="24" creationId="{5C91ADC1-1EB3-A33A-D61C-8AFBAD72C6D1}"/>
          </ac:spMkLst>
        </pc:spChg>
        <pc:spChg chg="add mod">
          <ac:chgData name="김재창" userId="219b8ac3-3aed-4b9f-99c2-03e0662c09a1" providerId="ADAL" clId="{FB26DF7C-F3A9-4959-9970-F2713351E2C8}" dt="2022-11-08T03:49:55.417" v="2732" actId="20577"/>
          <ac:spMkLst>
            <pc:docMk/>
            <pc:sldMk cId="782885758" sldId="1424"/>
            <ac:spMk id="25" creationId="{9DC28611-3291-ADDB-D34E-1125566D5A1B}"/>
          </ac:spMkLst>
        </pc:spChg>
        <pc:spChg chg="mod">
          <ac:chgData name="김재창" userId="219b8ac3-3aed-4b9f-99c2-03e0662c09a1" providerId="ADAL" clId="{FB26DF7C-F3A9-4959-9970-F2713351E2C8}" dt="2022-11-08T15:50:01.577" v="6866" actId="571"/>
          <ac:spMkLst>
            <pc:docMk/>
            <pc:sldMk cId="782885758" sldId="1424"/>
            <ac:spMk id="26" creationId="{06A47702-AF6F-6D66-2C0D-3CDC90CADC72}"/>
          </ac:spMkLst>
        </pc:spChg>
        <pc:spChg chg="mod">
          <ac:chgData name="김재창" userId="219b8ac3-3aed-4b9f-99c2-03e0662c09a1" providerId="ADAL" clId="{FB26DF7C-F3A9-4959-9970-F2713351E2C8}" dt="2022-11-08T15:50:32.745" v="6870" actId="12788"/>
          <ac:spMkLst>
            <pc:docMk/>
            <pc:sldMk cId="782885758" sldId="1424"/>
            <ac:spMk id="27" creationId="{3E9CDB76-1518-4ADE-7D89-44C56C44A519}"/>
          </ac:spMkLst>
        </pc:spChg>
        <pc:spChg chg="add del mod">
          <ac:chgData name="김재창" userId="219b8ac3-3aed-4b9f-99c2-03e0662c09a1" providerId="ADAL" clId="{FB26DF7C-F3A9-4959-9970-F2713351E2C8}" dt="2022-11-08T15:50:01.577" v="6866" actId="571"/>
          <ac:spMkLst>
            <pc:docMk/>
            <pc:sldMk cId="782885758" sldId="1424"/>
            <ac:spMk id="28" creationId="{CCCD9EDB-EE98-3DDF-60F9-93035D5B37B4}"/>
          </ac:spMkLst>
        </pc:spChg>
        <pc:spChg chg="del mod">
          <ac:chgData name="김재창" userId="219b8ac3-3aed-4b9f-99c2-03e0662c09a1" providerId="ADAL" clId="{FB26DF7C-F3A9-4959-9970-F2713351E2C8}" dt="2022-11-08T15:32:29.317" v="6278" actId="478"/>
          <ac:spMkLst>
            <pc:docMk/>
            <pc:sldMk cId="782885758" sldId="1424"/>
            <ac:spMk id="29" creationId="{14407C8F-9A51-9CD9-CEBE-2C0446FF1B57}"/>
          </ac:spMkLst>
        </pc:spChg>
        <pc:spChg chg="add mod">
          <ac:chgData name="김재창" userId="219b8ac3-3aed-4b9f-99c2-03e0662c09a1" providerId="ADAL" clId="{FB26DF7C-F3A9-4959-9970-F2713351E2C8}" dt="2022-11-08T15:50:01.577" v="6866" actId="571"/>
          <ac:spMkLst>
            <pc:docMk/>
            <pc:sldMk cId="782885758" sldId="1424"/>
            <ac:spMk id="30" creationId="{6AB9AF76-58A2-3E6E-FE69-12CB04807C1F}"/>
          </ac:spMkLst>
        </pc:spChg>
        <pc:spChg chg="add mod">
          <ac:chgData name="김재창" userId="219b8ac3-3aed-4b9f-99c2-03e0662c09a1" providerId="ADAL" clId="{FB26DF7C-F3A9-4959-9970-F2713351E2C8}" dt="2022-11-08T15:50:32.745" v="6870" actId="12788"/>
          <ac:spMkLst>
            <pc:docMk/>
            <pc:sldMk cId="782885758" sldId="1424"/>
            <ac:spMk id="31" creationId="{073D988E-FC12-877D-ABFA-F560F59011E1}"/>
          </ac:spMkLst>
        </pc:spChg>
        <pc:spChg chg="add mod">
          <ac:chgData name="김재창" userId="219b8ac3-3aed-4b9f-99c2-03e0662c09a1" providerId="ADAL" clId="{FB26DF7C-F3A9-4959-9970-F2713351E2C8}" dt="2022-11-08T15:50:25.199" v="6869" actId="12788"/>
          <ac:spMkLst>
            <pc:docMk/>
            <pc:sldMk cId="782885758" sldId="1424"/>
            <ac:spMk id="32" creationId="{1D8073AD-ADAB-DE31-28FA-41C0C8EC5979}"/>
          </ac:spMkLst>
        </pc:spChg>
        <pc:spChg chg="add mod">
          <ac:chgData name="김재창" userId="219b8ac3-3aed-4b9f-99c2-03e0662c09a1" providerId="ADAL" clId="{FB26DF7C-F3A9-4959-9970-F2713351E2C8}" dt="2022-11-08T15:50:25.199" v="6869" actId="12788"/>
          <ac:spMkLst>
            <pc:docMk/>
            <pc:sldMk cId="782885758" sldId="1424"/>
            <ac:spMk id="33" creationId="{3335B17D-8D32-4407-845A-C180B3CD7147}"/>
          </ac:spMkLst>
        </pc:spChg>
        <pc:spChg chg="add mod">
          <ac:chgData name="김재창" userId="219b8ac3-3aed-4b9f-99c2-03e0662c09a1" providerId="ADAL" clId="{FB26DF7C-F3A9-4959-9970-F2713351E2C8}" dt="2022-11-08T15:50:25.199" v="6869" actId="12788"/>
          <ac:spMkLst>
            <pc:docMk/>
            <pc:sldMk cId="782885758" sldId="1424"/>
            <ac:spMk id="34" creationId="{745A979E-BBC6-24FF-42EE-9CCB05A7E12B}"/>
          </ac:spMkLst>
        </pc:spChg>
        <pc:grpChg chg="add mod">
          <ac:chgData name="김재창" userId="219b8ac3-3aed-4b9f-99c2-03e0662c09a1" providerId="ADAL" clId="{FB26DF7C-F3A9-4959-9970-F2713351E2C8}" dt="2022-11-08T15:50:09.673" v="6867" actId="1076"/>
          <ac:grpSpMkLst>
            <pc:docMk/>
            <pc:sldMk cId="782885758" sldId="1424"/>
            <ac:grpSpMk id="4" creationId="{E9A06344-05DE-EF59-22B0-EF4736B104EB}"/>
          </ac:grpSpMkLst>
        </pc:grpChg>
        <pc:picChg chg="add del mod">
          <ac:chgData name="김재창" userId="219b8ac3-3aed-4b9f-99c2-03e0662c09a1" providerId="ADAL" clId="{FB26DF7C-F3A9-4959-9970-F2713351E2C8}" dt="2022-11-07T16:47:47.311" v="2088" actId="478"/>
          <ac:picMkLst>
            <pc:docMk/>
            <pc:sldMk cId="782885758" sldId="1424"/>
            <ac:picMk id="5" creationId="{79EE7A1F-D0F2-90AE-F953-28B85024B8A4}"/>
          </ac:picMkLst>
        </pc:picChg>
        <pc:picChg chg="add del mod">
          <ac:chgData name="김재창" userId="219b8ac3-3aed-4b9f-99c2-03e0662c09a1" providerId="ADAL" clId="{FB26DF7C-F3A9-4959-9970-F2713351E2C8}" dt="2022-11-08T03:38:19.570" v="2472" actId="478"/>
          <ac:picMkLst>
            <pc:docMk/>
            <pc:sldMk cId="782885758" sldId="1424"/>
            <ac:picMk id="7" creationId="{36F989A1-49C0-5255-6556-08EF5A80027D}"/>
          </ac:picMkLst>
        </pc:picChg>
        <pc:picChg chg="add del">
          <ac:chgData name="김재창" userId="219b8ac3-3aed-4b9f-99c2-03e0662c09a1" providerId="ADAL" clId="{FB26DF7C-F3A9-4959-9970-F2713351E2C8}" dt="2022-11-08T03:39:00.498" v="2473" actId="478"/>
          <ac:picMkLst>
            <pc:docMk/>
            <pc:sldMk cId="782885758" sldId="1424"/>
            <ac:picMk id="9" creationId="{B69B24CB-7A54-0078-AB18-40BD0F52E311}"/>
          </ac:picMkLst>
        </pc:picChg>
        <pc:picChg chg="add mod modCrop">
          <ac:chgData name="김재창" userId="219b8ac3-3aed-4b9f-99c2-03e0662c09a1" providerId="ADAL" clId="{FB26DF7C-F3A9-4959-9970-F2713351E2C8}" dt="2022-11-08T03:39:14.444" v="2476" actId="732"/>
          <ac:picMkLst>
            <pc:docMk/>
            <pc:sldMk cId="782885758" sldId="1424"/>
            <ac:picMk id="11" creationId="{4DDFB800-F373-5489-B53E-DF4FA6DC7B91}"/>
          </ac:picMkLst>
        </pc:picChg>
        <pc:picChg chg="add del mod">
          <ac:chgData name="김재창" userId="219b8ac3-3aed-4b9f-99c2-03e0662c09a1" providerId="ADAL" clId="{FB26DF7C-F3A9-4959-9970-F2713351E2C8}" dt="2022-11-08T03:39:42.940" v="2480" actId="478"/>
          <ac:picMkLst>
            <pc:docMk/>
            <pc:sldMk cId="782885758" sldId="1424"/>
            <ac:picMk id="13" creationId="{E130341F-1AC3-E20D-4402-2E233301AB64}"/>
          </ac:picMkLst>
        </pc:picChg>
        <pc:picChg chg="add del mod">
          <ac:chgData name="김재창" userId="219b8ac3-3aed-4b9f-99c2-03e0662c09a1" providerId="ADAL" clId="{FB26DF7C-F3A9-4959-9970-F2713351E2C8}" dt="2022-11-08T03:43:30.251" v="2568" actId="478"/>
          <ac:picMkLst>
            <pc:docMk/>
            <pc:sldMk cId="782885758" sldId="1424"/>
            <ac:picMk id="15" creationId="{B04288C2-0DF2-E93C-4A7B-00BCC795C1D3}"/>
          </ac:picMkLst>
        </pc:picChg>
        <pc:cxnChg chg="mod">
          <ac:chgData name="김재창" userId="219b8ac3-3aed-4b9f-99c2-03e0662c09a1" providerId="ADAL" clId="{FB26DF7C-F3A9-4959-9970-F2713351E2C8}" dt="2022-11-08T15:50:01.577" v="6866" actId="571"/>
          <ac:cxnSpMkLst>
            <pc:docMk/>
            <pc:sldMk cId="782885758" sldId="1424"/>
            <ac:cxnSpMk id="6" creationId="{91DB6F2D-2741-B9A6-CCBF-C587EC54BAB2}"/>
          </ac:cxnSpMkLst>
        </pc:cxnChg>
        <pc:cxnChg chg="mod">
          <ac:chgData name="김재창" userId="219b8ac3-3aed-4b9f-99c2-03e0662c09a1" providerId="ADAL" clId="{FB26DF7C-F3A9-4959-9970-F2713351E2C8}" dt="2022-11-08T15:50:01.577" v="6866" actId="571"/>
          <ac:cxnSpMkLst>
            <pc:docMk/>
            <pc:sldMk cId="782885758" sldId="1424"/>
            <ac:cxnSpMk id="9" creationId="{904C8455-DF09-790F-00BA-FC7A213BC701}"/>
          </ac:cxnSpMkLst>
        </pc:cxnChg>
      </pc:sldChg>
      <pc:sldChg chg="addSp modSp add mod modAnim">
        <pc:chgData name="김재창" userId="219b8ac3-3aed-4b9f-99c2-03e0662c09a1" providerId="ADAL" clId="{FB26DF7C-F3A9-4959-9970-F2713351E2C8}" dt="2022-11-09T03:41:53.905" v="7908" actId="20577"/>
        <pc:sldMkLst>
          <pc:docMk/>
          <pc:sldMk cId="1148084184" sldId="1425"/>
        </pc:sldMkLst>
        <pc:spChg chg="mod">
          <ac:chgData name="김재창" userId="219b8ac3-3aed-4b9f-99c2-03e0662c09a1" providerId="ADAL" clId="{FB26DF7C-F3A9-4959-9970-F2713351E2C8}" dt="2022-11-08T11:26:19.843" v="4710" actId="20577"/>
          <ac:spMkLst>
            <pc:docMk/>
            <pc:sldMk cId="1148084184" sldId="1425"/>
            <ac:spMk id="2" creationId="{BF6B3CE5-B73A-BD71-8561-BE2CC4109C8A}"/>
          </ac:spMkLst>
        </pc:spChg>
        <pc:spChg chg="mod">
          <ac:chgData name="김재창" userId="219b8ac3-3aed-4b9f-99c2-03e0662c09a1" providerId="ADAL" clId="{FB26DF7C-F3A9-4959-9970-F2713351E2C8}" dt="2022-11-09T03:41:53.905" v="7908" actId="20577"/>
          <ac:spMkLst>
            <pc:docMk/>
            <pc:sldMk cId="1148084184" sldId="1425"/>
            <ac:spMk id="3" creationId="{6D08F390-E431-43D2-9736-85174C3C3726}"/>
          </ac:spMkLst>
        </pc:spChg>
        <pc:spChg chg="mod">
          <ac:chgData name="김재창" userId="219b8ac3-3aed-4b9f-99c2-03e0662c09a1" providerId="ADAL" clId="{FB26DF7C-F3A9-4959-9970-F2713351E2C8}" dt="2022-11-08T11:55:26.933" v="4762" actId="164"/>
          <ac:spMkLst>
            <pc:docMk/>
            <pc:sldMk cId="1148084184" sldId="1425"/>
            <ac:spMk id="4" creationId="{BE6AE8BE-E671-9434-664D-59EA41D9A13A}"/>
          </ac:spMkLst>
        </pc:spChg>
        <pc:spChg chg="mod">
          <ac:chgData name="김재창" userId="219b8ac3-3aed-4b9f-99c2-03e0662c09a1" providerId="ADAL" clId="{FB26DF7C-F3A9-4959-9970-F2713351E2C8}" dt="2022-11-08T11:55:26.933" v="4762" actId="164"/>
          <ac:spMkLst>
            <pc:docMk/>
            <pc:sldMk cId="1148084184" sldId="1425"/>
            <ac:spMk id="6" creationId="{C493AA32-E42F-381E-687C-A0C4CBA921EA}"/>
          </ac:spMkLst>
        </pc:spChg>
        <pc:spChg chg="mod">
          <ac:chgData name="김재창" userId="219b8ac3-3aed-4b9f-99c2-03e0662c09a1" providerId="ADAL" clId="{FB26DF7C-F3A9-4959-9970-F2713351E2C8}" dt="2022-11-08T11:55:26.933" v="4762" actId="164"/>
          <ac:spMkLst>
            <pc:docMk/>
            <pc:sldMk cId="1148084184" sldId="1425"/>
            <ac:spMk id="7" creationId="{53DA39E0-D841-DA91-BD46-7BEA1B61351C}"/>
          </ac:spMkLst>
        </pc:spChg>
        <pc:spChg chg="mod">
          <ac:chgData name="김재창" userId="219b8ac3-3aed-4b9f-99c2-03e0662c09a1" providerId="ADAL" clId="{FB26DF7C-F3A9-4959-9970-F2713351E2C8}" dt="2022-11-08T11:55:26.933" v="4762" actId="164"/>
          <ac:spMkLst>
            <pc:docMk/>
            <pc:sldMk cId="1148084184" sldId="1425"/>
            <ac:spMk id="11" creationId="{434C0923-DD28-2859-851F-276EF9937606}"/>
          </ac:spMkLst>
        </pc:spChg>
        <pc:spChg chg="mod">
          <ac:chgData name="김재창" userId="219b8ac3-3aed-4b9f-99c2-03e0662c09a1" providerId="ADAL" clId="{FB26DF7C-F3A9-4959-9970-F2713351E2C8}" dt="2022-11-08T11:55:26.933" v="4762" actId="164"/>
          <ac:spMkLst>
            <pc:docMk/>
            <pc:sldMk cId="1148084184" sldId="1425"/>
            <ac:spMk id="12" creationId="{F35B0BCC-2B4F-ADA4-6C8C-56A0DEA3102B}"/>
          </ac:spMkLst>
        </pc:spChg>
        <pc:spChg chg="mod">
          <ac:chgData name="김재창" userId="219b8ac3-3aed-4b9f-99c2-03e0662c09a1" providerId="ADAL" clId="{FB26DF7C-F3A9-4959-9970-F2713351E2C8}" dt="2022-11-08T11:55:26.933" v="4762" actId="164"/>
          <ac:spMkLst>
            <pc:docMk/>
            <pc:sldMk cId="1148084184" sldId="1425"/>
            <ac:spMk id="16" creationId="{5DFD25B9-C8A3-FF50-B8AA-8C15065F4528}"/>
          </ac:spMkLst>
        </pc:spChg>
        <pc:spChg chg="mod">
          <ac:chgData name="김재창" userId="219b8ac3-3aed-4b9f-99c2-03e0662c09a1" providerId="ADAL" clId="{FB26DF7C-F3A9-4959-9970-F2713351E2C8}" dt="2022-11-08T11:55:26.933" v="4762" actId="164"/>
          <ac:spMkLst>
            <pc:docMk/>
            <pc:sldMk cId="1148084184" sldId="1425"/>
            <ac:spMk id="17" creationId="{07B952B2-2B2F-E151-1F02-5F7AB510751F}"/>
          </ac:spMkLst>
        </pc:spChg>
        <pc:spChg chg="mod">
          <ac:chgData name="김재창" userId="219b8ac3-3aed-4b9f-99c2-03e0662c09a1" providerId="ADAL" clId="{FB26DF7C-F3A9-4959-9970-F2713351E2C8}" dt="2022-11-08T11:55:26.933" v="4762" actId="164"/>
          <ac:spMkLst>
            <pc:docMk/>
            <pc:sldMk cId="1148084184" sldId="1425"/>
            <ac:spMk id="18" creationId="{4847A694-CA86-645C-60B3-C6F6E1721881}"/>
          </ac:spMkLst>
        </pc:spChg>
        <pc:spChg chg="mod">
          <ac:chgData name="김재창" userId="219b8ac3-3aed-4b9f-99c2-03e0662c09a1" providerId="ADAL" clId="{FB26DF7C-F3A9-4959-9970-F2713351E2C8}" dt="2022-11-08T11:55:26.933" v="4762" actId="164"/>
          <ac:spMkLst>
            <pc:docMk/>
            <pc:sldMk cId="1148084184" sldId="1425"/>
            <ac:spMk id="19" creationId="{124ADB28-A1A2-7BC0-5612-F9E66679B82D}"/>
          </ac:spMkLst>
        </pc:spChg>
        <pc:spChg chg="mod">
          <ac:chgData name="김재창" userId="219b8ac3-3aed-4b9f-99c2-03e0662c09a1" providerId="ADAL" clId="{FB26DF7C-F3A9-4959-9970-F2713351E2C8}" dt="2022-11-08T11:55:26.933" v="4762" actId="164"/>
          <ac:spMkLst>
            <pc:docMk/>
            <pc:sldMk cId="1148084184" sldId="1425"/>
            <ac:spMk id="20" creationId="{E43F95A2-217D-399F-6087-59C56DA4FD66}"/>
          </ac:spMkLst>
        </pc:spChg>
        <pc:spChg chg="mod">
          <ac:chgData name="김재창" userId="219b8ac3-3aed-4b9f-99c2-03e0662c09a1" providerId="ADAL" clId="{FB26DF7C-F3A9-4959-9970-F2713351E2C8}" dt="2022-11-08T11:55:26.933" v="4762" actId="164"/>
          <ac:spMkLst>
            <pc:docMk/>
            <pc:sldMk cId="1148084184" sldId="1425"/>
            <ac:spMk id="21" creationId="{87DBC4D0-082B-9166-80C0-141D43354643}"/>
          </ac:spMkLst>
        </pc:spChg>
        <pc:grpChg chg="mod">
          <ac:chgData name="김재창" userId="219b8ac3-3aed-4b9f-99c2-03e0662c09a1" providerId="ADAL" clId="{FB26DF7C-F3A9-4959-9970-F2713351E2C8}" dt="2022-11-08T11:55:26.933" v="4762" actId="164"/>
          <ac:grpSpMkLst>
            <pc:docMk/>
            <pc:sldMk cId="1148084184" sldId="1425"/>
            <ac:grpSpMk id="8" creationId="{429C5EE3-D41D-0F8D-3D3A-FF18B2ACBF99}"/>
          </ac:grpSpMkLst>
        </pc:grpChg>
        <pc:grpChg chg="add mod">
          <ac:chgData name="김재창" userId="219b8ac3-3aed-4b9f-99c2-03e0662c09a1" providerId="ADAL" clId="{FB26DF7C-F3A9-4959-9970-F2713351E2C8}" dt="2022-11-09T03:41:24.860" v="7816" actId="1035"/>
          <ac:grpSpMkLst>
            <pc:docMk/>
            <pc:sldMk cId="1148084184" sldId="1425"/>
            <ac:grpSpMk id="22" creationId="{EE8AB11E-95CD-0B95-D4B6-B3D279AD9600}"/>
          </ac:grpSpMkLst>
        </pc:grpChg>
        <pc:picChg chg="mod">
          <ac:chgData name="김재창" userId="219b8ac3-3aed-4b9f-99c2-03e0662c09a1" providerId="ADAL" clId="{FB26DF7C-F3A9-4959-9970-F2713351E2C8}" dt="2022-11-08T11:55:26.933" v="4762" actId="164"/>
          <ac:picMkLst>
            <pc:docMk/>
            <pc:sldMk cId="1148084184" sldId="1425"/>
            <ac:picMk id="5" creationId="{C5CAF5E2-AD16-8BFA-C07A-FDAB1446F679}"/>
          </ac:picMkLst>
        </pc:picChg>
        <pc:picChg chg="mod">
          <ac:chgData name="김재창" userId="219b8ac3-3aed-4b9f-99c2-03e0662c09a1" providerId="ADAL" clId="{FB26DF7C-F3A9-4959-9970-F2713351E2C8}" dt="2022-11-08T11:55:26.933" v="4762" actId="164"/>
          <ac:picMkLst>
            <pc:docMk/>
            <pc:sldMk cId="1148084184" sldId="1425"/>
            <ac:picMk id="13" creationId="{C00E6FF8-4F11-9FC1-4693-6C9F45A6BF82}"/>
          </ac:picMkLst>
        </pc:picChg>
        <pc:picChg chg="mod">
          <ac:chgData name="김재창" userId="219b8ac3-3aed-4b9f-99c2-03e0662c09a1" providerId="ADAL" clId="{FB26DF7C-F3A9-4959-9970-F2713351E2C8}" dt="2022-11-08T11:55:26.933" v="4762" actId="164"/>
          <ac:picMkLst>
            <pc:docMk/>
            <pc:sldMk cId="1148084184" sldId="1425"/>
            <ac:picMk id="14" creationId="{04EBB82C-24C8-01DE-BDC0-A8743AD9379F}"/>
          </ac:picMkLst>
        </pc:picChg>
        <pc:picChg chg="mod">
          <ac:chgData name="김재창" userId="219b8ac3-3aed-4b9f-99c2-03e0662c09a1" providerId="ADAL" clId="{FB26DF7C-F3A9-4959-9970-F2713351E2C8}" dt="2022-11-08T11:55:26.933" v="4762" actId="164"/>
          <ac:picMkLst>
            <pc:docMk/>
            <pc:sldMk cId="1148084184" sldId="1425"/>
            <ac:picMk id="15" creationId="{7028BDFA-66AB-88DA-B7E1-8E334F33E0DC}"/>
          </ac:picMkLst>
        </pc:picChg>
      </pc:sldChg>
      <pc:sldChg chg="addSp delSp modSp add mod">
        <pc:chgData name="김재창" userId="219b8ac3-3aed-4b9f-99c2-03e0662c09a1" providerId="ADAL" clId="{FB26DF7C-F3A9-4959-9970-F2713351E2C8}" dt="2022-11-09T03:28:05.925" v="7649" actId="20577"/>
        <pc:sldMkLst>
          <pc:docMk/>
          <pc:sldMk cId="812304532" sldId="1426"/>
        </pc:sldMkLst>
        <pc:spChg chg="mod">
          <ac:chgData name="김재창" userId="219b8ac3-3aed-4b9f-99c2-03e0662c09a1" providerId="ADAL" clId="{FB26DF7C-F3A9-4959-9970-F2713351E2C8}" dt="2022-11-08T04:51:02.573" v="3217" actId="20577"/>
          <ac:spMkLst>
            <pc:docMk/>
            <pc:sldMk cId="812304532" sldId="1426"/>
            <ac:spMk id="2" creationId="{78B1F0D1-CD1C-7BCF-9C47-8FF4A6CD8EF1}"/>
          </ac:spMkLst>
        </pc:spChg>
        <pc:spChg chg="mod">
          <ac:chgData name="김재창" userId="219b8ac3-3aed-4b9f-99c2-03e0662c09a1" providerId="ADAL" clId="{FB26DF7C-F3A9-4959-9970-F2713351E2C8}" dt="2022-11-09T03:28:05.925" v="7649" actId="20577"/>
          <ac:spMkLst>
            <pc:docMk/>
            <pc:sldMk cId="812304532" sldId="1426"/>
            <ac:spMk id="3" creationId="{07CB8A87-EDF3-5113-BA3B-019420886BC4}"/>
          </ac:spMkLst>
        </pc:spChg>
        <pc:spChg chg="del mod">
          <ac:chgData name="김재창" userId="219b8ac3-3aed-4b9f-99c2-03e0662c09a1" providerId="ADAL" clId="{FB26DF7C-F3A9-4959-9970-F2713351E2C8}" dt="2022-11-09T02:49:30.297" v="7456" actId="478"/>
          <ac:spMkLst>
            <pc:docMk/>
            <pc:sldMk cId="812304532" sldId="1426"/>
            <ac:spMk id="5" creationId="{6D99B3B4-0789-D547-B734-3ED1600BCFF0}"/>
          </ac:spMkLst>
        </pc:spChg>
        <pc:spChg chg="del">
          <ac:chgData name="김재창" userId="219b8ac3-3aed-4b9f-99c2-03e0662c09a1" providerId="ADAL" clId="{FB26DF7C-F3A9-4959-9970-F2713351E2C8}" dt="2022-11-09T02:49:30.297" v="7456" actId="478"/>
          <ac:spMkLst>
            <pc:docMk/>
            <pc:sldMk cId="812304532" sldId="1426"/>
            <ac:spMk id="6" creationId="{BF8FAB3F-75B3-F840-838F-FA1123E82C52}"/>
          </ac:spMkLst>
        </pc:spChg>
        <pc:spChg chg="del">
          <ac:chgData name="김재창" userId="219b8ac3-3aed-4b9f-99c2-03e0662c09a1" providerId="ADAL" clId="{FB26DF7C-F3A9-4959-9970-F2713351E2C8}" dt="2022-11-09T02:49:30.297" v="7456" actId="478"/>
          <ac:spMkLst>
            <pc:docMk/>
            <pc:sldMk cId="812304532" sldId="1426"/>
            <ac:spMk id="7" creationId="{25EF9FDE-C6D6-1D42-A132-1DB55099E70A}"/>
          </ac:spMkLst>
        </pc:spChg>
        <pc:spChg chg="add mod">
          <ac:chgData name="김재창" userId="219b8ac3-3aed-4b9f-99c2-03e0662c09a1" providerId="ADAL" clId="{FB26DF7C-F3A9-4959-9970-F2713351E2C8}" dt="2022-11-09T02:49:31.322" v="7457"/>
          <ac:spMkLst>
            <pc:docMk/>
            <pc:sldMk cId="812304532" sldId="1426"/>
            <ac:spMk id="9" creationId="{20E760FA-2D89-4ACB-21A9-BD3290479C5C}"/>
          </ac:spMkLst>
        </pc:spChg>
        <pc:spChg chg="add mod">
          <ac:chgData name="김재창" userId="219b8ac3-3aed-4b9f-99c2-03e0662c09a1" providerId="ADAL" clId="{FB26DF7C-F3A9-4959-9970-F2713351E2C8}" dt="2022-11-09T02:49:31.322" v="7457"/>
          <ac:spMkLst>
            <pc:docMk/>
            <pc:sldMk cId="812304532" sldId="1426"/>
            <ac:spMk id="10" creationId="{67207760-5239-3C91-2192-742DBD1F908D}"/>
          </ac:spMkLst>
        </pc:spChg>
        <pc:spChg chg="add mod">
          <ac:chgData name="김재창" userId="219b8ac3-3aed-4b9f-99c2-03e0662c09a1" providerId="ADAL" clId="{FB26DF7C-F3A9-4959-9970-F2713351E2C8}" dt="2022-11-09T02:49:31.322" v="7457"/>
          <ac:spMkLst>
            <pc:docMk/>
            <pc:sldMk cId="812304532" sldId="1426"/>
            <ac:spMk id="11" creationId="{157AB087-94FF-9B95-8691-6FEEB0952E84}"/>
          </ac:spMkLst>
        </pc:spChg>
        <pc:spChg chg="add del mod">
          <ac:chgData name="김재창" userId="219b8ac3-3aed-4b9f-99c2-03e0662c09a1" providerId="ADAL" clId="{FB26DF7C-F3A9-4959-9970-F2713351E2C8}" dt="2022-11-09T02:49:54.267" v="7463" actId="478"/>
          <ac:spMkLst>
            <pc:docMk/>
            <pc:sldMk cId="812304532" sldId="1426"/>
            <ac:spMk id="12" creationId="{FCF7FEC6-F29B-BE9D-E4EC-77BB9B42BE68}"/>
          </ac:spMkLst>
        </pc:spChg>
        <pc:spChg chg="add mod">
          <ac:chgData name="김재창" userId="219b8ac3-3aed-4b9f-99c2-03e0662c09a1" providerId="ADAL" clId="{FB26DF7C-F3A9-4959-9970-F2713351E2C8}" dt="2022-11-09T02:50:03.873" v="7467"/>
          <ac:spMkLst>
            <pc:docMk/>
            <pc:sldMk cId="812304532" sldId="1426"/>
            <ac:spMk id="13" creationId="{4914FD80-3C03-63CD-27C4-16BCADB2F938}"/>
          </ac:spMkLst>
        </pc:spChg>
        <pc:graphicFrameChg chg="del mod modGraphic">
          <ac:chgData name="김재창" userId="219b8ac3-3aed-4b9f-99c2-03e0662c09a1" providerId="ADAL" clId="{FB26DF7C-F3A9-4959-9970-F2713351E2C8}" dt="2022-11-09T02:49:30.297" v="7456" actId="478"/>
          <ac:graphicFrameMkLst>
            <pc:docMk/>
            <pc:sldMk cId="812304532" sldId="1426"/>
            <ac:graphicFrameMk id="4" creationId="{C253F35D-8389-7893-2C61-D0EDB96ABED7}"/>
          </ac:graphicFrameMkLst>
        </pc:graphicFrameChg>
        <pc:graphicFrameChg chg="add mod modGraphic">
          <ac:chgData name="김재창" userId="219b8ac3-3aed-4b9f-99c2-03e0662c09a1" providerId="ADAL" clId="{FB26DF7C-F3A9-4959-9970-F2713351E2C8}" dt="2022-11-09T03:25:29.258" v="7491" actId="6549"/>
          <ac:graphicFrameMkLst>
            <pc:docMk/>
            <pc:sldMk cId="812304532" sldId="1426"/>
            <ac:graphicFrameMk id="8" creationId="{B2849715-251E-2E57-6604-3EBAAD9D3CA4}"/>
          </ac:graphicFrameMkLst>
        </pc:graphicFrameChg>
      </pc:sldChg>
      <pc:sldChg chg="addSp delSp modSp new mod modClrScheme chgLayout">
        <pc:chgData name="김재창" userId="219b8ac3-3aed-4b9f-99c2-03e0662c09a1" providerId="ADAL" clId="{FB26DF7C-F3A9-4959-9970-F2713351E2C8}" dt="2022-11-08T15:40:18.320" v="6550" actId="6549"/>
        <pc:sldMkLst>
          <pc:docMk/>
          <pc:sldMk cId="1575430573" sldId="1427"/>
        </pc:sldMkLst>
        <pc:spChg chg="add del mod ord">
          <ac:chgData name="김재창" userId="219b8ac3-3aed-4b9f-99c2-03e0662c09a1" providerId="ADAL" clId="{FB26DF7C-F3A9-4959-9970-F2713351E2C8}" dt="2022-11-07T15:30:24.136" v="1361" actId="700"/>
          <ac:spMkLst>
            <pc:docMk/>
            <pc:sldMk cId="1575430573" sldId="1427"/>
            <ac:spMk id="2" creationId="{5284FA56-30A9-4910-57A8-307B76A9275D}"/>
          </ac:spMkLst>
        </pc:spChg>
        <pc:spChg chg="add del">
          <ac:chgData name="김재창" userId="219b8ac3-3aed-4b9f-99c2-03e0662c09a1" providerId="ADAL" clId="{FB26DF7C-F3A9-4959-9970-F2713351E2C8}" dt="2022-11-08T15:01:10.166" v="5035"/>
          <ac:spMkLst>
            <pc:docMk/>
            <pc:sldMk cId="1575430573" sldId="1427"/>
            <ac:spMk id="2" creationId="{E5C4AB35-8D90-EF53-466D-9D8D5E41D37A}"/>
          </ac:spMkLst>
        </pc:spChg>
        <pc:spChg chg="add del mod ord">
          <ac:chgData name="김재창" userId="219b8ac3-3aed-4b9f-99c2-03e0662c09a1" providerId="ADAL" clId="{FB26DF7C-F3A9-4959-9970-F2713351E2C8}" dt="2022-11-07T15:30:24.136" v="1361" actId="700"/>
          <ac:spMkLst>
            <pc:docMk/>
            <pc:sldMk cId="1575430573" sldId="1427"/>
            <ac:spMk id="3" creationId="{688B095D-DAA1-235E-046F-896AEB381A43}"/>
          </ac:spMkLst>
        </pc:spChg>
        <pc:spChg chg="add del mod ord">
          <ac:chgData name="김재창" userId="219b8ac3-3aed-4b9f-99c2-03e0662c09a1" providerId="ADAL" clId="{FB26DF7C-F3A9-4959-9970-F2713351E2C8}" dt="2022-11-07T15:25:58.666" v="1326" actId="700"/>
          <ac:spMkLst>
            <pc:docMk/>
            <pc:sldMk cId="1575430573" sldId="1427"/>
            <ac:spMk id="4" creationId="{7B4D5D33-FE48-5DF9-4FC4-1B2C6F0D2650}"/>
          </ac:spMkLst>
        </pc:spChg>
        <pc:spChg chg="add del mod ord">
          <ac:chgData name="김재창" userId="219b8ac3-3aed-4b9f-99c2-03e0662c09a1" providerId="ADAL" clId="{FB26DF7C-F3A9-4959-9970-F2713351E2C8}" dt="2022-11-07T15:25:58.666" v="1326" actId="700"/>
          <ac:spMkLst>
            <pc:docMk/>
            <pc:sldMk cId="1575430573" sldId="1427"/>
            <ac:spMk id="5" creationId="{53D72980-7A60-D77C-C048-E8EB9FD03F5B}"/>
          </ac:spMkLst>
        </pc:spChg>
        <pc:spChg chg="add del mod ord">
          <ac:chgData name="김재창" userId="219b8ac3-3aed-4b9f-99c2-03e0662c09a1" providerId="ADAL" clId="{FB26DF7C-F3A9-4959-9970-F2713351E2C8}" dt="2022-11-07T15:25:58.666" v="1326" actId="700"/>
          <ac:spMkLst>
            <pc:docMk/>
            <pc:sldMk cId="1575430573" sldId="1427"/>
            <ac:spMk id="6" creationId="{79C5ABCA-133C-5647-0BC5-F554BB90501A}"/>
          </ac:spMkLst>
        </pc:spChg>
        <pc:spChg chg="add del mod ord">
          <ac:chgData name="김재창" userId="219b8ac3-3aed-4b9f-99c2-03e0662c09a1" providerId="ADAL" clId="{FB26DF7C-F3A9-4959-9970-F2713351E2C8}" dt="2022-11-07T16:16:22.752" v="1378" actId="700"/>
          <ac:spMkLst>
            <pc:docMk/>
            <pc:sldMk cId="1575430573" sldId="1427"/>
            <ac:spMk id="7" creationId="{D0217CBF-CC1C-489D-E2A9-FD6FE6C33DAC}"/>
          </ac:spMkLst>
        </pc:spChg>
        <pc:spChg chg="add del mod ord">
          <ac:chgData name="김재창" userId="219b8ac3-3aed-4b9f-99c2-03e0662c09a1" providerId="ADAL" clId="{FB26DF7C-F3A9-4959-9970-F2713351E2C8}" dt="2022-11-07T16:16:22.752" v="1378" actId="700"/>
          <ac:spMkLst>
            <pc:docMk/>
            <pc:sldMk cId="1575430573" sldId="1427"/>
            <ac:spMk id="8" creationId="{C2F8535E-A6E7-30C6-7909-92C56C81A416}"/>
          </ac:spMkLst>
        </pc:spChg>
        <pc:spChg chg="add mod ord">
          <ac:chgData name="김재창" userId="219b8ac3-3aed-4b9f-99c2-03e0662c09a1" providerId="ADAL" clId="{FB26DF7C-F3A9-4959-9970-F2713351E2C8}" dt="2022-11-08T15:01:34.886" v="5057" actId="20577"/>
          <ac:spMkLst>
            <pc:docMk/>
            <pc:sldMk cId="1575430573" sldId="1427"/>
            <ac:spMk id="9" creationId="{B3AC32AA-289D-59F1-73CC-7201E942E248}"/>
          </ac:spMkLst>
        </pc:spChg>
        <pc:spChg chg="add mod ord">
          <ac:chgData name="김재창" userId="219b8ac3-3aed-4b9f-99c2-03e0662c09a1" providerId="ADAL" clId="{FB26DF7C-F3A9-4959-9970-F2713351E2C8}" dt="2022-11-08T15:40:18.320" v="6550" actId="6549"/>
          <ac:spMkLst>
            <pc:docMk/>
            <pc:sldMk cId="1575430573" sldId="1427"/>
            <ac:spMk id="10" creationId="{65AF447B-E8B3-A2B0-2112-DF2776D652D3}"/>
          </ac:spMkLst>
        </pc:spChg>
        <pc:spChg chg="add mod ord">
          <ac:chgData name="김재창" userId="219b8ac3-3aed-4b9f-99c2-03e0662c09a1" providerId="ADAL" clId="{FB26DF7C-F3A9-4959-9970-F2713351E2C8}" dt="2022-11-08T15:29:05.079" v="6090" actId="20577"/>
          <ac:spMkLst>
            <pc:docMk/>
            <pc:sldMk cId="1575430573" sldId="1427"/>
            <ac:spMk id="11" creationId="{39729C76-AD6C-9EAE-4524-0A256B2275AA}"/>
          </ac:spMkLst>
        </pc:spChg>
        <pc:picChg chg="add mod">
          <ac:chgData name="김재창" userId="219b8ac3-3aed-4b9f-99c2-03e0662c09a1" providerId="ADAL" clId="{FB26DF7C-F3A9-4959-9970-F2713351E2C8}" dt="2022-11-08T15:16:39.166" v="5862" actId="1076"/>
          <ac:picMkLst>
            <pc:docMk/>
            <pc:sldMk cId="1575430573" sldId="1427"/>
            <ac:picMk id="3" creationId="{59B70D5B-DE67-9D74-DC93-193B77FDE88F}"/>
          </ac:picMkLst>
        </pc:picChg>
        <pc:picChg chg="add del mod modCrop">
          <ac:chgData name="김재창" userId="219b8ac3-3aed-4b9f-99c2-03e0662c09a1" providerId="ADAL" clId="{FB26DF7C-F3A9-4959-9970-F2713351E2C8}" dt="2022-11-08T14:59:22.603" v="5030" actId="478"/>
          <ac:picMkLst>
            <pc:docMk/>
            <pc:sldMk cId="1575430573" sldId="1427"/>
            <ac:picMk id="12" creationId="{276A881F-A9F7-77B5-14A5-59F00AC40FBE}"/>
          </ac:picMkLst>
        </pc:picChg>
        <pc:picChg chg="add del mod">
          <ac:chgData name="김재창" userId="219b8ac3-3aed-4b9f-99c2-03e0662c09a1" providerId="ADAL" clId="{FB26DF7C-F3A9-4959-9970-F2713351E2C8}" dt="2022-11-08T15:00:51.633" v="5033" actId="478"/>
          <ac:picMkLst>
            <pc:docMk/>
            <pc:sldMk cId="1575430573" sldId="1427"/>
            <ac:picMk id="1026" creationId="{51E79754-A506-1938-2F1C-2D0FEF800311}"/>
          </ac:picMkLst>
        </pc:picChg>
      </pc:sldChg>
      <pc:sldChg chg="modSp add del mod">
        <pc:chgData name="김재창" userId="219b8ac3-3aed-4b9f-99c2-03e0662c09a1" providerId="ADAL" clId="{FB26DF7C-F3A9-4959-9970-F2713351E2C8}" dt="2022-11-08T04:54:24.960" v="3246" actId="47"/>
        <pc:sldMkLst>
          <pc:docMk/>
          <pc:sldMk cId="3790444000" sldId="1428"/>
        </pc:sldMkLst>
        <pc:graphicFrameChg chg="modGraphic">
          <ac:chgData name="김재창" userId="219b8ac3-3aed-4b9f-99c2-03e0662c09a1" providerId="ADAL" clId="{FB26DF7C-F3A9-4959-9970-F2713351E2C8}" dt="2022-11-07T16:22:37.576" v="1381" actId="20577"/>
          <ac:graphicFrameMkLst>
            <pc:docMk/>
            <pc:sldMk cId="3790444000" sldId="1428"/>
            <ac:graphicFrameMk id="4" creationId="{C253F35D-8389-7893-2C61-D0EDB96ABED7}"/>
          </ac:graphicFrameMkLst>
        </pc:graphicFrameChg>
      </pc:sldChg>
      <pc:sldChg chg="addSp delSp modSp new mod modClrScheme chgLayout">
        <pc:chgData name="김재창" userId="219b8ac3-3aed-4b9f-99c2-03e0662c09a1" providerId="ADAL" clId="{FB26DF7C-F3A9-4959-9970-F2713351E2C8}" dt="2022-11-09T03:48:32.216" v="8129" actId="6549"/>
        <pc:sldMkLst>
          <pc:docMk/>
          <pc:sldMk cId="3877591118" sldId="1429"/>
        </pc:sldMkLst>
        <pc:spChg chg="del mod ord">
          <ac:chgData name="김재창" userId="219b8ac3-3aed-4b9f-99c2-03e0662c09a1" providerId="ADAL" clId="{FB26DF7C-F3A9-4959-9970-F2713351E2C8}" dt="2022-11-07T16:52:03.965" v="2397" actId="700"/>
          <ac:spMkLst>
            <pc:docMk/>
            <pc:sldMk cId="3877591118" sldId="1429"/>
            <ac:spMk id="2" creationId="{7081BCD8-72B5-8EE2-2C4B-4089487D8CD7}"/>
          </ac:spMkLst>
        </pc:spChg>
        <pc:spChg chg="del mod ord">
          <ac:chgData name="김재창" userId="219b8ac3-3aed-4b9f-99c2-03e0662c09a1" providerId="ADAL" clId="{FB26DF7C-F3A9-4959-9970-F2713351E2C8}" dt="2022-11-07T16:52:03.965" v="2397" actId="700"/>
          <ac:spMkLst>
            <pc:docMk/>
            <pc:sldMk cId="3877591118" sldId="1429"/>
            <ac:spMk id="3" creationId="{B8F52955-10CF-02E3-C977-5ADB53A61027}"/>
          </ac:spMkLst>
        </pc:spChg>
        <pc:spChg chg="del">
          <ac:chgData name="김재창" userId="219b8ac3-3aed-4b9f-99c2-03e0662c09a1" providerId="ADAL" clId="{FB26DF7C-F3A9-4959-9970-F2713351E2C8}" dt="2022-11-07T16:52:03.965" v="2397" actId="700"/>
          <ac:spMkLst>
            <pc:docMk/>
            <pc:sldMk cId="3877591118" sldId="1429"/>
            <ac:spMk id="4" creationId="{8B75F404-2100-CD61-15A4-74BE11158ABC}"/>
          </ac:spMkLst>
        </pc:spChg>
        <pc:spChg chg="add mod ord">
          <ac:chgData name="김재창" userId="219b8ac3-3aed-4b9f-99c2-03e0662c09a1" providerId="ADAL" clId="{FB26DF7C-F3A9-4959-9970-F2713351E2C8}" dt="2022-11-08T04:58:00.218" v="3383" actId="20577"/>
          <ac:spMkLst>
            <pc:docMk/>
            <pc:sldMk cId="3877591118" sldId="1429"/>
            <ac:spMk id="5" creationId="{3A184524-53CF-92E4-977E-C71D8B90BBA7}"/>
          </ac:spMkLst>
        </pc:spChg>
        <pc:spChg chg="add mod ord">
          <ac:chgData name="김재창" userId="219b8ac3-3aed-4b9f-99c2-03e0662c09a1" providerId="ADAL" clId="{FB26DF7C-F3A9-4959-9970-F2713351E2C8}" dt="2022-11-09T03:48:32.216" v="8129" actId="6549"/>
          <ac:spMkLst>
            <pc:docMk/>
            <pc:sldMk cId="3877591118" sldId="1429"/>
            <ac:spMk id="6" creationId="{AF4D6CFE-7912-ED1A-E15A-DBF5233213EE}"/>
          </ac:spMkLst>
        </pc:spChg>
      </pc:sldChg>
      <pc:sldChg chg="new">
        <pc:chgData name="김재창" userId="219b8ac3-3aed-4b9f-99c2-03e0662c09a1" providerId="ADAL" clId="{FB26DF7C-F3A9-4959-9970-F2713351E2C8}" dt="2022-11-08T03:38:10.437" v="2470" actId="680"/>
        <pc:sldMkLst>
          <pc:docMk/>
          <pc:sldMk cId="1518960441" sldId="1430"/>
        </pc:sldMkLst>
      </pc:sldChg>
      <pc:sldChg chg="new">
        <pc:chgData name="김재창" userId="219b8ac3-3aed-4b9f-99c2-03e0662c09a1" providerId="ADAL" clId="{FB26DF7C-F3A9-4959-9970-F2713351E2C8}" dt="2022-11-08T03:46:37.335" v="2569" actId="680"/>
        <pc:sldMkLst>
          <pc:docMk/>
          <pc:sldMk cId="485476631" sldId="1431"/>
        </pc:sldMkLst>
      </pc:sldChg>
      <pc:sldChg chg="addSp delSp modSp add mod">
        <pc:chgData name="김재창" userId="219b8ac3-3aed-4b9f-99c2-03e0662c09a1" providerId="ADAL" clId="{FB26DF7C-F3A9-4959-9970-F2713351E2C8}" dt="2022-11-08T15:35:25.016" v="6533" actId="20577"/>
        <pc:sldMkLst>
          <pc:docMk/>
          <pc:sldMk cId="4016601155" sldId="1432"/>
        </pc:sldMkLst>
        <pc:spChg chg="mod">
          <ac:chgData name="김재창" userId="219b8ac3-3aed-4b9f-99c2-03e0662c09a1" providerId="ADAL" clId="{FB26DF7C-F3A9-4959-9970-F2713351E2C8}" dt="2022-11-08T15:35:25.016" v="6533" actId="20577"/>
          <ac:spMkLst>
            <pc:docMk/>
            <pc:sldMk cId="4016601155" sldId="1432"/>
            <ac:spMk id="2" creationId="{3F3686B9-BC50-CDC1-DB46-528F89D75D9B}"/>
          </ac:spMkLst>
        </pc:spChg>
        <pc:spChg chg="mod">
          <ac:chgData name="김재창" userId="219b8ac3-3aed-4b9f-99c2-03e0662c09a1" providerId="ADAL" clId="{FB26DF7C-F3A9-4959-9970-F2713351E2C8}" dt="2022-11-08T15:31:39.874" v="6275" actId="20577"/>
          <ac:spMkLst>
            <pc:docMk/>
            <pc:sldMk cId="4016601155" sldId="1432"/>
            <ac:spMk id="3" creationId="{FD9AB066-6FB4-90A6-4527-4E373428F7A9}"/>
          </ac:spMkLst>
        </pc:spChg>
        <pc:spChg chg="add mod">
          <ac:chgData name="김재창" userId="219b8ac3-3aed-4b9f-99c2-03e0662c09a1" providerId="ADAL" clId="{FB26DF7C-F3A9-4959-9970-F2713351E2C8}" dt="2022-11-08T03:50:02.530" v="2734" actId="1076"/>
          <ac:spMkLst>
            <pc:docMk/>
            <pc:sldMk cId="4016601155" sldId="1432"/>
            <ac:spMk id="6" creationId="{965D5465-1D10-6ED0-896D-4668FF56202F}"/>
          </ac:spMkLst>
        </pc:spChg>
        <pc:spChg chg="add mod">
          <ac:chgData name="김재창" userId="219b8ac3-3aed-4b9f-99c2-03e0662c09a1" providerId="ADAL" clId="{FB26DF7C-F3A9-4959-9970-F2713351E2C8}" dt="2022-11-08T03:50:02.530" v="2734" actId="1076"/>
          <ac:spMkLst>
            <pc:docMk/>
            <pc:sldMk cId="4016601155" sldId="1432"/>
            <ac:spMk id="7" creationId="{AB8263B2-455B-4603-C286-9EFF553F7849}"/>
          </ac:spMkLst>
        </pc:spChg>
        <pc:spChg chg="add mod">
          <ac:chgData name="김재창" userId="219b8ac3-3aed-4b9f-99c2-03e0662c09a1" providerId="ADAL" clId="{FB26DF7C-F3A9-4959-9970-F2713351E2C8}" dt="2022-11-08T15:31:45.756" v="6276" actId="1076"/>
          <ac:spMkLst>
            <pc:docMk/>
            <pc:sldMk cId="4016601155" sldId="1432"/>
            <ac:spMk id="8" creationId="{103B3131-8F8B-DC09-71C1-005FD2B23B35}"/>
          </ac:spMkLst>
        </pc:spChg>
        <pc:spChg chg="add mod">
          <ac:chgData name="김재창" userId="219b8ac3-3aed-4b9f-99c2-03e0662c09a1" providerId="ADAL" clId="{FB26DF7C-F3A9-4959-9970-F2713351E2C8}" dt="2022-11-08T04:35:09.922" v="3155" actId="164"/>
          <ac:spMkLst>
            <pc:docMk/>
            <pc:sldMk cId="4016601155" sldId="1432"/>
            <ac:spMk id="12" creationId="{B50B701B-EF59-4975-5CBD-6FFFFE8FEEC3}"/>
          </ac:spMkLst>
        </pc:spChg>
        <pc:spChg chg="add mod">
          <ac:chgData name="김재창" userId="219b8ac3-3aed-4b9f-99c2-03e0662c09a1" providerId="ADAL" clId="{FB26DF7C-F3A9-4959-9970-F2713351E2C8}" dt="2022-11-08T04:35:09.922" v="3155" actId="164"/>
          <ac:spMkLst>
            <pc:docMk/>
            <pc:sldMk cId="4016601155" sldId="1432"/>
            <ac:spMk id="15" creationId="{D0EDD352-0827-B4D4-7782-1286CC9FD2CB}"/>
          </ac:spMkLst>
        </pc:spChg>
        <pc:spChg chg="del mod">
          <ac:chgData name="김재창" userId="219b8ac3-3aed-4b9f-99c2-03e0662c09a1" providerId="ADAL" clId="{FB26DF7C-F3A9-4959-9970-F2713351E2C8}" dt="2022-11-08T15:31:34.025" v="6268" actId="478"/>
          <ac:spMkLst>
            <pc:docMk/>
            <pc:sldMk cId="4016601155" sldId="1432"/>
            <ac:spMk id="16" creationId="{1ED6C41E-9868-2B4C-EBA3-DEC1B39A137F}"/>
          </ac:spMkLst>
        </pc:spChg>
        <pc:spChg chg="del">
          <ac:chgData name="김재창" userId="219b8ac3-3aed-4b9f-99c2-03e0662c09a1" providerId="ADAL" clId="{FB26DF7C-F3A9-4959-9970-F2713351E2C8}" dt="2022-11-08T03:48:29.051" v="2637" actId="478"/>
          <ac:spMkLst>
            <pc:docMk/>
            <pc:sldMk cId="4016601155" sldId="1432"/>
            <ac:spMk id="17" creationId="{B278F65F-6386-6C65-ABB4-E000962EA142}"/>
          </ac:spMkLst>
        </pc:spChg>
        <pc:spChg chg="del">
          <ac:chgData name="김재창" userId="219b8ac3-3aed-4b9f-99c2-03e0662c09a1" providerId="ADAL" clId="{FB26DF7C-F3A9-4959-9970-F2713351E2C8}" dt="2022-11-08T03:48:29.524" v="2638" actId="478"/>
          <ac:spMkLst>
            <pc:docMk/>
            <pc:sldMk cId="4016601155" sldId="1432"/>
            <ac:spMk id="18" creationId="{2B906E26-2C2A-C936-05BD-2AFB89CD9A44}"/>
          </ac:spMkLst>
        </pc:spChg>
        <pc:spChg chg="del">
          <ac:chgData name="김재창" userId="219b8ac3-3aed-4b9f-99c2-03e0662c09a1" providerId="ADAL" clId="{FB26DF7C-F3A9-4959-9970-F2713351E2C8}" dt="2022-11-08T03:48:30.184" v="2639" actId="478"/>
          <ac:spMkLst>
            <pc:docMk/>
            <pc:sldMk cId="4016601155" sldId="1432"/>
            <ac:spMk id="19" creationId="{935523EB-F1FA-CAFD-657C-22E74B86811E}"/>
          </ac:spMkLst>
        </pc:spChg>
        <pc:spChg chg="mod">
          <ac:chgData name="김재창" userId="219b8ac3-3aed-4b9f-99c2-03e0662c09a1" providerId="ADAL" clId="{FB26DF7C-F3A9-4959-9970-F2713351E2C8}" dt="2022-11-08T15:31:45.756" v="6276" actId="1076"/>
          <ac:spMkLst>
            <pc:docMk/>
            <pc:sldMk cId="4016601155" sldId="1432"/>
            <ac:spMk id="20" creationId="{106D5475-800D-A2E1-50D2-8E6E0EA72460}"/>
          </ac:spMkLst>
        </pc:spChg>
        <pc:spChg chg="del mod">
          <ac:chgData name="김재창" userId="219b8ac3-3aed-4b9f-99c2-03e0662c09a1" providerId="ADAL" clId="{FB26DF7C-F3A9-4959-9970-F2713351E2C8}" dt="2022-11-08T15:31:34.656" v="6269" actId="478"/>
          <ac:spMkLst>
            <pc:docMk/>
            <pc:sldMk cId="4016601155" sldId="1432"/>
            <ac:spMk id="21" creationId="{6A1A7A9C-D42B-41E8-BE45-650DBB54AA78}"/>
          </ac:spMkLst>
        </pc:spChg>
        <pc:spChg chg="add mod">
          <ac:chgData name="김재창" userId="219b8ac3-3aed-4b9f-99c2-03e0662c09a1" providerId="ADAL" clId="{FB26DF7C-F3A9-4959-9970-F2713351E2C8}" dt="2022-11-08T04:35:09.922" v="3155" actId="164"/>
          <ac:spMkLst>
            <pc:docMk/>
            <pc:sldMk cId="4016601155" sldId="1432"/>
            <ac:spMk id="22" creationId="{8D7F88F4-FA5A-6533-10F5-040BCA0283F9}"/>
          </ac:spMkLst>
        </pc:spChg>
        <pc:spChg chg="del">
          <ac:chgData name="김재창" userId="219b8ac3-3aed-4b9f-99c2-03e0662c09a1" providerId="ADAL" clId="{FB26DF7C-F3A9-4959-9970-F2713351E2C8}" dt="2022-11-08T03:48:30.668" v="2640" actId="478"/>
          <ac:spMkLst>
            <pc:docMk/>
            <pc:sldMk cId="4016601155" sldId="1432"/>
            <ac:spMk id="23" creationId="{C5AECE6D-D522-9291-C844-D5AAE9EAA828}"/>
          </ac:spMkLst>
        </pc:spChg>
        <pc:spChg chg="add mod">
          <ac:chgData name="김재창" userId="219b8ac3-3aed-4b9f-99c2-03e0662c09a1" providerId="ADAL" clId="{FB26DF7C-F3A9-4959-9970-F2713351E2C8}" dt="2022-11-08T04:35:09.922" v="3155" actId="164"/>
          <ac:spMkLst>
            <pc:docMk/>
            <pc:sldMk cId="4016601155" sldId="1432"/>
            <ac:spMk id="25" creationId="{67105493-3D39-A5D9-FA42-3C94A7184986}"/>
          </ac:spMkLst>
        </pc:spChg>
        <pc:spChg chg="add mod">
          <ac:chgData name="김재창" userId="219b8ac3-3aed-4b9f-99c2-03e0662c09a1" providerId="ADAL" clId="{FB26DF7C-F3A9-4959-9970-F2713351E2C8}" dt="2022-11-08T04:35:09.922" v="3155" actId="164"/>
          <ac:spMkLst>
            <pc:docMk/>
            <pc:sldMk cId="4016601155" sldId="1432"/>
            <ac:spMk id="26" creationId="{E41B39D4-9CB5-BC7D-B9C9-29AAD163760D}"/>
          </ac:spMkLst>
        </pc:spChg>
        <pc:spChg chg="add mod">
          <ac:chgData name="김재창" userId="219b8ac3-3aed-4b9f-99c2-03e0662c09a1" providerId="ADAL" clId="{FB26DF7C-F3A9-4959-9970-F2713351E2C8}" dt="2022-11-08T04:35:09.922" v="3155" actId="164"/>
          <ac:spMkLst>
            <pc:docMk/>
            <pc:sldMk cId="4016601155" sldId="1432"/>
            <ac:spMk id="27" creationId="{696B535B-4040-731E-5B80-2D2A9B314D5E}"/>
          </ac:spMkLst>
        </pc:spChg>
        <pc:spChg chg="add mod">
          <ac:chgData name="김재창" userId="219b8ac3-3aed-4b9f-99c2-03e0662c09a1" providerId="ADAL" clId="{FB26DF7C-F3A9-4959-9970-F2713351E2C8}" dt="2022-11-08T04:35:09.922" v="3155" actId="164"/>
          <ac:spMkLst>
            <pc:docMk/>
            <pc:sldMk cId="4016601155" sldId="1432"/>
            <ac:spMk id="29" creationId="{DB34B340-619A-BB58-66C9-DDB4210EC965}"/>
          </ac:spMkLst>
        </pc:spChg>
        <pc:spChg chg="add mod">
          <ac:chgData name="김재창" userId="219b8ac3-3aed-4b9f-99c2-03e0662c09a1" providerId="ADAL" clId="{FB26DF7C-F3A9-4959-9970-F2713351E2C8}" dt="2022-11-08T04:35:09.922" v="3155" actId="164"/>
          <ac:spMkLst>
            <pc:docMk/>
            <pc:sldMk cId="4016601155" sldId="1432"/>
            <ac:spMk id="31" creationId="{71C18086-D2E3-4A8E-FEF4-AEE9D6720B26}"/>
          </ac:spMkLst>
        </pc:spChg>
        <pc:spChg chg="add mod">
          <ac:chgData name="김재창" userId="219b8ac3-3aed-4b9f-99c2-03e0662c09a1" providerId="ADAL" clId="{FB26DF7C-F3A9-4959-9970-F2713351E2C8}" dt="2022-11-08T04:35:09.922" v="3155" actId="164"/>
          <ac:spMkLst>
            <pc:docMk/>
            <pc:sldMk cId="4016601155" sldId="1432"/>
            <ac:spMk id="32" creationId="{D846344A-94A5-8675-B361-FFD98C60934D}"/>
          </ac:spMkLst>
        </pc:spChg>
        <pc:spChg chg="add mod">
          <ac:chgData name="김재창" userId="219b8ac3-3aed-4b9f-99c2-03e0662c09a1" providerId="ADAL" clId="{FB26DF7C-F3A9-4959-9970-F2713351E2C8}" dt="2022-11-08T04:35:09.922" v="3155" actId="164"/>
          <ac:spMkLst>
            <pc:docMk/>
            <pc:sldMk cId="4016601155" sldId="1432"/>
            <ac:spMk id="34" creationId="{E6ED7482-C4F7-061F-BF61-5E2E3FE1757F}"/>
          </ac:spMkLst>
        </pc:spChg>
        <pc:spChg chg="add mod">
          <ac:chgData name="김재창" userId="219b8ac3-3aed-4b9f-99c2-03e0662c09a1" providerId="ADAL" clId="{FB26DF7C-F3A9-4959-9970-F2713351E2C8}" dt="2022-11-08T04:35:09.922" v="3155" actId="164"/>
          <ac:spMkLst>
            <pc:docMk/>
            <pc:sldMk cId="4016601155" sldId="1432"/>
            <ac:spMk id="35" creationId="{D8693801-35F1-98AD-6E99-2DDB4E01B580}"/>
          </ac:spMkLst>
        </pc:spChg>
        <pc:spChg chg="add mod">
          <ac:chgData name="김재창" userId="219b8ac3-3aed-4b9f-99c2-03e0662c09a1" providerId="ADAL" clId="{FB26DF7C-F3A9-4959-9970-F2713351E2C8}" dt="2022-11-08T04:35:09.922" v="3155" actId="164"/>
          <ac:spMkLst>
            <pc:docMk/>
            <pc:sldMk cId="4016601155" sldId="1432"/>
            <ac:spMk id="37" creationId="{8A84FF2D-BDCE-E473-B504-FE0FD706C7EA}"/>
          </ac:spMkLst>
        </pc:spChg>
        <pc:spChg chg="add mod">
          <ac:chgData name="김재창" userId="219b8ac3-3aed-4b9f-99c2-03e0662c09a1" providerId="ADAL" clId="{FB26DF7C-F3A9-4959-9970-F2713351E2C8}" dt="2022-11-08T04:35:09.922" v="3155" actId="164"/>
          <ac:spMkLst>
            <pc:docMk/>
            <pc:sldMk cId="4016601155" sldId="1432"/>
            <ac:spMk id="38" creationId="{11D366EF-57CA-86BD-2C85-E37E6C3CA698}"/>
          </ac:spMkLst>
        </pc:spChg>
        <pc:grpChg chg="add mod">
          <ac:chgData name="김재창" userId="219b8ac3-3aed-4b9f-99c2-03e0662c09a1" providerId="ADAL" clId="{FB26DF7C-F3A9-4959-9970-F2713351E2C8}" dt="2022-11-08T04:35:09.922" v="3155" actId="164"/>
          <ac:grpSpMkLst>
            <pc:docMk/>
            <pc:sldMk cId="4016601155" sldId="1432"/>
            <ac:grpSpMk id="39" creationId="{381C5E89-A29F-98D2-D5B0-1655B6C14F9F}"/>
          </ac:grpSpMkLst>
        </pc:grpChg>
        <pc:picChg chg="add mod modCrop">
          <ac:chgData name="김재창" userId="219b8ac3-3aed-4b9f-99c2-03e0662c09a1" providerId="ADAL" clId="{FB26DF7C-F3A9-4959-9970-F2713351E2C8}" dt="2022-11-08T03:49:20.443" v="2705" actId="732"/>
          <ac:picMkLst>
            <pc:docMk/>
            <pc:sldMk cId="4016601155" sldId="1432"/>
            <ac:picMk id="5" creationId="{BFD29DF8-E5FC-521F-0E3E-5EBE6143235F}"/>
          </ac:picMkLst>
        </pc:picChg>
        <pc:picChg chg="add del mod">
          <ac:chgData name="김재창" userId="219b8ac3-3aed-4b9f-99c2-03e0662c09a1" providerId="ADAL" clId="{FB26DF7C-F3A9-4959-9970-F2713351E2C8}" dt="2022-11-08T03:54:22.414" v="2839" actId="478"/>
          <ac:picMkLst>
            <pc:docMk/>
            <pc:sldMk cId="4016601155" sldId="1432"/>
            <ac:picMk id="10" creationId="{B3A1DC39-45FA-9A73-3C65-C467B9E7CB74}"/>
          </ac:picMkLst>
        </pc:picChg>
        <pc:picChg chg="del">
          <ac:chgData name="김재창" userId="219b8ac3-3aed-4b9f-99c2-03e0662c09a1" providerId="ADAL" clId="{FB26DF7C-F3A9-4959-9970-F2713351E2C8}" dt="2022-11-08T03:47:24.374" v="2586" actId="478"/>
          <ac:picMkLst>
            <pc:docMk/>
            <pc:sldMk cId="4016601155" sldId="1432"/>
            <ac:picMk id="11" creationId="{4DDFB800-F373-5489-B53E-DF4FA6DC7B91}"/>
          </ac:picMkLst>
        </pc:picChg>
        <pc:cxnChg chg="add mod">
          <ac:chgData name="김재창" userId="219b8ac3-3aed-4b9f-99c2-03e0662c09a1" providerId="ADAL" clId="{FB26DF7C-F3A9-4959-9970-F2713351E2C8}" dt="2022-11-08T04:35:09.922" v="3155" actId="164"/>
          <ac:cxnSpMkLst>
            <pc:docMk/>
            <pc:sldMk cId="4016601155" sldId="1432"/>
            <ac:cxnSpMk id="14" creationId="{A621D95E-DF5A-7A59-B129-2ABE94B735C2}"/>
          </ac:cxnSpMkLst>
        </pc:cxnChg>
        <pc:cxnChg chg="add mod">
          <ac:chgData name="김재창" userId="219b8ac3-3aed-4b9f-99c2-03e0662c09a1" providerId="ADAL" clId="{FB26DF7C-F3A9-4959-9970-F2713351E2C8}" dt="2022-11-08T04:35:09.922" v="3155" actId="164"/>
          <ac:cxnSpMkLst>
            <pc:docMk/>
            <pc:sldMk cId="4016601155" sldId="1432"/>
            <ac:cxnSpMk id="24" creationId="{CE365A4F-5A28-5445-B3A5-E817389527D3}"/>
          </ac:cxnSpMkLst>
        </pc:cxnChg>
        <pc:cxnChg chg="add del mod">
          <ac:chgData name="김재창" userId="219b8ac3-3aed-4b9f-99c2-03e0662c09a1" providerId="ADAL" clId="{FB26DF7C-F3A9-4959-9970-F2713351E2C8}" dt="2022-11-08T03:59:49.188" v="3013" actId="478"/>
          <ac:cxnSpMkLst>
            <pc:docMk/>
            <pc:sldMk cId="4016601155" sldId="1432"/>
            <ac:cxnSpMk id="28" creationId="{6400B505-EA4B-D1C4-69EF-7091A501CAE6}"/>
          </ac:cxnSpMkLst>
        </pc:cxnChg>
        <pc:cxnChg chg="add del mod">
          <ac:chgData name="김재창" userId="219b8ac3-3aed-4b9f-99c2-03e0662c09a1" providerId="ADAL" clId="{FB26DF7C-F3A9-4959-9970-F2713351E2C8}" dt="2022-11-08T04:00:26.297" v="3031" actId="478"/>
          <ac:cxnSpMkLst>
            <pc:docMk/>
            <pc:sldMk cId="4016601155" sldId="1432"/>
            <ac:cxnSpMk id="30" creationId="{C5530711-2EA2-0FD8-B501-C3EDDCBBE328}"/>
          </ac:cxnSpMkLst>
        </pc:cxnChg>
        <pc:cxnChg chg="add del mod">
          <ac:chgData name="김재창" userId="219b8ac3-3aed-4b9f-99c2-03e0662c09a1" providerId="ADAL" clId="{FB26DF7C-F3A9-4959-9970-F2713351E2C8}" dt="2022-11-08T04:00:27.097" v="3032" actId="478"/>
          <ac:cxnSpMkLst>
            <pc:docMk/>
            <pc:sldMk cId="4016601155" sldId="1432"/>
            <ac:cxnSpMk id="33" creationId="{7F6679DF-B076-228D-68B8-8913A222A79D}"/>
          </ac:cxnSpMkLst>
        </pc:cxnChg>
        <pc:cxnChg chg="add del mod">
          <ac:chgData name="김재창" userId="219b8ac3-3aed-4b9f-99c2-03e0662c09a1" providerId="ADAL" clId="{FB26DF7C-F3A9-4959-9970-F2713351E2C8}" dt="2022-11-08T04:00:27.758" v="3033" actId="478"/>
          <ac:cxnSpMkLst>
            <pc:docMk/>
            <pc:sldMk cId="4016601155" sldId="1432"/>
            <ac:cxnSpMk id="36" creationId="{680B6479-4053-1951-58A0-3708F6DC7A1F}"/>
          </ac:cxnSpMkLst>
        </pc:cxnChg>
      </pc:sldChg>
      <pc:sldChg chg="addSp delSp modSp mod">
        <pc:chgData name="김재창" userId="219b8ac3-3aed-4b9f-99c2-03e0662c09a1" providerId="ADAL" clId="{FB26DF7C-F3A9-4959-9970-F2713351E2C8}" dt="2022-11-09T03:33:37.152" v="7781" actId="20577"/>
        <pc:sldMkLst>
          <pc:docMk/>
          <pc:sldMk cId="3545289202" sldId="1433"/>
        </pc:sldMkLst>
        <pc:spChg chg="mod">
          <ac:chgData name="김재창" userId="219b8ac3-3aed-4b9f-99c2-03e0662c09a1" providerId="ADAL" clId="{FB26DF7C-F3A9-4959-9970-F2713351E2C8}" dt="2022-11-09T03:33:37.152" v="7781" actId="20577"/>
          <ac:spMkLst>
            <pc:docMk/>
            <pc:sldMk cId="3545289202" sldId="1433"/>
            <ac:spMk id="3" creationId="{07CB8A87-EDF3-5113-BA3B-019420886BC4}"/>
          </ac:spMkLst>
        </pc:spChg>
        <pc:spChg chg="del mod">
          <ac:chgData name="김재창" userId="219b8ac3-3aed-4b9f-99c2-03e0662c09a1" providerId="ADAL" clId="{FB26DF7C-F3A9-4959-9970-F2713351E2C8}" dt="2022-11-09T02:49:37.574" v="7458" actId="478"/>
          <ac:spMkLst>
            <pc:docMk/>
            <pc:sldMk cId="3545289202" sldId="1433"/>
            <ac:spMk id="5" creationId="{6D99B3B4-0789-D547-B734-3ED1600BCFF0}"/>
          </ac:spMkLst>
        </pc:spChg>
        <pc:spChg chg="del">
          <ac:chgData name="김재창" userId="219b8ac3-3aed-4b9f-99c2-03e0662c09a1" providerId="ADAL" clId="{FB26DF7C-F3A9-4959-9970-F2713351E2C8}" dt="2022-11-09T02:49:37.574" v="7458" actId="478"/>
          <ac:spMkLst>
            <pc:docMk/>
            <pc:sldMk cId="3545289202" sldId="1433"/>
            <ac:spMk id="6" creationId="{BF8FAB3F-75B3-F840-838F-FA1123E82C52}"/>
          </ac:spMkLst>
        </pc:spChg>
        <pc:spChg chg="del">
          <ac:chgData name="김재창" userId="219b8ac3-3aed-4b9f-99c2-03e0662c09a1" providerId="ADAL" clId="{FB26DF7C-F3A9-4959-9970-F2713351E2C8}" dt="2022-11-08T14:54:22.658" v="4905" actId="478"/>
          <ac:spMkLst>
            <pc:docMk/>
            <pc:sldMk cId="3545289202" sldId="1433"/>
            <ac:spMk id="7" creationId="{25EF9FDE-C6D6-1D42-A132-1DB55099E70A}"/>
          </ac:spMkLst>
        </pc:spChg>
        <pc:spChg chg="add mod">
          <ac:chgData name="김재창" userId="219b8ac3-3aed-4b9f-99c2-03e0662c09a1" providerId="ADAL" clId="{FB26DF7C-F3A9-4959-9970-F2713351E2C8}" dt="2022-11-09T02:49:38.421" v="7459"/>
          <ac:spMkLst>
            <pc:docMk/>
            <pc:sldMk cId="3545289202" sldId="1433"/>
            <ac:spMk id="8" creationId="{941D7D82-AB98-21F0-D5B1-071064327DF1}"/>
          </ac:spMkLst>
        </pc:spChg>
        <pc:spChg chg="add del mod">
          <ac:chgData name="김재창" userId="219b8ac3-3aed-4b9f-99c2-03e0662c09a1" providerId="ADAL" clId="{FB26DF7C-F3A9-4959-9970-F2713351E2C8}" dt="2022-11-09T02:49:41.331" v="7460" actId="478"/>
          <ac:spMkLst>
            <pc:docMk/>
            <pc:sldMk cId="3545289202" sldId="1433"/>
            <ac:spMk id="9" creationId="{45D11993-AAC1-0D8D-0E80-12CC1F197857}"/>
          </ac:spMkLst>
        </pc:spChg>
        <pc:spChg chg="add mod">
          <ac:chgData name="김재창" userId="219b8ac3-3aed-4b9f-99c2-03e0662c09a1" providerId="ADAL" clId="{FB26DF7C-F3A9-4959-9970-F2713351E2C8}" dt="2022-11-09T02:49:38.421" v="7459"/>
          <ac:spMkLst>
            <pc:docMk/>
            <pc:sldMk cId="3545289202" sldId="1433"/>
            <ac:spMk id="10" creationId="{5CB8E70D-E07B-5360-C73F-E3392241DF32}"/>
          </ac:spMkLst>
        </pc:spChg>
        <pc:spChg chg="add del mod">
          <ac:chgData name="김재창" userId="219b8ac3-3aed-4b9f-99c2-03e0662c09a1" providerId="ADAL" clId="{FB26DF7C-F3A9-4959-9970-F2713351E2C8}" dt="2022-11-09T02:49:41.970" v="7461" actId="478"/>
          <ac:spMkLst>
            <pc:docMk/>
            <pc:sldMk cId="3545289202" sldId="1433"/>
            <ac:spMk id="11" creationId="{862C099A-969C-4B11-F1B5-C91C95B4B009}"/>
          </ac:spMkLst>
        </pc:spChg>
        <pc:graphicFrameChg chg="del mod modGraphic">
          <ac:chgData name="김재창" userId="219b8ac3-3aed-4b9f-99c2-03e0662c09a1" providerId="ADAL" clId="{FB26DF7C-F3A9-4959-9970-F2713351E2C8}" dt="2022-11-09T02:49:37.574" v="7458" actId="478"/>
          <ac:graphicFrameMkLst>
            <pc:docMk/>
            <pc:sldMk cId="3545289202" sldId="1433"/>
            <ac:graphicFrameMk id="4" creationId="{C253F35D-8389-7893-2C61-D0EDB96ABED7}"/>
          </ac:graphicFrameMkLst>
        </pc:graphicFrameChg>
        <pc:graphicFrameChg chg="add mod modGraphic">
          <ac:chgData name="김재창" userId="219b8ac3-3aed-4b9f-99c2-03e0662c09a1" providerId="ADAL" clId="{FB26DF7C-F3A9-4959-9970-F2713351E2C8}" dt="2022-11-09T03:25:26.615" v="7490" actId="6549"/>
          <ac:graphicFrameMkLst>
            <pc:docMk/>
            <pc:sldMk cId="3545289202" sldId="1433"/>
            <ac:graphicFrameMk id="7" creationId="{851C176D-D215-01DF-7D8F-152072F6E87E}"/>
          </ac:graphicFrameMkLst>
        </pc:graphicFrameChg>
      </pc:sldChg>
      <pc:sldChg chg="addSp delSp modSp mod">
        <pc:chgData name="김재창" userId="219b8ac3-3aed-4b9f-99c2-03e0662c09a1" providerId="ADAL" clId="{FB26DF7C-F3A9-4959-9970-F2713351E2C8}" dt="2022-11-09T03:16:41.489" v="7487" actId="20577"/>
        <pc:sldMkLst>
          <pc:docMk/>
          <pc:sldMk cId="499236747" sldId="1434"/>
        </pc:sldMkLst>
        <pc:spChg chg="mod">
          <ac:chgData name="김재창" userId="219b8ac3-3aed-4b9f-99c2-03e0662c09a1" providerId="ADAL" clId="{FB26DF7C-F3A9-4959-9970-F2713351E2C8}" dt="2022-11-08T14:55:54.339" v="4956" actId="20577"/>
          <ac:spMkLst>
            <pc:docMk/>
            <pc:sldMk cId="499236747" sldId="1434"/>
            <ac:spMk id="3" creationId="{07CB8A87-EDF3-5113-BA3B-019420886BC4}"/>
          </ac:spMkLst>
        </pc:spChg>
        <pc:spChg chg="add mod">
          <ac:chgData name="김재창" userId="219b8ac3-3aed-4b9f-99c2-03e0662c09a1" providerId="ADAL" clId="{FB26DF7C-F3A9-4959-9970-F2713351E2C8}" dt="2022-11-09T02:47:48.798" v="7455" actId="1076"/>
          <ac:spMkLst>
            <pc:docMk/>
            <pc:sldMk cId="499236747" sldId="1434"/>
            <ac:spMk id="5" creationId="{6AF35085-3227-76E8-9A83-370D165ED76D}"/>
          </ac:spMkLst>
        </pc:spChg>
        <pc:spChg chg="del">
          <ac:chgData name="김재창" userId="219b8ac3-3aed-4b9f-99c2-03e0662c09a1" providerId="ADAL" clId="{FB26DF7C-F3A9-4959-9970-F2713351E2C8}" dt="2022-11-08T10:49:53.039" v="4649" actId="478"/>
          <ac:spMkLst>
            <pc:docMk/>
            <pc:sldMk cId="499236747" sldId="1434"/>
            <ac:spMk id="5" creationId="{6D99B3B4-0789-D547-B734-3ED1600BCFF0}"/>
          </ac:spMkLst>
        </pc:spChg>
        <pc:spChg chg="mod">
          <ac:chgData name="김재창" userId="219b8ac3-3aed-4b9f-99c2-03e0662c09a1" providerId="ADAL" clId="{FB26DF7C-F3A9-4959-9970-F2713351E2C8}" dt="2022-11-09T02:47:37.466" v="7441" actId="1076"/>
          <ac:spMkLst>
            <pc:docMk/>
            <pc:sldMk cId="499236747" sldId="1434"/>
            <ac:spMk id="6" creationId="{BF8FAB3F-75B3-F840-838F-FA1123E82C52}"/>
          </ac:spMkLst>
        </pc:spChg>
        <pc:spChg chg="mod">
          <ac:chgData name="김재창" userId="219b8ac3-3aed-4b9f-99c2-03e0662c09a1" providerId="ADAL" clId="{FB26DF7C-F3A9-4959-9970-F2713351E2C8}" dt="2022-11-09T02:47:40.598" v="7442" actId="1076"/>
          <ac:spMkLst>
            <pc:docMk/>
            <pc:sldMk cId="499236747" sldId="1434"/>
            <ac:spMk id="7" creationId="{25EF9FDE-C6D6-1D42-A132-1DB55099E70A}"/>
          </ac:spMkLst>
        </pc:spChg>
        <pc:spChg chg="add mod">
          <ac:chgData name="김재창" userId="219b8ac3-3aed-4b9f-99c2-03e0662c09a1" providerId="ADAL" clId="{FB26DF7C-F3A9-4959-9970-F2713351E2C8}" dt="2022-11-09T02:47:35.311" v="7440" actId="1076"/>
          <ac:spMkLst>
            <pc:docMk/>
            <pc:sldMk cId="499236747" sldId="1434"/>
            <ac:spMk id="8" creationId="{F73DD4F1-DC49-B62B-5AF5-33CC9063F68D}"/>
          </ac:spMkLst>
        </pc:spChg>
        <pc:graphicFrameChg chg="mod modGraphic">
          <ac:chgData name="김재창" userId="219b8ac3-3aed-4b9f-99c2-03e0662c09a1" providerId="ADAL" clId="{FB26DF7C-F3A9-4959-9970-F2713351E2C8}" dt="2022-11-09T03:16:41.489" v="7487" actId="20577"/>
          <ac:graphicFrameMkLst>
            <pc:docMk/>
            <pc:sldMk cId="499236747" sldId="1434"/>
            <ac:graphicFrameMk id="4" creationId="{C253F35D-8389-7893-2C61-D0EDB96ABED7}"/>
          </ac:graphicFrameMkLst>
        </pc:graphicFrameChg>
      </pc:sldChg>
      <pc:sldChg chg="addSp delSp modSp new mod ord">
        <pc:chgData name="김재창" userId="219b8ac3-3aed-4b9f-99c2-03e0662c09a1" providerId="ADAL" clId="{FB26DF7C-F3A9-4959-9970-F2713351E2C8}" dt="2022-11-08T12:00:03.667" v="4904" actId="20577"/>
        <pc:sldMkLst>
          <pc:docMk/>
          <pc:sldMk cId="3428471864" sldId="1435"/>
        </pc:sldMkLst>
        <pc:spChg chg="mod">
          <ac:chgData name="김재창" userId="219b8ac3-3aed-4b9f-99c2-03e0662c09a1" providerId="ADAL" clId="{FB26DF7C-F3A9-4959-9970-F2713351E2C8}" dt="2022-11-08T08:36:19.606" v="4062" actId="20577"/>
          <ac:spMkLst>
            <pc:docMk/>
            <pc:sldMk cId="3428471864" sldId="1435"/>
            <ac:spMk id="2" creationId="{1BBD8182-A96E-93E9-198D-2659A80CB1D6}"/>
          </ac:spMkLst>
        </pc:spChg>
        <pc:spChg chg="mod">
          <ac:chgData name="김재창" userId="219b8ac3-3aed-4b9f-99c2-03e0662c09a1" providerId="ADAL" clId="{FB26DF7C-F3A9-4959-9970-F2713351E2C8}" dt="2022-11-08T12:00:03.667" v="4904" actId="20577"/>
          <ac:spMkLst>
            <pc:docMk/>
            <pc:sldMk cId="3428471864" sldId="1435"/>
            <ac:spMk id="3" creationId="{74FCD339-8F59-9436-FA43-46A3E28C9C50}"/>
          </ac:spMkLst>
        </pc:spChg>
        <pc:spChg chg="add mod">
          <ac:chgData name="김재창" userId="219b8ac3-3aed-4b9f-99c2-03e0662c09a1" providerId="ADAL" clId="{FB26DF7C-F3A9-4959-9970-F2713351E2C8}" dt="2022-11-08T10:47:21.667" v="4625" actId="1036"/>
          <ac:spMkLst>
            <pc:docMk/>
            <pc:sldMk cId="3428471864" sldId="1435"/>
            <ac:spMk id="8" creationId="{0C774DB5-6828-E0FB-5395-0C29F060194D}"/>
          </ac:spMkLst>
        </pc:spChg>
        <pc:spChg chg="add mod">
          <ac:chgData name="김재창" userId="219b8ac3-3aed-4b9f-99c2-03e0662c09a1" providerId="ADAL" clId="{FB26DF7C-F3A9-4959-9970-F2713351E2C8}" dt="2022-11-08T11:59:41.006" v="4884" actId="20577"/>
          <ac:spMkLst>
            <pc:docMk/>
            <pc:sldMk cId="3428471864" sldId="1435"/>
            <ac:spMk id="9" creationId="{68D5977F-5B90-1E6E-6ADF-8BBCBEBFAE40}"/>
          </ac:spMkLst>
        </pc:spChg>
        <pc:spChg chg="add mod">
          <ac:chgData name="김재창" userId="219b8ac3-3aed-4b9f-99c2-03e0662c09a1" providerId="ADAL" clId="{FB26DF7C-F3A9-4959-9970-F2713351E2C8}" dt="2022-11-08T10:47:21.667" v="4625" actId="1036"/>
          <ac:spMkLst>
            <pc:docMk/>
            <pc:sldMk cId="3428471864" sldId="1435"/>
            <ac:spMk id="14" creationId="{77BC4875-B669-A4BF-1282-93D26405393C}"/>
          </ac:spMkLst>
        </pc:spChg>
        <pc:spChg chg="add mod">
          <ac:chgData name="김재창" userId="219b8ac3-3aed-4b9f-99c2-03e0662c09a1" providerId="ADAL" clId="{FB26DF7C-F3A9-4959-9970-F2713351E2C8}" dt="2022-11-08T11:58:46.062" v="4860" actId="1076"/>
          <ac:spMkLst>
            <pc:docMk/>
            <pc:sldMk cId="3428471864" sldId="1435"/>
            <ac:spMk id="15" creationId="{1BE3373B-DF64-4B75-8910-179870ACFB2E}"/>
          </ac:spMkLst>
        </pc:spChg>
        <pc:spChg chg="add mod">
          <ac:chgData name="김재창" userId="219b8ac3-3aed-4b9f-99c2-03e0662c09a1" providerId="ADAL" clId="{FB26DF7C-F3A9-4959-9970-F2713351E2C8}" dt="2022-11-08T10:47:21.667" v="4625" actId="1036"/>
          <ac:spMkLst>
            <pc:docMk/>
            <pc:sldMk cId="3428471864" sldId="1435"/>
            <ac:spMk id="20" creationId="{4FC3E197-B5ED-4651-5302-B522AD8A1012}"/>
          </ac:spMkLst>
        </pc:spChg>
        <pc:spChg chg="add mod">
          <ac:chgData name="김재창" userId="219b8ac3-3aed-4b9f-99c2-03e0662c09a1" providerId="ADAL" clId="{FB26DF7C-F3A9-4959-9970-F2713351E2C8}" dt="2022-11-08T11:58:54.173" v="4862" actId="1076"/>
          <ac:spMkLst>
            <pc:docMk/>
            <pc:sldMk cId="3428471864" sldId="1435"/>
            <ac:spMk id="21" creationId="{CC8877E7-3AFE-E2A0-65E0-A7FC479C526E}"/>
          </ac:spMkLst>
        </pc:spChg>
        <pc:spChg chg="add mod">
          <ac:chgData name="김재창" userId="219b8ac3-3aed-4b9f-99c2-03e0662c09a1" providerId="ADAL" clId="{FB26DF7C-F3A9-4959-9970-F2713351E2C8}" dt="2022-11-08T11:58:43.420" v="4859" actId="1076"/>
          <ac:spMkLst>
            <pc:docMk/>
            <pc:sldMk cId="3428471864" sldId="1435"/>
            <ac:spMk id="23" creationId="{37B2501E-09D8-AEE7-1482-DDAB906C4EF5}"/>
          </ac:spMkLst>
        </pc:spChg>
        <pc:spChg chg="add mod">
          <ac:chgData name="김재창" userId="219b8ac3-3aed-4b9f-99c2-03e0662c09a1" providerId="ADAL" clId="{FB26DF7C-F3A9-4959-9970-F2713351E2C8}" dt="2022-11-08T11:59:04.181" v="4864" actId="6549"/>
          <ac:spMkLst>
            <pc:docMk/>
            <pc:sldMk cId="3428471864" sldId="1435"/>
            <ac:spMk id="24" creationId="{8F0D386A-C8AC-A852-F0A9-32A62471EE3A}"/>
          </ac:spMkLst>
        </pc:spChg>
        <pc:spChg chg="add mod">
          <ac:chgData name="김재창" userId="219b8ac3-3aed-4b9f-99c2-03e0662c09a1" providerId="ADAL" clId="{FB26DF7C-F3A9-4959-9970-F2713351E2C8}" dt="2022-11-08T11:59:11.304" v="4865" actId="6549"/>
          <ac:spMkLst>
            <pc:docMk/>
            <pc:sldMk cId="3428471864" sldId="1435"/>
            <ac:spMk id="25" creationId="{0F832868-8812-7A46-770E-0101CCE7C099}"/>
          </ac:spMkLst>
        </pc:spChg>
        <pc:picChg chg="add mod">
          <ac:chgData name="김재창" userId="219b8ac3-3aed-4b9f-99c2-03e0662c09a1" providerId="ADAL" clId="{FB26DF7C-F3A9-4959-9970-F2713351E2C8}" dt="2022-11-08T10:47:21.667" v="4625" actId="1036"/>
          <ac:picMkLst>
            <pc:docMk/>
            <pc:sldMk cId="3428471864" sldId="1435"/>
            <ac:picMk id="4" creationId="{11368482-BA56-D321-3670-0C8A11111922}"/>
          </ac:picMkLst>
        </pc:picChg>
        <pc:picChg chg="add mod">
          <ac:chgData name="김재창" userId="219b8ac3-3aed-4b9f-99c2-03e0662c09a1" providerId="ADAL" clId="{FB26DF7C-F3A9-4959-9970-F2713351E2C8}" dt="2022-11-08T10:47:21.667" v="4625" actId="1036"/>
          <ac:picMkLst>
            <pc:docMk/>
            <pc:sldMk cId="3428471864" sldId="1435"/>
            <ac:picMk id="5" creationId="{4098D76C-F278-0765-212B-DAC4F1DE42B8}"/>
          </ac:picMkLst>
        </pc:picChg>
        <pc:picChg chg="add mod">
          <ac:chgData name="김재창" userId="219b8ac3-3aed-4b9f-99c2-03e0662c09a1" providerId="ADAL" clId="{FB26DF7C-F3A9-4959-9970-F2713351E2C8}" dt="2022-11-08T10:47:21.667" v="4625" actId="1036"/>
          <ac:picMkLst>
            <pc:docMk/>
            <pc:sldMk cId="3428471864" sldId="1435"/>
            <ac:picMk id="6" creationId="{CE874EA8-E30B-2F69-2A82-67A03628E252}"/>
          </ac:picMkLst>
        </pc:picChg>
        <pc:picChg chg="add mod">
          <ac:chgData name="김재창" userId="219b8ac3-3aed-4b9f-99c2-03e0662c09a1" providerId="ADAL" clId="{FB26DF7C-F3A9-4959-9970-F2713351E2C8}" dt="2022-11-08T10:47:21.667" v="4625" actId="1036"/>
          <ac:picMkLst>
            <pc:docMk/>
            <pc:sldMk cId="3428471864" sldId="1435"/>
            <ac:picMk id="7" creationId="{ED2C6C3B-D1EB-28C3-6C66-C2981C4A1267}"/>
          </ac:picMkLst>
        </pc:picChg>
        <pc:picChg chg="add mod">
          <ac:chgData name="김재창" userId="219b8ac3-3aed-4b9f-99c2-03e0662c09a1" providerId="ADAL" clId="{FB26DF7C-F3A9-4959-9970-F2713351E2C8}" dt="2022-11-08T11:27:21.119" v="4728" actId="1037"/>
          <ac:picMkLst>
            <pc:docMk/>
            <pc:sldMk cId="3428471864" sldId="1435"/>
            <ac:picMk id="10" creationId="{8DB6861E-0ACF-CC5B-71AD-5BA3E97F95A1}"/>
          </ac:picMkLst>
        </pc:picChg>
        <pc:picChg chg="add mod">
          <ac:chgData name="김재창" userId="219b8ac3-3aed-4b9f-99c2-03e0662c09a1" providerId="ADAL" clId="{FB26DF7C-F3A9-4959-9970-F2713351E2C8}" dt="2022-11-08T11:27:21.119" v="4728" actId="1037"/>
          <ac:picMkLst>
            <pc:docMk/>
            <pc:sldMk cId="3428471864" sldId="1435"/>
            <ac:picMk id="11" creationId="{3DEB4FCC-9948-0A84-E633-B6E72CC8D247}"/>
          </ac:picMkLst>
        </pc:picChg>
        <pc:picChg chg="add mod">
          <ac:chgData name="김재창" userId="219b8ac3-3aed-4b9f-99c2-03e0662c09a1" providerId="ADAL" clId="{FB26DF7C-F3A9-4959-9970-F2713351E2C8}" dt="2022-11-08T10:47:21.667" v="4625" actId="1036"/>
          <ac:picMkLst>
            <pc:docMk/>
            <pc:sldMk cId="3428471864" sldId="1435"/>
            <ac:picMk id="12" creationId="{DFACFA8D-C94B-DDA1-9F92-308A6A769E21}"/>
          </ac:picMkLst>
        </pc:picChg>
        <pc:picChg chg="add mod">
          <ac:chgData name="김재창" userId="219b8ac3-3aed-4b9f-99c2-03e0662c09a1" providerId="ADAL" clId="{FB26DF7C-F3A9-4959-9970-F2713351E2C8}" dt="2022-11-08T10:47:21.667" v="4625" actId="1036"/>
          <ac:picMkLst>
            <pc:docMk/>
            <pc:sldMk cId="3428471864" sldId="1435"/>
            <ac:picMk id="13" creationId="{F346ED3B-B0A1-E1BB-CFAD-799BE9B75D73}"/>
          </ac:picMkLst>
        </pc:picChg>
        <pc:picChg chg="add del mod">
          <ac:chgData name="김재창" userId="219b8ac3-3aed-4b9f-99c2-03e0662c09a1" providerId="ADAL" clId="{FB26DF7C-F3A9-4959-9970-F2713351E2C8}" dt="2022-11-08T08:39:52.240" v="4243" actId="478"/>
          <ac:picMkLst>
            <pc:docMk/>
            <pc:sldMk cId="3428471864" sldId="1435"/>
            <ac:picMk id="16" creationId="{10FBA4F3-B7F9-5B8A-ACDA-14ABE9D192DD}"/>
          </ac:picMkLst>
        </pc:picChg>
        <pc:picChg chg="add mod">
          <ac:chgData name="김재창" userId="219b8ac3-3aed-4b9f-99c2-03e0662c09a1" providerId="ADAL" clId="{FB26DF7C-F3A9-4959-9970-F2713351E2C8}" dt="2022-11-08T10:47:21.667" v="4625" actId="1036"/>
          <ac:picMkLst>
            <pc:docMk/>
            <pc:sldMk cId="3428471864" sldId="1435"/>
            <ac:picMk id="17" creationId="{E6C75ED3-1F47-22F5-CA1D-20A7630E5BFE}"/>
          </ac:picMkLst>
        </pc:picChg>
        <pc:picChg chg="add mod">
          <ac:chgData name="김재창" userId="219b8ac3-3aed-4b9f-99c2-03e0662c09a1" providerId="ADAL" clId="{FB26DF7C-F3A9-4959-9970-F2713351E2C8}" dt="2022-11-08T10:47:21.667" v="4625" actId="1036"/>
          <ac:picMkLst>
            <pc:docMk/>
            <pc:sldMk cId="3428471864" sldId="1435"/>
            <ac:picMk id="18" creationId="{14514DEF-1496-722D-57C5-7CF7ECEFF98A}"/>
          </ac:picMkLst>
        </pc:picChg>
        <pc:picChg chg="add mod">
          <ac:chgData name="김재창" userId="219b8ac3-3aed-4b9f-99c2-03e0662c09a1" providerId="ADAL" clId="{FB26DF7C-F3A9-4959-9970-F2713351E2C8}" dt="2022-11-08T10:47:21.667" v="4625" actId="1036"/>
          <ac:picMkLst>
            <pc:docMk/>
            <pc:sldMk cId="3428471864" sldId="1435"/>
            <ac:picMk id="19" creationId="{C11BCE22-A118-BC70-2816-CAD5F0145431}"/>
          </ac:picMkLst>
        </pc:picChg>
        <pc:picChg chg="add mod">
          <ac:chgData name="김재창" userId="219b8ac3-3aed-4b9f-99c2-03e0662c09a1" providerId="ADAL" clId="{FB26DF7C-F3A9-4959-9970-F2713351E2C8}" dt="2022-11-08T10:47:21.667" v="4625" actId="1036"/>
          <ac:picMkLst>
            <pc:docMk/>
            <pc:sldMk cId="3428471864" sldId="1435"/>
            <ac:picMk id="22" creationId="{6AA1CDCB-078E-9D51-43B8-32FFE678CF84}"/>
          </ac:picMkLst>
        </pc:picChg>
      </pc:sldChg>
      <pc:sldChg chg="modSp mod">
        <pc:chgData name="김재창" userId="219b8ac3-3aed-4b9f-99c2-03e0662c09a1" providerId="ADAL" clId="{FB26DF7C-F3A9-4959-9970-F2713351E2C8}" dt="2022-11-09T03:49:14.865" v="8135" actId="20577"/>
        <pc:sldMkLst>
          <pc:docMk/>
          <pc:sldMk cId="1028760773" sldId="1436"/>
        </pc:sldMkLst>
        <pc:spChg chg="mod">
          <ac:chgData name="김재창" userId="219b8ac3-3aed-4b9f-99c2-03e0662c09a1" providerId="ADAL" clId="{FB26DF7C-F3A9-4959-9970-F2713351E2C8}" dt="2022-11-09T03:49:14.865" v="8135" actId="20577"/>
          <ac:spMkLst>
            <pc:docMk/>
            <pc:sldMk cId="1028760773" sldId="1436"/>
            <ac:spMk id="6" creationId="{962483A0-B8AC-7F4A-9FD1-5695C7CA1679}"/>
          </ac:spMkLst>
        </pc:spChg>
      </pc:sldChg>
      <pc:sldChg chg="addSp modSp mod">
        <pc:chgData name="김재창" userId="219b8ac3-3aed-4b9f-99c2-03e0662c09a1" providerId="ADAL" clId="{FB26DF7C-F3A9-4959-9970-F2713351E2C8}" dt="2022-11-09T03:49:43.799" v="8138" actId="571"/>
        <pc:sldMkLst>
          <pc:docMk/>
          <pc:sldMk cId="2109956281" sldId="1437"/>
        </pc:sldMkLst>
        <pc:spChg chg="mod">
          <ac:chgData name="김재창" userId="219b8ac3-3aed-4b9f-99c2-03e0662c09a1" providerId="ADAL" clId="{FB26DF7C-F3A9-4959-9970-F2713351E2C8}" dt="2022-11-09T03:49:32.137" v="8137" actId="15"/>
          <ac:spMkLst>
            <pc:docMk/>
            <pc:sldMk cId="2109956281" sldId="1437"/>
            <ac:spMk id="3" creationId="{A9FCE95E-78F4-6742-AE76-984D7B18B983}"/>
          </ac:spMkLst>
        </pc:spChg>
        <pc:spChg chg="add mod">
          <ac:chgData name="김재창" userId="219b8ac3-3aed-4b9f-99c2-03e0662c09a1" providerId="ADAL" clId="{FB26DF7C-F3A9-4959-9970-F2713351E2C8}" dt="2022-11-09T03:49:43.799" v="8138" actId="571"/>
          <ac:spMkLst>
            <pc:docMk/>
            <pc:sldMk cId="2109956281" sldId="1437"/>
            <ac:spMk id="11" creationId="{6754D411-ACE3-18FD-6E4A-F23FACAF1C39}"/>
          </ac:spMkLst>
        </pc:spChg>
        <pc:spChg chg="add mod">
          <ac:chgData name="김재창" userId="219b8ac3-3aed-4b9f-99c2-03e0662c09a1" providerId="ADAL" clId="{FB26DF7C-F3A9-4959-9970-F2713351E2C8}" dt="2022-11-09T03:49:43.799" v="8138" actId="571"/>
          <ac:spMkLst>
            <pc:docMk/>
            <pc:sldMk cId="2109956281" sldId="1437"/>
            <ac:spMk id="12" creationId="{F61B0858-2465-0256-6B32-0BE721718775}"/>
          </ac:spMkLst>
        </pc:spChg>
        <pc:spChg chg="add mod">
          <ac:chgData name="김재창" userId="219b8ac3-3aed-4b9f-99c2-03e0662c09a1" providerId="ADAL" clId="{FB26DF7C-F3A9-4959-9970-F2713351E2C8}" dt="2022-11-09T03:49:43.799" v="8138" actId="571"/>
          <ac:spMkLst>
            <pc:docMk/>
            <pc:sldMk cId="2109956281" sldId="1437"/>
            <ac:spMk id="13" creationId="{94F898F0-70FC-A55F-7873-A116CDE475CC}"/>
          </ac:spMkLst>
        </pc:spChg>
        <pc:spChg chg="add mod">
          <ac:chgData name="김재창" userId="219b8ac3-3aed-4b9f-99c2-03e0662c09a1" providerId="ADAL" clId="{FB26DF7C-F3A9-4959-9970-F2713351E2C8}" dt="2022-11-09T03:49:43.799" v="8138" actId="571"/>
          <ac:spMkLst>
            <pc:docMk/>
            <pc:sldMk cId="2109956281" sldId="1437"/>
            <ac:spMk id="14" creationId="{C80EB627-130A-E9A1-C39A-AAC56B8DEB72}"/>
          </ac:spMkLst>
        </pc:spChg>
        <pc:spChg chg="add mod">
          <ac:chgData name="김재창" userId="219b8ac3-3aed-4b9f-99c2-03e0662c09a1" providerId="ADAL" clId="{FB26DF7C-F3A9-4959-9970-F2713351E2C8}" dt="2022-11-09T03:49:43.799" v="8138" actId="571"/>
          <ac:spMkLst>
            <pc:docMk/>
            <pc:sldMk cId="2109956281" sldId="1437"/>
            <ac:spMk id="15" creationId="{39C4389C-BA17-A8DB-CF5D-14FEB446A1A6}"/>
          </ac:spMkLst>
        </pc:spChg>
      </pc:sldChg>
      <pc:sldMasterChg chg="addSp delSp modSp mod addSldLayout delSldLayout modSldLayout">
        <pc:chgData name="김재창" userId="219b8ac3-3aed-4b9f-99c2-03e0662c09a1" providerId="ADAL" clId="{FB26DF7C-F3A9-4959-9970-F2713351E2C8}" dt="2022-11-07T16:16:04.770" v="1377" actId="478"/>
        <pc:sldMasterMkLst>
          <pc:docMk/>
          <pc:sldMasterMk cId="1791493043" sldId="2147483661"/>
        </pc:sldMasterMkLst>
        <pc:spChg chg="add del mod ord">
          <ac:chgData name="김재창" userId="219b8ac3-3aed-4b9f-99c2-03e0662c09a1" providerId="ADAL" clId="{FB26DF7C-F3A9-4959-9970-F2713351E2C8}" dt="2022-11-07T15:28:45.150" v="1350" actId="1076"/>
          <ac:spMkLst>
            <pc:docMk/>
            <pc:sldMasterMk cId="1791493043" sldId="2147483661"/>
            <ac:spMk id="2" creationId="{00000000-0000-0000-0000-000000000000}"/>
          </ac:spMkLst>
        </pc:spChg>
        <pc:spChg chg="add del">
          <ac:chgData name="김재창" userId="219b8ac3-3aed-4b9f-99c2-03e0662c09a1" providerId="ADAL" clId="{FB26DF7C-F3A9-4959-9970-F2713351E2C8}" dt="2022-11-07T15:26:56.705" v="1330" actId="478"/>
          <ac:spMkLst>
            <pc:docMk/>
            <pc:sldMasterMk cId="1791493043" sldId="2147483661"/>
            <ac:spMk id="3" creationId="{00000000-0000-0000-0000-000000000000}"/>
          </ac:spMkLst>
        </pc:spChg>
        <pc:spChg chg="add del mod">
          <ac:chgData name="김재창" userId="219b8ac3-3aed-4b9f-99c2-03e0662c09a1" providerId="ADAL" clId="{FB26DF7C-F3A9-4959-9970-F2713351E2C8}" dt="2022-11-07T15:26:55.806" v="1329"/>
          <ac:spMkLst>
            <pc:docMk/>
            <pc:sldMasterMk cId="1791493043" sldId="2147483661"/>
            <ac:spMk id="7" creationId="{B3C2BD25-FA63-42FD-9902-4FC59C560F5C}"/>
          </ac:spMkLst>
        </pc:spChg>
        <pc:spChg chg="add del mod">
          <ac:chgData name="김재창" userId="219b8ac3-3aed-4b9f-99c2-03e0662c09a1" providerId="ADAL" clId="{FB26DF7C-F3A9-4959-9970-F2713351E2C8}" dt="2022-11-07T15:26:55.806" v="1329"/>
          <ac:spMkLst>
            <pc:docMk/>
            <pc:sldMasterMk cId="1791493043" sldId="2147483661"/>
            <ac:spMk id="8" creationId="{2A797A8B-6693-73DB-3338-B3DE875083D1}"/>
          </ac:spMkLst>
        </pc:spChg>
        <pc:spChg chg="add del mod ord">
          <ac:chgData name="김재창" userId="219b8ac3-3aed-4b9f-99c2-03e0662c09a1" providerId="ADAL" clId="{FB26DF7C-F3A9-4959-9970-F2713351E2C8}" dt="2022-11-07T15:28:47.137" v="1351" actId="478"/>
          <ac:spMkLst>
            <pc:docMk/>
            <pc:sldMasterMk cId="1791493043" sldId="2147483661"/>
            <ac:spMk id="9" creationId="{4911C612-C22B-3382-979C-C097C1AE4DEF}"/>
          </ac:spMkLst>
        </pc:spChg>
        <pc:sldLayoutChg chg="addSp delSp modSp mod">
          <pc:chgData name="김재창" userId="219b8ac3-3aed-4b9f-99c2-03e0662c09a1" providerId="ADAL" clId="{FB26DF7C-F3A9-4959-9970-F2713351E2C8}" dt="2022-11-07T16:16:04.770" v="1377" actId="478"/>
          <pc:sldLayoutMkLst>
            <pc:docMk/>
            <pc:sldMasterMk cId="1791493043" sldId="2147483661"/>
            <pc:sldLayoutMk cId="430786885" sldId="2147483665"/>
          </pc:sldLayoutMkLst>
          <pc:spChg chg="del">
            <ac:chgData name="김재창" userId="219b8ac3-3aed-4b9f-99c2-03e0662c09a1" providerId="ADAL" clId="{FB26DF7C-F3A9-4959-9970-F2713351E2C8}" dt="2022-11-07T15:28:59.100" v="1353" actId="478"/>
            <ac:spMkLst>
              <pc:docMk/>
              <pc:sldMasterMk cId="1791493043" sldId="2147483661"/>
              <pc:sldLayoutMk cId="430786885" sldId="2147483665"/>
              <ac:spMk id="2" creationId="{00000000-0000-0000-0000-000000000000}"/>
            </ac:spMkLst>
          </pc:spChg>
          <pc:spChg chg="mod">
            <ac:chgData name="김재창" userId="219b8ac3-3aed-4b9f-99c2-03e0662c09a1" providerId="ADAL" clId="{FB26DF7C-F3A9-4959-9970-F2713351E2C8}" dt="2022-11-07T15:29:46.447" v="1358" actId="14100"/>
            <ac:spMkLst>
              <pc:docMk/>
              <pc:sldMasterMk cId="1791493043" sldId="2147483661"/>
              <pc:sldLayoutMk cId="430786885" sldId="2147483665"/>
              <ac:spMk id="3" creationId="{00000000-0000-0000-0000-000000000000}"/>
            </ac:spMkLst>
          </pc:spChg>
          <pc:spChg chg="mod">
            <ac:chgData name="김재창" userId="219b8ac3-3aed-4b9f-99c2-03e0662c09a1" providerId="ADAL" clId="{FB26DF7C-F3A9-4959-9970-F2713351E2C8}" dt="2022-11-07T15:29:50.638" v="1359" actId="14100"/>
            <ac:spMkLst>
              <pc:docMk/>
              <pc:sldMasterMk cId="1791493043" sldId="2147483661"/>
              <pc:sldLayoutMk cId="430786885" sldId="2147483665"/>
              <ac:spMk id="4" creationId="{00000000-0000-0000-0000-000000000000}"/>
            </ac:spMkLst>
          </pc:spChg>
          <pc:spChg chg="add del mod">
            <ac:chgData name="김재창" userId="219b8ac3-3aed-4b9f-99c2-03e0662c09a1" providerId="ADAL" clId="{FB26DF7C-F3A9-4959-9970-F2713351E2C8}" dt="2022-11-07T16:14:39.507" v="1364" actId="478"/>
            <ac:spMkLst>
              <pc:docMk/>
              <pc:sldMasterMk cId="1791493043" sldId="2147483661"/>
              <pc:sldLayoutMk cId="430786885" sldId="2147483665"/>
              <ac:spMk id="8" creationId="{8F168C3F-9734-1E7E-52B4-3DC5085C9C54}"/>
            </ac:spMkLst>
          </pc:spChg>
          <pc:spChg chg="add del mod ord">
            <ac:chgData name="김재창" userId="219b8ac3-3aed-4b9f-99c2-03e0662c09a1" providerId="ADAL" clId="{FB26DF7C-F3A9-4959-9970-F2713351E2C8}" dt="2022-11-07T15:29:53.403" v="1360" actId="478"/>
            <ac:spMkLst>
              <pc:docMk/>
              <pc:sldMasterMk cId="1791493043" sldId="2147483661"/>
              <pc:sldLayoutMk cId="430786885" sldId="2147483665"/>
              <ac:spMk id="9" creationId="{58B71F92-A8B3-12C4-830C-EC9B49BD2A3A}"/>
            </ac:spMkLst>
          </pc:spChg>
          <pc:spChg chg="add mod ord">
            <ac:chgData name="김재창" userId="219b8ac3-3aed-4b9f-99c2-03e0662c09a1" providerId="ADAL" clId="{FB26DF7C-F3A9-4959-9970-F2713351E2C8}" dt="2022-11-07T16:16:03.024" v="1376" actId="167"/>
            <ac:spMkLst>
              <pc:docMk/>
              <pc:sldMasterMk cId="1791493043" sldId="2147483661"/>
              <pc:sldLayoutMk cId="430786885" sldId="2147483665"/>
              <ac:spMk id="10" creationId="{4D468DE4-CD81-3CD8-EFC4-A68E25A3E5D6}"/>
            </ac:spMkLst>
          </pc:spChg>
          <pc:spChg chg="add del mod ord">
            <ac:chgData name="김재창" userId="219b8ac3-3aed-4b9f-99c2-03e0662c09a1" providerId="ADAL" clId="{FB26DF7C-F3A9-4959-9970-F2713351E2C8}" dt="2022-11-07T16:16:04.770" v="1377" actId="478"/>
            <ac:spMkLst>
              <pc:docMk/>
              <pc:sldMasterMk cId="1791493043" sldId="2147483661"/>
              <pc:sldLayoutMk cId="430786885" sldId="2147483665"/>
              <ac:spMk id="11" creationId="{6673E845-E80A-EB10-D61F-1193B6895D49}"/>
            </ac:spMkLst>
          </pc:spChg>
        </pc:sldLayoutChg>
        <pc:sldLayoutChg chg="new del mod">
          <pc:chgData name="김재창" userId="219b8ac3-3aed-4b9f-99c2-03e0662c09a1" providerId="ADAL" clId="{FB26DF7C-F3A9-4959-9970-F2713351E2C8}" dt="2022-11-07T16:15:00.596" v="1366" actId="2696"/>
          <pc:sldLayoutMkLst>
            <pc:docMk/>
            <pc:sldMasterMk cId="1791493043" sldId="2147483661"/>
            <pc:sldLayoutMk cId="1953947816" sldId="2147483673"/>
          </pc:sldLayoutMkLst>
        </pc:sldLayoutChg>
      </pc:sldMasterChg>
    </pc:docChg>
  </pc:docChgLst>
  <pc:docChgLst>
    <pc:chgData name="김재창" userId="219b8ac3-3aed-4b9f-99c2-03e0662c09a1" providerId="ADAL" clId="{DD048873-AC46-447C-8D7E-DE3119C26511}"/>
    <pc:docChg chg="undo custSel addSld delSld modSld sldOrd">
      <pc:chgData name="김재창" userId="219b8ac3-3aed-4b9f-99c2-03e0662c09a1" providerId="ADAL" clId="{DD048873-AC46-447C-8D7E-DE3119C26511}" dt="2022-12-27T17:19:54.729" v="5059" actId="732"/>
      <pc:docMkLst>
        <pc:docMk/>
      </pc:docMkLst>
      <pc:sldChg chg="del">
        <pc:chgData name="김재창" userId="219b8ac3-3aed-4b9f-99c2-03e0662c09a1" providerId="ADAL" clId="{DD048873-AC46-447C-8D7E-DE3119C26511}" dt="2022-12-27T17:11:41.979" v="4565" actId="47"/>
        <pc:sldMkLst>
          <pc:docMk/>
          <pc:sldMk cId="753247111" sldId="1427"/>
        </pc:sldMkLst>
      </pc:sldChg>
      <pc:sldChg chg="del">
        <pc:chgData name="김재창" userId="219b8ac3-3aed-4b9f-99c2-03e0662c09a1" providerId="ADAL" clId="{DD048873-AC46-447C-8D7E-DE3119C26511}" dt="2022-12-27T17:11:42.427" v="4566" actId="47"/>
        <pc:sldMkLst>
          <pc:docMk/>
          <pc:sldMk cId="413904170" sldId="1429"/>
        </pc:sldMkLst>
      </pc:sldChg>
      <pc:sldChg chg="ord">
        <pc:chgData name="김재창" userId="219b8ac3-3aed-4b9f-99c2-03e0662c09a1" providerId="ADAL" clId="{DD048873-AC46-447C-8D7E-DE3119C26511}" dt="2022-12-27T17:11:53.706" v="4568"/>
        <pc:sldMkLst>
          <pc:docMk/>
          <pc:sldMk cId="376510619" sldId="1454"/>
        </pc:sldMkLst>
      </pc:sldChg>
      <pc:sldChg chg="del">
        <pc:chgData name="김재창" userId="219b8ac3-3aed-4b9f-99c2-03e0662c09a1" providerId="ADAL" clId="{DD048873-AC46-447C-8D7E-DE3119C26511}" dt="2022-12-27T17:11:27.603" v="4564" actId="47"/>
        <pc:sldMkLst>
          <pc:docMk/>
          <pc:sldMk cId="2049969617" sldId="1458"/>
        </pc:sldMkLst>
      </pc:sldChg>
      <pc:sldChg chg="del">
        <pc:chgData name="김재창" userId="219b8ac3-3aed-4b9f-99c2-03e0662c09a1" providerId="ADAL" clId="{DD048873-AC46-447C-8D7E-DE3119C26511}" dt="2022-12-27T17:11:27.603" v="4564" actId="47"/>
        <pc:sldMkLst>
          <pc:docMk/>
          <pc:sldMk cId="2445289824" sldId="1459"/>
        </pc:sldMkLst>
      </pc:sldChg>
      <pc:sldChg chg="del">
        <pc:chgData name="김재창" userId="219b8ac3-3aed-4b9f-99c2-03e0662c09a1" providerId="ADAL" clId="{DD048873-AC46-447C-8D7E-DE3119C26511}" dt="2022-12-27T17:11:27.603" v="4564" actId="47"/>
        <pc:sldMkLst>
          <pc:docMk/>
          <pc:sldMk cId="3515830263" sldId="1460"/>
        </pc:sldMkLst>
      </pc:sldChg>
      <pc:sldChg chg="del">
        <pc:chgData name="김재창" userId="219b8ac3-3aed-4b9f-99c2-03e0662c09a1" providerId="ADAL" clId="{DD048873-AC46-447C-8D7E-DE3119C26511}" dt="2022-12-27T17:11:27.603" v="4564" actId="47"/>
        <pc:sldMkLst>
          <pc:docMk/>
          <pc:sldMk cId="934314355" sldId="1461"/>
        </pc:sldMkLst>
      </pc:sldChg>
      <pc:sldChg chg="del">
        <pc:chgData name="김재창" userId="219b8ac3-3aed-4b9f-99c2-03e0662c09a1" providerId="ADAL" clId="{DD048873-AC46-447C-8D7E-DE3119C26511}" dt="2022-12-27T17:11:27.603" v="4564" actId="47"/>
        <pc:sldMkLst>
          <pc:docMk/>
          <pc:sldMk cId="3068003934" sldId="1467"/>
        </pc:sldMkLst>
      </pc:sldChg>
      <pc:sldChg chg="del">
        <pc:chgData name="김재창" userId="219b8ac3-3aed-4b9f-99c2-03e0662c09a1" providerId="ADAL" clId="{DD048873-AC46-447C-8D7E-DE3119C26511}" dt="2022-12-27T17:11:27.603" v="4564" actId="47"/>
        <pc:sldMkLst>
          <pc:docMk/>
          <pc:sldMk cId="3988237911" sldId="1472"/>
        </pc:sldMkLst>
      </pc:sldChg>
      <pc:sldChg chg="ord">
        <pc:chgData name="김재창" userId="219b8ac3-3aed-4b9f-99c2-03e0662c09a1" providerId="ADAL" clId="{DD048873-AC46-447C-8D7E-DE3119C26511}" dt="2022-12-27T17:12:05.463" v="4570"/>
        <pc:sldMkLst>
          <pc:docMk/>
          <pc:sldMk cId="490965988" sldId="1511"/>
        </pc:sldMkLst>
      </pc:sldChg>
      <pc:sldChg chg="del">
        <pc:chgData name="김재창" userId="219b8ac3-3aed-4b9f-99c2-03e0662c09a1" providerId="ADAL" clId="{DD048873-AC46-447C-8D7E-DE3119C26511}" dt="2022-12-27T17:10:45.882" v="4555" actId="47"/>
        <pc:sldMkLst>
          <pc:docMk/>
          <pc:sldMk cId="653365183" sldId="1512"/>
        </pc:sldMkLst>
      </pc:sldChg>
      <pc:sldChg chg="del">
        <pc:chgData name="김재창" userId="219b8ac3-3aed-4b9f-99c2-03e0662c09a1" providerId="ADAL" clId="{DD048873-AC46-447C-8D7E-DE3119C26511}" dt="2022-12-27T17:12:16.898" v="4574" actId="47"/>
        <pc:sldMkLst>
          <pc:docMk/>
          <pc:sldMk cId="3720867891" sldId="1513"/>
        </pc:sldMkLst>
      </pc:sldChg>
      <pc:sldChg chg="del">
        <pc:chgData name="김재창" userId="219b8ac3-3aed-4b9f-99c2-03e0662c09a1" providerId="ADAL" clId="{DD048873-AC46-447C-8D7E-DE3119C26511}" dt="2022-12-27T17:10:45.882" v="4555" actId="47"/>
        <pc:sldMkLst>
          <pc:docMk/>
          <pc:sldMk cId="4018481868" sldId="1514"/>
        </pc:sldMkLst>
      </pc:sldChg>
      <pc:sldChg chg="del">
        <pc:chgData name="김재창" userId="219b8ac3-3aed-4b9f-99c2-03e0662c09a1" providerId="ADAL" clId="{DD048873-AC46-447C-8D7E-DE3119C26511}" dt="2022-12-27T17:10:45.882" v="4555" actId="47"/>
        <pc:sldMkLst>
          <pc:docMk/>
          <pc:sldMk cId="830409042" sldId="1515"/>
        </pc:sldMkLst>
      </pc:sldChg>
      <pc:sldChg chg="del">
        <pc:chgData name="김재창" userId="219b8ac3-3aed-4b9f-99c2-03e0662c09a1" providerId="ADAL" clId="{DD048873-AC46-447C-8D7E-DE3119C26511}" dt="2022-12-27T17:10:45.882" v="4555" actId="47"/>
        <pc:sldMkLst>
          <pc:docMk/>
          <pc:sldMk cId="3940092462" sldId="1516"/>
        </pc:sldMkLst>
      </pc:sldChg>
      <pc:sldChg chg="del">
        <pc:chgData name="김재창" userId="219b8ac3-3aed-4b9f-99c2-03e0662c09a1" providerId="ADAL" clId="{DD048873-AC46-447C-8D7E-DE3119C26511}" dt="2022-12-27T17:10:45.882" v="4555" actId="47"/>
        <pc:sldMkLst>
          <pc:docMk/>
          <pc:sldMk cId="2878877330" sldId="1518"/>
        </pc:sldMkLst>
      </pc:sldChg>
      <pc:sldChg chg="del">
        <pc:chgData name="김재창" userId="219b8ac3-3aed-4b9f-99c2-03e0662c09a1" providerId="ADAL" clId="{DD048873-AC46-447C-8D7E-DE3119C26511}" dt="2022-12-27T17:10:45.882" v="4555" actId="47"/>
        <pc:sldMkLst>
          <pc:docMk/>
          <pc:sldMk cId="117863600" sldId="1519"/>
        </pc:sldMkLst>
      </pc:sldChg>
      <pc:sldChg chg="del">
        <pc:chgData name="김재창" userId="219b8ac3-3aed-4b9f-99c2-03e0662c09a1" providerId="ADAL" clId="{DD048873-AC46-447C-8D7E-DE3119C26511}" dt="2022-12-27T17:10:45.882" v="4555" actId="47"/>
        <pc:sldMkLst>
          <pc:docMk/>
          <pc:sldMk cId="171543739" sldId="1520"/>
        </pc:sldMkLst>
      </pc:sldChg>
      <pc:sldChg chg="del">
        <pc:chgData name="김재창" userId="219b8ac3-3aed-4b9f-99c2-03e0662c09a1" providerId="ADAL" clId="{DD048873-AC46-447C-8D7E-DE3119C26511}" dt="2022-12-27T17:10:45.882" v="4555" actId="47"/>
        <pc:sldMkLst>
          <pc:docMk/>
          <pc:sldMk cId="954893295" sldId="1521"/>
        </pc:sldMkLst>
      </pc:sldChg>
      <pc:sldChg chg="del">
        <pc:chgData name="김재창" userId="219b8ac3-3aed-4b9f-99c2-03e0662c09a1" providerId="ADAL" clId="{DD048873-AC46-447C-8D7E-DE3119C26511}" dt="2022-12-27T17:10:45.882" v="4555" actId="47"/>
        <pc:sldMkLst>
          <pc:docMk/>
          <pc:sldMk cId="776808188" sldId="1522"/>
        </pc:sldMkLst>
      </pc:sldChg>
      <pc:sldChg chg="del">
        <pc:chgData name="김재창" userId="219b8ac3-3aed-4b9f-99c2-03e0662c09a1" providerId="ADAL" clId="{DD048873-AC46-447C-8D7E-DE3119C26511}" dt="2022-12-27T17:10:45.882" v="4555" actId="47"/>
        <pc:sldMkLst>
          <pc:docMk/>
          <pc:sldMk cId="3465520942" sldId="1523"/>
        </pc:sldMkLst>
      </pc:sldChg>
      <pc:sldChg chg="del">
        <pc:chgData name="김재창" userId="219b8ac3-3aed-4b9f-99c2-03e0662c09a1" providerId="ADAL" clId="{DD048873-AC46-447C-8D7E-DE3119C26511}" dt="2022-12-27T17:10:45.882" v="4555" actId="47"/>
        <pc:sldMkLst>
          <pc:docMk/>
          <pc:sldMk cId="2696334447" sldId="1524"/>
        </pc:sldMkLst>
      </pc:sldChg>
      <pc:sldChg chg="del">
        <pc:chgData name="김재창" userId="219b8ac3-3aed-4b9f-99c2-03e0662c09a1" providerId="ADAL" clId="{DD048873-AC46-447C-8D7E-DE3119C26511}" dt="2022-12-27T17:10:45.882" v="4555" actId="47"/>
        <pc:sldMkLst>
          <pc:docMk/>
          <pc:sldMk cId="3426903400" sldId="1525"/>
        </pc:sldMkLst>
      </pc:sldChg>
      <pc:sldChg chg="del ord">
        <pc:chgData name="김재창" userId="219b8ac3-3aed-4b9f-99c2-03e0662c09a1" providerId="ADAL" clId="{DD048873-AC46-447C-8D7E-DE3119C26511}" dt="2022-12-27T17:18:12.474" v="4879" actId="47"/>
        <pc:sldMkLst>
          <pc:docMk/>
          <pc:sldMk cId="2494429909" sldId="1527"/>
        </pc:sldMkLst>
      </pc:sldChg>
      <pc:sldChg chg="modSp mod ord">
        <pc:chgData name="김재창" userId="219b8ac3-3aed-4b9f-99c2-03e0662c09a1" providerId="ADAL" clId="{DD048873-AC46-447C-8D7E-DE3119C26511}" dt="2022-12-27T17:19:34.201" v="5057" actId="20577"/>
        <pc:sldMkLst>
          <pc:docMk/>
          <pc:sldMk cId="1151973126" sldId="1528"/>
        </pc:sldMkLst>
        <pc:spChg chg="mod">
          <ac:chgData name="김재창" userId="219b8ac3-3aed-4b9f-99c2-03e0662c09a1" providerId="ADAL" clId="{DD048873-AC46-447C-8D7E-DE3119C26511}" dt="2022-12-27T17:19:34.201" v="5057" actId="20577"/>
          <ac:spMkLst>
            <pc:docMk/>
            <pc:sldMk cId="1151973126" sldId="1528"/>
            <ac:spMk id="3" creationId="{F4BBAF6E-DB00-2C57-CE5F-358666FCAB9B}"/>
          </ac:spMkLst>
        </pc:spChg>
      </pc:sldChg>
      <pc:sldChg chg="ord">
        <pc:chgData name="김재창" userId="219b8ac3-3aed-4b9f-99c2-03e0662c09a1" providerId="ADAL" clId="{DD048873-AC46-447C-8D7E-DE3119C26511}" dt="2022-12-27T17:12:13.624" v="4572"/>
        <pc:sldMkLst>
          <pc:docMk/>
          <pc:sldMk cId="1512954560" sldId="1529"/>
        </pc:sldMkLst>
      </pc:sldChg>
      <pc:sldChg chg="del">
        <pc:chgData name="김재창" userId="219b8ac3-3aed-4b9f-99c2-03e0662c09a1" providerId="ADAL" clId="{DD048873-AC46-447C-8D7E-DE3119C26511}" dt="2022-12-27T17:10:45.882" v="4555" actId="47"/>
        <pc:sldMkLst>
          <pc:docMk/>
          <pc:sldMk cId="2957856485" sldId="1530"/>
        </pc:sldMkLst>
      </pc:sldChg>
      <pc:sldChg chg="modSp new del mod ord">
        <pc:chgData name="김재창" userId="219b8ac3-3aed-4b9f-99c2-03e0662c09a1" providerId="ADAL" clId="{DD048873-AC46-447C-8D7E-DE3119C26511}" dt="2022-12-27T16:26:26.445" v="3511" actId="47"/>
        <pc:sldMkLst>
          <pc:docMk/>
          <pc:sldMk cId="1071901275" sldId="1531"/>
        </pc:sldMkLst>
        <pc:spChg chg="mod">
          <ac:chgData name="김재창" userId="219b8ac3-3aed-4b9f-99c2-03e0662c09a1" providerId="ADAL" clId="{DD048873-AC46-447C-8D7E-DE3119C26511}" dt="2022-12-23T08:40:06.641" v="13" actId="20577"/>
          <ac:spMkLst>
            <pc:docMk/>
            <pc:sldMk cId="1071901275" sldId="1531"/>
            <ac:spMk id="2" creationId="{705F9B34-B232-1883-B3E1-4DC7D2878EA7}"/>
          </ac:spMkLst>
        </pc:spChg>
        <pc:spChg chg="mod">
          <ac:chgData name="김재창" userId="219b8ac3-3aed-4b9f-99c2-03e0662c09a1" providerId="ADAL" clId="{DD048873-AC46-447C-8D7E-DE3119C26511}" dt="2022-12-26T06:44:17.123" v="1979" actId="20577"/>
          <ac:spMkLst>
            <pc:docMk/>
            <pc:sldMk cId="1071901275" sldId="1531"/>
            <ac:spMk id="3" creationId="{7C6C325B-80DB-8494-F8D3-76CC0E8A864F}"/>
          </ac:spMkLst>
        </pc:spChg>
      </pc:sldChg>
      <pc:sldChg chg="new del">
        <pc:chgData name="김재창" userId="219b8ac3-3aed-4b9f-99c2-03e0662c09a1" providerId="ADAL" clId="{DD048873-AC46-447C-8D7E-DE3119C26511}" dt="2022-12-27T17:12:16.675" v="4573" actId="47"/>
        <pc:sldMkLst>
          <pc:docMk/>
          <pc:sldMk cId="2493202921" sldId="1532"/>
        </pc:sldMkLst>
      </pc:sldChg>
      <pc:sldChg chg="modSp new del mod ord">
        <pc:chgData name="김재창" userId="219b8ac3-3aed-4b9f-99c2-03e0662c09a1" providerId="ADAL" clId="{DD048873-AC46-447C-8D7E-DE3119C26511}" dt="2022-12-27T16:26:04.226" v="3479" actId="47"/>
        <pc:sldMkLst>
          <pc:docMk/>
          <pc:sldMk cId="1534636618" sldId="1533"/>
        </pc:sldMkLst>
        <pc:spChg chg="mod">
          <ac:chgData name="김재창" userId="219b8ac3-3aed-4b9f-99c2-03e0662c09a1" providerId="ADAL" clId="{DD048873-AC46-447C-8D7E-DE3119C26511}" dt="2022-12-26T05:50:51.285" v="1719" actId="20577"/>
          <ac:spMkLst>
            <pc:docMk/>
            <pc:sldMk cId="1534636618" sldId="1533"/>
            <ac:spMk id="2" creationId="{63C6CCD4-8D53-67CE-5261-AA5A8BC16022}"/>
          </ac:spMkLst>
        </pc:spChg>
        <pc:spChg chg="mod">
          <ac:chgData name="김재창" userId="219b8ac3-3aed-4b9f-99c2-03e0662c09a1" providerId="ADAL" clId="{DD048873-AC46-447C-8D7E-DE3119C26511}" dt="2022-12-26T05:41:55.669" v="1523" actId="20577"/>
          <ac:spMkLst>
            <pc:docMk/>
            <pc:sldMk cId="1534636618" sldId="1533"/>
            <ac:spMk id="3" creationId="{93375ED7-24A9-65C0-D9FD-D41491928F17}"/>
          </ac:spMkLst>
        </pc:spChg>
      </pc:sldChg>
      <pc:sldChg chg="modSp new mod ord">
        <pc:chgData name="김재창" userId="219b8ac3-3aed-4b9f-99c2-03e0662c09a1" providerId="ADAL" clId="{DD048873-AC46-447C-8D7E-DE3119C26511}" dt="2022-12-27T17:02:50.434" v="4388" actId="20577"/>
        <pc:sldMkLst>
          <pc:docMk/>
          <pc:sldMk cId="2544463369" sldId="1534"/>
        </pc:sldMkLst>
        <pc:spChg chg="mod">
          <ac:chgData name="김재창" userId="219b8ac3-3aed-4b9f-99c2-03e0662c09a1" providerId="ADAL" clId="{DD048873-AC46-447C-8D7E-DE3119C26511}" dt="2022-12-26T05:42:19.885" v="1525" actId="20577"/>
          <ac:spMkLst>
            <pc:docMk/>
            <pc:sldMk cId="2544463369" sldId="1534"/>
            <ac:spMk id="2" creationId="{285FF714-3772-96B1-54E4-F998E5C0D0E6}"/>
          </ac:spMkLst>
        </pc:spChg>
        <pc:spChg chg="mod">
          <ac:chgData name="김재창" userId="219b8ac3-3aed-4b9f-99c2-03e0662c09a1" providerId="ADAL" clId="{DD048873-AC46-447C-8D7E-DE3119C26511}" dt="2022-12-27T17:02:50.434" v="4388" actId="20577"/>
          <ac:spMkLst>
            <pc:docMk/>
            <pc:sldMk cId="2544463369" sldId="1534"/>
            <ac:spMk id="3" creationId="{250C03E7-AB80-F298-56AA-C5CB8663CCA1}"/>
          </ac:spMkLst>
        </pc:spChg>
      </pc:sldChg>
      <pc:sldChg chg="addSp delSp modSp new mod ord modAnim">
        <pc:chgData name="김재창" userId="219b8ac3-3aed-4b9f-99c2-03e0662c09a1" providerId="ADAL" clId="{DD048873-AC46-447C-8D7E-DE3119C26511}" dt="2022-12-27T17:05:29.639" v="4448"/>
        <pc:sldMkLst>
          <pc:docMk/>
          <pc:sldMk cId="916587919" sldId="1535"/>
        </pc:sldMkLst>
        <pc:spChg chg="mod">
          <ac:chgData name="김재창" userId="219b8ac3-3aed-4b9f-99c2-03e0662c09a1" providerId="ADAL" clId="{DD048873-AC46-447C-8D7E-DE3119C26511}" dt="2022-12-26T05:49:20.677" v="1618" actId="20577"/>
          <ac:spMkLst>
            <pc:docMk/>
            <pc:sldMk cId="916587919" sldId="1535"/>
            <ac:spMk id="2" creationId="{C1735BD8-4684-8449-45E1-D719A35D12BD}"/>
          </ac:spMkLst>
        </pc:spChg>
        <pc:spChg chg="mod">
          <ac:chgData name="김재창" userId="219b8ac3-3aed-4b9f-99c2-03e0662c09a1" providerId="ADAL" clId="{DD048873-AC46-447C-8D7E-DE3119C26511}" dt="2022-12-27T17:05:13.866" v="4442" actId="1076"/>
          <ac:spMkLst>
            <pc:docMk/>
            <pc:sldMk cId="916587919" sldId="1535"/>
            <ac:spMk id="3" creationId="{7DE0F03D-0F77-D741-22A3-62CD694310C2}"/>
          </ac:spMkLst>
        </pc:spChg>
        <pc:spChg chg="add mod ord">
          <ac:chgData name="김재창" userId="219b8ac3-3aed-4b9f-99c2-03e0662c09a1" providerId="ADAL" clId="{DD048873-AC46-447C-8D7E-DE3119C26511}" dt="2022-12-27T17:05:26.162" v="4447" actId="167"/>
          <ac:spMkLst>
            <pc:docMk/>
            <pc:sldMk cId="916587919" sldId="1535"/>
            <ac:spMk id="8" creationId="{28C527D9-280A-ADCD-FBED-1B875BB600CB}"/>
          </ac:spMkLst>
        </pc:spChg>
        <pc:picChg chg="add del mod">
          <ac:chgData name="김재창" userId="219b8ac3-3aed-4b9f-99c2-03e0662c09a1" providerId="ADAL" clId="{DD048873-AC46-447C-8D7E-DE3119C26511}" dt="2022-12-27T16:28:21.208" v="3513" actId="478"/>
          <ac:picMkLst>
            <pc:docMk/>
            <pc:sldMk cId="916587919" sldId="1535"/>
            <ac:picMk id="5" creationId="{71C04DA3-01AC-A0C9-CAC1-A7EEA1C9EB6A}"/>
          </ac:picMkLst>
        </pc:picChg>
        <pc:picChg chg="add mod">
          <ac:chgData name="김재창" userId="219b8ac3-3aed-4b9f-99c2-03e0662c09a1" providerId="ADAL" clId="{DD048873-AC46-447C-8D7E-DE3119C26511}" dt="2022-12-27T16:47:56.755" v="3826" actId="1076"/>
          <ac:picMkLst>
            <pc:docMk/>
            <pc:sldMk cId="916587919" sldId="1535"/>
            <ac:picMk id="6" creationId="{A0A5280A-2933-C345-8E22-376979143484}"/>
          </ac:picMkLst>
        </pc:picChg>
        <pc:picChg chg="add mod modCrop">
          <ac:chgData name="김재창" userId="219b8ac3-3aed-4b9f-99c2-03e0662c09a1" providerId="ADAL" clId="{DD048873-AC46-447C-8D7E-DE3119C26511}" dt="2022-12-27T16:28:32.015" v="3516" actId="1076"/>
          <ac:picMkLst>
            <pc:docMk/>
            <pc:sldMk cId="916587919" sldId="1535"/>
            <ac:picMk id="7" creationId="{72F74730-AD84-6CA7-D254-F2DD49E4322D}"/>
          </ac:picMkLst>
        </pc:picChg>
        <pc:picChg chg="add del mod">
          <ac:chgData name="김재창" userId="219b8ac3-3aed-4b9f-99c2-03e0662c09a1" providerId="ADAL" clId="{DD048873-AC46-447C-8D7E-DE3119C26511}" dt="2022-12-27T16:28:21.208" v="3513" actId="478"/>
          <ac:picMkLst>
            <pc:docMk/>
            <pc:sldMk cId="916587919" sldId="1535"/>
            <ac:picMk id="9" creationId="{CB3DFBA8-9334-7102-DEF1-9629AD1482D6}"/>
          </ac:picMkLst>
        </pc:picChg>
        <pc:picChg chg="add del mod">
          <ac:chgData name="김재창" userId="219b8ac3-3aed-4b9f-99c2-03e0662c09a1" providerId="ADAL" clId="{DD048873-AC46-447C-8D7E-DE3119C26511}" dt="2022-12-27T16:28:21.208" v="3513" actId="478"/>
          <ac:picMkLst>
            <pc:docMk/>
            <pc:sldMk cId="916587919" sldId="1535"/>
            <ac:picMk id="11" creationId="{1F9F54CD-F339-AF2C-FF4B-A3D7273A7DC4}"/>
          </ac:picMkLst>
        </pc:picChg>
      </pc:sldChg>
      <pc:sldChg chg="addSp modSp new mod ord modAnim">
        <pc:chgData name="김재창" userId="219b8ac3-3aed-4b9f-99c2-03e0662c09a1" providerId="ADAL" clId="{DD048873-AC46-447C-8D7E-DE3119C26511}" dt="2022-12-27T17:05:53.037" v="4451"/>
        <pc:sldMkLst>
          <pc:docMk/>
          <pc:sldMk cId="2758531264" sldId="1536"/>
        </pc:sldMkLst>
        <pc:spChg chg="mod">
          <ac:chgData name="김재창" userId="219b8ac3-3aed-4b9f-99c2-03e0662c09a1" providerId="ADAL" clId="{DD048873-AC46-447C-8D7E-DE3119C26511}" dt="2022-12-26T05:49:31.295" v="1654" actId="20577"/>
          <ac:spMkLst>
            <pc:docMk/>
            <pc:sldMk cId="2758531264" sldId="1536"/>
            <ac:spMk id="2" creationId="{C0A4AC5E-E18A-57D3-8C25-EF285CDF3F7F}"/>
          </ac:spMkLst>
        </pc:spChg>
        <pc:spChg chg="mod">
          <ac:chgData name="김재창" userId="219b8ac3-3aed-4b9f-99c2-03e0662c09a1" providerId="ADAL" clId="{DD048873-AC46-447C-8D7E-DE3119C26511}" dt="2022-12-27T17:03:01.342" v="4394" actId="20577"/>
          <ac:spMkLst>
            <pc:docMk/>
            <pc:sldMk cId="2758531264" sldId="1536"/>
            <ac:spMk id="3" creationId="{A541F577-1DE9-435C-8B2A-6F12D6469530}"/>
          </ac:spMkLst>
        </pc:spChg>
        <pc:spChg chg="add mod">
          <ac:chgData name="김재창" userId="219b8ac3-3aed-4b9f-99c2-03e0662c09a1" providerId="ADAL" clId="{DD048873-AC46-447C-8D7E-DE3119C26511}" dt="2022-12-27T16:53:57.505" v="4114" actId="1076"/>
          <ac:spMkLst>
            <pc:docMk/>
            <pc:sldMk cId="2758531264" sldId="1536"/>
            <ac:spMk id="5" creationId="{B8214B5F-A081-086A-FD9C-DB2E1CE9B880}"/>
          </ac:spMkLst>
        </pc:spChg>
        <pc:picChg chg="mod">
          <ac:chgData name="김재창" userId="219b8ac3-3aed-4b9f-99c2-03e0662c09a1" providerId="ADAL" clId="{DD048873-AC46-447C-8D7E-DE3119C26511}" dt="2022-12-27T16:53:57.505" v="4114" actId="1076"/>
          <ac:picMkLst>
            <pc:docMk/>
            <pc:sldMk cId="2758531264" sldId="1536"/>
            <ac:picMk id="4" creationId="{398FD96E-E3AD-F046-AA65-7AE8E888C78F}"/>
          </ac:picMkLst>
        </pc:picChg>
        <pc:picChg chg="mod">
          <ac:chgData name="김재창" userId="219b8ac3-3aed-4b9f-99c2-03e0662c09a1" providerId="ADAL" clId="{DD048873-AC46-447C-8D7E-DE3119C26511}" dt="2022-12-27T16:53:57.505" v="4114" actId="1076"/>
          <ac:picMkLst>
            <pc:docMk/>
            <pc:sldMk cId="2758531264" sldId="1536"/>
            <ac:picMk id="6" creationId="{1C3D5A1C-B0D7-CA49-8FE5-A71A6E76E9E0}"/>
          </ac:picMkLst>
        </pc:picChg>
      </pc:sldChg>
      <pc:sldChg chg="modSp add del mod">
        <pc:chgData name="김재창" userId="219b8ac3-3aed-4b9f-99c2-03e0662c09a1" providerId="ADAL" clId="{DD048873-AC46-447C-8D7E-DE3119C26511}" dt="2022-12-27T16:26:26.445" v="3511" actId="47"/>
        <pc:sldMkLst>
          <pc:docMk/>
          <pc:sldMk cId="3490422915" sldId="1537"/>
        </pc:sldMkLst>
        <pc:spChg chg="mod">
          <ac:chgData name="김재창" userId="219b8ac3-3aed-4b9f-99c2-03e0662c09a1" providerId="ADAL" clId="{DD048873-AC46-447C-8D7E-DE3119C26511}" dt="2022-12-26T05:50:47.209" v="1717" actId="20577"/>
          <ac:spMkLst>
            <pc:docMk/>
            <pc:sldMk cId="3490422915" sldId="1537"/>
            <ac:spMk id="2" creationId="{63C6CCD4-8D53-67CE-5261-AA5A8BC16022}"/>
          </ac:spMkLst>
        </pc:spChg>
      </pc:sldChg>
      <pc:sldChg chg="addSp modSp new mod ord modAnim">
        <pc:chgData name="김재창" userId="219b8ac3-3aed-4b9f-99c2-03e0662c09a1" providerId="ADAL" clId="{DD048873-AC46-447C-8D7E-DE3119C26511}" dt="2022-12-27T17:06:28.535" v="4458"/>
        <pc:sldMkLst>
          <pc:docMk/>
          <pc:sldMk cId="2795821446" sldId="1538"/>
        </pc:sldMkLst>
        <pc:spChg chg="mod">
          <ac:chgData name="김재창" userId="219b8ac3-3aed-4b9f-99c2-03e0662c09a1" providerId="ADAL" clId="{DD048873-AC46-447C-8D7E-DE3119C26511}" dt="2022-12-26T05:50:13.791" v="1681" actId="20577"/>
          <ac:spMkLst>
            <pc:docMk/>
            <pc:sldMk cId="2795821446" sldId="1538"/>
            <ac:spMk id="2" creationId="{59963BE4-FB2E-6AAC-310A-B1A48537D942}"/>
          </ac:spMkLst>
        </pc:spChg>
        <pc:spChg chg="add mod ord">
          <ac:chgData name="김재창" userId="219b8ac3-3aed-4b9f-99c2-03e0662c09a1" providerId="ADAL" clId="{DD048873-AC46-447C-8D7E-DE3119C26511}" dt="2022-12-27T17:06:20.447" v="4455" actId="167"/>
          <ac:spMkLst>
            <pc:docMk/>
            <pc:sldMk cId="2795821446" sldId="1538"/>
            <ac:spMk id="7" creationId="{A556246E-F213-84E4-C139-DDEE9AD31207}"/>
          </ac:spMkLst>
        </pc:spChg>
      </pc:sldChg>
      <pc:sldChg chg="modSp new mod ord">
        <pc:chgData name="김재창" userId="219b8ac3-3aed-4b9f-99c2-03e0662c09a1" providerId="ADAL" clId="{DD048873-AC46-447C-8D7E-DE3119C26511}" dt="2022-12-27T12:22:52.035" v="2578"/>
        <pc:sldMkLst>
          <pc:docMk/>
          <pc:sldMk cId="1324757076" sldId="1539"/>
        </pc:sldMkLst>
        <pc:spChg chg="mod">
          <ac:chgData name="김재창" userId="219b8ac3-3aed-4b9f-99c2-03e0662c09a1" providerId="ADAL" clId="{DD048873-AC46-447C-8D7E-DE3119C26511}" dt="2022-12-26T05:50:21.384" v="1696" actId="20577"/>
          <ac:spMkLst>
            <pc:docMk/>
            <pc:sldMk cId="1324757076" sldId="1539"/>
            <ac:spMk id="2" creationId="{1A993C82-9F60-F31E-4F60-71C1BD388894}"/>
          </ac:spMkLst>
        </pc:spChg>
      </pc:sldChg>
      <pc:sldChg chg="addSp delSp modSp new mod ord modAnim">
        <pc:chgData name="김재창" userId="219b8ac3-3aed-4b9f-99c2-03e0662c09a1" providerId="ADAL" clId="{DD048873-AC46-447C-8D7E-DE3119C26511}" dt="2022-12-27T17:08:09.296" v="4524"/>
        <pc:sldMkLst>
          <pc:docMk/>
          <pc:sldMk cId="547026091" sldId="1540"/>
        </pc:sldMkLst>
        <pc:spChg chg="mod">
          <ac:chgData name="김재창" userId="219b8ac3-3aed-4b9f-99c2-03e0662c09a1" providerId="ADAL" clId="{DD048873-AC46-447C-8D7E-DE3119C26511}" dt="2022-12-26T05:50:27.029" v="1708" actId="20577"/>
          <ac:spMkLst>
            <pc:docMk/>
            <pc:sldMk cId="547026091" sldId="1540"/>
            <ac:spMk id="2" creationId="{20044DC6-720A-76F5-4D85-A370CED4C768}"/>
          </ac:spMkLst>
        </pc:spChg>
        <pc:spChg chg="mod">
          <ac:chgData name="김재창" userId="219b8ac3-3aed-4b9f-99c2-03e0662c09a1" providerId="ADAL" clId="{DD048873-AC46-447C-8D7E-DE3119C26511}" dt="2022-12-27T17:07:23.060" v="4514" actId="20577"/>
          <ac:spMkLst>
            <pc:docMk/>
            <pc:sldMk cId="547026091" sldId="1540"/>
            <ac:spMk id="3" creationId="{98FCF7BC-AF62-88BF-D3DE-ACF7F34666B9}"/>
          </ac:spMkLst>
        </pc:spChg>
        <pc:spChg chg="add mod ord">
          <ac:chgData name="김재창" userId="219b8ac3-3aed-4b9f-99c2-03e0662c09a1" providerId="ADAL" clId="{DD048873-AC46-447C-8D7E-DE3119C26511}" dt="2022-12-27T17:07:58.529" v="4519" actId="167"/>
          <ac:spMkLst>
            <pc:docMk/>
            <pc:sldMk cId="547026091" sldId="1540"/>
            <ac:spMk id="4" creationId="{9F7AF64A-F5DE-EF7D-5760-0A62833B3C00}"/>
          </ac:spMkLst>
        </pc:spChg>
        <pc:spChg chg="add mod">
          <ac:chgData name="김재창" userId="219b8ac3-3aed-4b9f-99c2-03e0662c09a1" providerId="ADAL" clId="{DD048873-AC46-447C-8D7E-DE3119C26511}" dt="2022-12-26T06:41:58.556" v="1906" actId="164"/>
          <ac:spMkLst>
            <pc:docMk/>
            <pc:sldMk cId="547026091" sldId="1540"/>
            <ac:spMk id="8" creationId="{D520F3AE-E545-DB92-52F8-62E3F43DA39F}"/>
          </ac:spMkLst>
        </pc:spChg>
        <pc:spChg chg="add mod">
          <ac:chgData name="김재창" userId="219b8ac3-3aed-4b9f-99c2-03e0662c09a1" providerId="ADAL" clId="{DD048873-AC46-447C-8D7E-DE3119C26511}" dt="2022-12-26T06:41:58.556" v="1906" actId="164"/>
          <ac:spMkLst>
            <pc:docMk/>
            <pc:sldMk cId="547026091" sldId="1540"/>
            <ac:spMk id="9" creationId="{9AD0F12E-4177-0B51-75B5-959E5DFC3480}"/>
          </ac:spMkLst>
        </pc:spChg>
        <pc:grpChg chg="add mod">
          <ac:chgData name="김재창" userId="219b8ac3-3aed-4b9f-99c2-03e0662c09a1" providerId="ADAL" clId="{DD048873-AC46-447C-8D7E-DE3119C26511}" dt="2022-12-27T13:49:12.100" v="2919" actId="1076"/>
          <ac:grpSpMkLst>
            <pc:docMk/>
            <pc:sldMk cId="547026091" sldId="1540"/>
            <ac:grpSpMk id="14" creationId="{D45A47A2-29A9-0E02-B279-96D8E3B4FC03}"/>
          </ac:grpSpMkLst>
        </pc:grpChg>
        <pc:grpChg chg="add del mod">
          <ac:chgData name="김재창" userId="219b8ac3-3aed-4b9f-99c2-03e0662c09a1" providerId="ADAL" clId="{DD048873-AC46-447C-8D7E-DE3119C26511}" dt="2022-12-27T13:47:12.338" v="2698" actId="478"/>
          <ac:grpSpMkLst>
            <pc:docMk/>
            <pc:sldMk cId="547026091" sldId="1540"/>
            <ac:grpSpMk id="15" creationId="{2007D6FD-529F-6C9E-4B07-8B204BA51AEA}"/>
          </ac:grpSpMkLst>
        </pc:grpChg>
        <pc:picChg chg="add mod">
          <ac:chgData name="김재창" userId="219b8ac3-3aed-4b9f-99c2-03e0662c09a1" providerId="ADAL" clId="{DD048873-AC46-447C-8D7E-DE3119C26511}" dt="2022-12-27T13:49:12.100" v="2919" actId="1076"/>
          <ac:picMkLst>
            <pc:docMk/>
            <pc:sldMk cId="547026091" sldId="1540"/>
            <ac:picMk id="5" creationId="{9FB0631D-0AF3-AA6D-D4F5-24F13CC41E92}"/>
          </ac:picMkLst>
        </pc:picChg>
        <pc:picChg chg="add mod modCrop">
          <ac:chgData name="김재창" userId="219b8ac3-3aed-4b9f-99c2-03e0662c09a1" providerId="ADAL" clId="{DD048873-AC46-447C-8D7E-DE3119C26511}" dt="2022-12-26T06:41:58.556" v="1906" actId="164"/>
          <ac:picMkLst>
            <pc:docMk/>
            <pc:sldMk cId="547026091" sldId="1540"/>
            <ac:picMk id="7" creationId="{F8A80195-264B-9539-F51C-EB2A9D65347D}"/>
          </ac:picMkLst>
        </pc:picChg>
        <pc:picChg chg="add mod">
          <ac:chgData name="김재창" userId="219b8ac3-3aed-4b9f-99c2-03e0662c09a1" providerId="ADAL" clId="{DD048873-AC46-447C-8D7E-DE3119C26511}" dt="2022-12-26T06:42:07.903" v="1909" actId="164"/>
          <ac:picMkLst>
            <pc:docMk/>
            <pc:sldMk cId="547026091" sldId="1540"/>
            <ac:picMk id="11" creationId="{3ED15F5C-65BF-4364-D0FA-2EB4AD2C9BC7}"/>
          </ac:picMkLst>
        </pc:picChg>
        <pc:picChg chg="add mod">
          <ac:chgData name="김재창" userId="219b8ac3-3aed-4b9f-99c2-03e0662c09a1" providerId="ADAL" clId="{DD048873-AC46-447C-8D7E-DE3119C26511}" dt="2022-12-26T06:42:13" v="1911" actId="1076"/>
          <ac:picMkLst>
            <pc:docMk/>
            <pc:sldMk cId="547026091" sldId="1540"/>
            <ac:picMk id="13" creationId="{9B1B4012-5F12-FE41-22ED-66DBF77F1196}"/>
          </ac:picMkLst>
        </pc:picChg>
      </pc:sldChg>
      <pc:sldChg chg="modSp new mod ord">
        <pc:chgData name="김재창" userId="219b8ac3-3aed-4b9f-99c2-03e0662c09a1" providerId="ADAL" clId="{DD048873-AC46-447C-8D7E-DE3119C26511}" dt="2022-12-27T17:17:31.472" v="4878" actId="20577"/>
        <pc:sldMkLst>
          <pc:docMk/>
          <pc:sldMk cId="1123668881" sldId="1541"/>
        </pc:sldMkLst>
        <pc:spChg chg="mod">
          <ac:chgData name="김재창" userId="219b8ac3-3aed-4b9f-99c2-03e0662c09a1" providerId="ADAL" clId="{DD048873-AC46-447C-8D7E-DE3119C26511}" dt="2022-12-26T05:50:57.107" v="1729" actId="20577"/>
          <ac:spMkLst>
            <pc:docMk/>
            <pc:sldMk cId="1123668881" sldId="1541"/>
            <ac:spMk id="2" creationId="{C2A9D4C8-B795-25A0-4148-CA4B14FBD0D8}"/>
          </ac:spMkLst>
        </pc:spChg>
        <pc:spChg chg="mod">
          <ac:chgData name="김재창" userId="219b8ac3-3aed-4b9f-99c2-03e0662c09a1" providerId="ADAL" clId="{DD048873-AC46-447C-8D7E-DE3119C26511}" dt="2022-12-27T17:17:31.472" v="4878" actId="20577"/>
          <ac:spMkLst>
            <pc:docMk/>
            <pc:sldMk cId="1123668881" sldId="1541"/>
            <ac:spMk id="3" creationId="{4B6CA5AB-A430-EACF-2520-998DB385BFA6}"/>
          </ac:spMkLst>
        </pc:spChg>
      </pc:sldChg>
      <pc:sldChg chg="del">
        <pc:chgData name="김재창" userId="219b8ac3-3aed-4b9f-99c2-03e0662c09a1" providerId="ADAL" clId="{DD048873-AC46-447C-8D7E-DE3119C26511}" dt="2022-12-27T16:26:05.787" v="3480" actId="47"/>
        <pc:sldMkLst>
          <pc:docMk/>
          <pc:sldMk cId="3011526432" sldId="1542"/>
        </pc:sldMkLst>
      </pc:sldChg>
      <pc:sldChg chg="modSp new mod">
        <pc:chgData name="김재창" userId="219b8ac3-3aed-4b9f-99c2-03e0662c09a1" providerId="ADAL" clId="{DD048873-AC46-447C-8D7E-DE3119C26511}" dt="2022-12-27T17:00:09.908" v="4313" actId="6549"/>
        <pc:sldMkLst>
          <pc:docMk/>
          <pc:sldMk cId="1971847120" sldId="1543"/>
        </pc:sldMkLst>
        <pc:spChg chg="mod">
          <ac:chgData name="김재창" userId="219b8ac3-3aed-4b9f-99c2-03e0662c09a1" providerId="ADAL" clId="{DD048873-AC46-447C-8D7E-DE3119C26511}" dt="2022-12-27T12:30:44.271" v="2683" actId="6549"/>
          <ac:spMkLst>
            <pc:docMk/>
            <pc:sldMk cId="1971847120" sldId="1543"/>
            <ac:spMk id="2" creationId="{C9BFB3EA-C34E-60F6-D7FF-BEB0AC656CF8}"/>
          </ac:spMkLst>
        </pc:spChg>
        <pc:spChg chg="mod">
          <ac:chgData name="김재창" userId="219b8ac3-3aed-4b9f-99c2-03e0662c09a1" providerId="ADAL" clId="{DD048873-AC46-447C-8D7E-DE3119C26511}" dt="2022-12-27T17:00:09.908" v="4313" actId="6549"/>
          <ac:spMkLst>
            <pc:docMk/>
            <pc:sldMk cId="1971847120" sldId="1543"/>
            <ac:spMk id="3" creationId="{BA0E87A4-4042-8701-C866-61612A46CD52}"/>
          </ac:spMkLst>
        </pc:spChg>
      </pc:sldChg>
      <pc:sldChg chg="modSp new mod">
        <pc:chgData name="김재창" userId="219b8ac3-3aed-4b9f-99c2-03e0662c09a1" providerId="ADAL" clId="{DD048873-AC46-447C-8D7E-DE3119C26511}" dt="2022-12-27T17:01:35.317" v="4377" actId="20577"/>
        <pc:sldMkLst>
          <pc:docMk/>
          <pc:sldMk cId="3621469373" sldId="1544"/>
        </pc:sldMkLst>
        <pc:spChg chg="mod">
          <ac:chgData name="김재창" userId="219b8ac3-3aed-4b9f-99c2-03e0662c09a1" providerId="ADAL" clId="{DD048873-AC46-447C-8D7E-DE3119C26511}" dt="2022-12-27T09:14:54.941" v="2189" actId="20577"/>
          <ac:spMkLst>
            <pc:docMk/>
            <pc:sldMk cId="3621469373" sldId="1544"/>
            <ac:spMk id="2" creationId="{652F272B-921E-95E3-3CDA-99EC54D35300}"/>
          </ac:spMkLst>
        </pc:spChg>
        <pc:spChg chg="mod">
          <ac:chgData name="김재창" userId="219b8ac3-3aed-4b9f-99c2-03e0662c09a1" providerId="ADAL" clId="{DD048873-AC46-447C-8D7E-DE3119C26511}" dt="2022-12-27T17:01:35.317" v="4377" actId="20577"/>
          <ac:spMkLst>
            <pc:docMk/>
            <pc:sldMk cId="3621469373" sldId="1544"/>
            <ac:spMk id="3" creationId="{33AE103A-F6EE-4221-428F-0C6C3B220367}"/>
          </ac:spMkLst>
        </pc:spChg>
      </pc:sldChg>
      <pc:sldChg chg="new del">
        <pc:chgData name="김재창" userId="219b8ac3-3aed-4b9f-99c2-03e0662c09a1" providerId="ADAL" clId="{DD048873-AC46-447C-8D7E-DE3119C26511}" dt="2022-12-27T16:25:57.707" v="3478" actId="47"/>
        <pc:sldMkLst>
          <pc:docMk/>
          <pc:sldMk cId="4205033387" sldId="1545"/>
        </pc:sldMkLst>
      </pc:sldChg>
      <pc:sldChg chg="add del ord">
        <pc:chgData name="김재창" userId="219b8ac3-3aed-4b9f-99c2-03e0662c09a1" providerId="ADAL" clId="{DD048873-AC46-447C-8D7E-DE3119C26511}" dt="2022-12-27T16:25:57.145" v="3477" actId="47"/>
        <pc:sldMkLst>
          <pc:docMk/>
          <pc:sldMk cId="3198839909" sldId="1546"/>
        </pc:sldMkLst>
      </pc:sldChg>
      <pc:sldChg chg="add del ord">
        <pc:chgData name="김재창" userId="219b8ac3-3aed-4b9f-99c2-03e0662c09a1" providerId="ADAL" clId="{DD048873-AC46-447C-8D7E-DE3119C26511}" dt="2022-12-27T16:25:57.145" v="3477" actId="47"/>
        <pc:sldMkLst>
          <pc:docMk/>
          <pc:sldMk cId="306864339" sldId="1547"/>
        </pc:sldMkLst>
      </pc:sldChg>
      <pc:sldChg chg="modSp new mod ord">
        <pc:chgData name="김재창" userId="219b8ac3-3aed-4b9f-99c2-03e0662c09a1" providerId="ADAL" clId="{DD048873-AC46-447C-8D7E-DE3119C26511}" dt="2022-12-27T17:08:38.719" v="4528" actId="20577"/>
        <pc:sldMkLst>
          <pc:docMk/>
          <pc:sldMk cId="3642956878" sldId="1548"/>
        </pc:sldMkLst>
        <pc:spChg chg="mod">
          <ac:chgData name="김재창" userId="219b8ac3-3aed-4b9f-99c2-03e0662c09a1" providerId="ADAL" clId="{DD048873-AC46-447C-8D7E-DE3119C26511}" dt="2022-12-27T09:53:04.550" v="2328" actId="20577"/>
          <ac:spMkLst>
            <pc:docMk/>
            <pc:sldMk cId="3642956878" sldId="1548"/>
            <ac:spMk id="2" creationId="{D36BA308-AAB8-D011-5130-2542CC431127}"/>
          </ac:spMkLst>
        </pc:spChg>
        <pc:spChg chg="mod">
          <ac:chgData name="김재창" userId="219b8ac3-3aed-4b9f-99c2-03e0662c09a1" providerId="ADAL" clId="{DD048873-AC46-447C-8D7E-DE3119C26511}" dt="2022-12-27T17:08:38.719" v="4528" actId="20577"/>
          <ac:spMkLst>
            <pc:docMk/>
            <pc:sldMk cId="3642956878" sldId="1548"/>
            <ac:spMk id="3" creationId="{2B7AD277-B9C5-0B62-ADA8-F665C0D48ABF}"/>
          </ac:spMkLst>
        </pc:spChg>
      </pc:sldChg>
      <pc:sldChg chg="modSp new mod">
        <pc:chgData name="김재창" userId="219b8ac3-3aed-4b9f-99c2-03e0662c09a1" providerId="ADAL" clId="{DD048873-AC46-447C-8D7E-DE3119C26511}" dt="2022-12-27T12:07:22.877" v="2538" actId="20577"/>
        <pc:sldMkLst>
          <pc:docMk/>
          <pc:sldMk cId="1109091537" sldId="1549"/>
        </pc:sldMkLst>
        <pc:spChg chg="mod">
          <ac:chgData name="김재창" userId="219b8ac3-3aed-4b9f-99c2-03e0662c09a1" providerId="ADAL" clId="{DD048873-AC46-447C-8D7E-DE3119C26511}" dt="2022-12-27T11:52:45.076" v="2394" actId="20577"/>
          <ac:spMkLst>
            <pc:docMk/>
            <pc:sldMk cId="1109091537" sldId="1549"/>
            <ac:spMk id="2" creationId="{662027B6-D1A2-4D40-DB72-C16CE92FF048}"/>
          </ac:spMkLst>
        </pc:spChg>
        <pc:spChg chg="mod">
          <ac:chgData name="김재창" userId="219b8ac3-3aed-4b9f-99c2-03e0662c09a1" providerId="ADAL" clId="{DD048873-AC46-447C-8D7E-DE3119C26511}" dt="2022-12-27T12:07:22.877" v="2538" actId="20577"/>
          <ac:spMkLst>
            <pc:docMk/>
            <pc:sldMk cId="1109091537" sldId="1549"/>
            <ac:spMk id="3" creationId="{5E1D9605-1C47-7E84-1FCD-449853C7ECAC}"/>
          </ac:spMkLst>
        </pc:spChg>
      </pc:sldChg>
      <pc:sldChg chg="new del">
        <pc:chgData name="김재창" userId="219b8ac3-3aed-4b9f-99c2-03e0662c09a1" providerId="ADAL" clId="{DD048873-AC46-447C-8D7E-DE3119C26511}" dt="2022-12-27T17:09:44.875" v="4552" actId="47"/>
        <pc:sldMkLst>
          <pc:docMk/>
          <pc:sldMk cId="2197545508" sldId="1550"/>
        </pc:sldMkLst>
      </pc:sldChg>
      <pc:sldChg chg="modSp mod">
        <pc:chgData name="김재창" userId="219b8ac3-3aed-4b9f-99c2-03e0662c09a1" providerId="ADAL" clId="{DD048873-AC46-447C-8D7E-DE3119C26511}" dt="2022-12-27T15:58:18.184" v="3321" actId="6549"/>
        <pc:sldMkLst>
          <pc:docMk/>
          <pc:sldMk cId="4274751137" sldId="1551"/>
        </pc:sldMkLst>
        <pc:spChg chg="mod">
          <ac:chgData name="김재창" userId="219b8ac3-3aed-4b9f-99c2-03e0662c09a1" providerId="ADAL" clId="{DD048873-AC46-447C-8D7E-DE3119C26511}" dt="2022-12-27T15:58:18.184" v="3321" actId="6549"/>
          <ac:spMkLst>
            <pc:docMk/>
            <pc:sldMk cId="4274751137" sldId="1551"/>
            <ac:spMk id="3" creationId="{5E1D9605-1C47-7E84-1FCD-449853C7ECAC}"/>
          </ac:spMkLst>
        </pc:spChg>
      </pc:sldChg>
      <pc:sldChg chg="del">
        <pc:chgData name="김재창" userId="219b8ac3-3aed-4b9f-99c2-03e0662c09a1" providerId="ADAL" clId="{DD048873-AC46-447C-8D7E-DE3119C26511}" dt="2022-12-27T17:08:27.032" v="4526" actId="47"/>
        <pc:sldMkLst>
          <pc:docMk/>
          <pc:sldMk cId="2934188909" sldId="1552"/>
        </pc:sldMkLst>
      </pc:sldChg>
      <pc:sldChg chg="del">
        <pc:chgData name="김재창" userId="219b8ac3-3aed-4b9f-99c2-03e0662c09a1" providerId="ADAL" clId="{DD048873-AC46-447C-8D7E-DE3119C26511}" dt="2022-12-27T17:18:24.415" v="4880" actId="47"/>
        <pc:sldMkLst>
          <pc:docMk/>
          <pc:sldMk cId="2218078163" sldId="1553"/>
        </pc:sldMkLst>
      </pc:sldChg>
      <pc:sldChg chg="modSp mod ord">
        <pc:chgData name="김재창" userId="219b8ac3-3aed-4b9f-99c2-03e0662c09a1" providerId="ADAL" clId="{DD048873-AC46-447C-8D7E-DE3119C26511}" dt="2022-12-27T17:09:53.490" v="4554"/>
        <pc:sldMkLst>
          <pc:docMk/>
          <pc:sldMk cId="2958100337" sldId="1554"/>
        </pc:sldMkLst>
        <pc:spChg chg="mod">
          <ac:chgData name="김재창" userId="219b8ac3-3aed-4b9f-99c2-03e0662c09a1" providerId="ADAL" clId="{DD048873-AC46-447C-8D7E-DE3119C26511}" dt="2022-12-27T16:25:26.779" v="3461" actId="20577"/>
          <ac:spMkLst>
            <pc:docMk/>
            <pc:sldMk cId="2958100337" sldId="1554"/>
            <ac:spMk id="3" creationId="{5E1D9605-1C47-7E84-1FCD-449853C7ECAC}"/>
          </ac:spMkLst>
        </pc:spChg>
      </pc:sldChg>
      <pc:sldChg chg="addSp delSp modSp add mod">
        <pc:chgData name="김재창" userId="219b8ac3-3aed-4b9f-99c2-03e0662c09a1" providerId="ADAL" clId="{DD048873-AC46-447C-8D7E-DE3119C26511}" dt="2022-12-27T15:44:12.415" v="3237" actId="165"/>
        <pc:sldMkLst>
          <pc:docMk/>
          <pc:sldMk cId="1243325492" sldId="1555"/>
        </pc:sldMkLst>
        <pc:spChg chg="mod">
          <ac:chgData name="김재창" userId="219b8ac3-3aed-4b9f-99c2-03e0662c09a1" providerId="ADAL" clId="{DD048873-AC46-447C-8D7E-DE3119C26511}" dt="2022-12-27T15:43:23.666" v="3228" actId="20577"/>
          <ac:spMkLst>
            <pc:docMk/>
            <pc:sldMk cId="1243325492" sldId="1555"/>
            <ac:spMk id="3" creationId="{98FCF7BC-AF62-88BF-D3DE-ACF7F34666B9}"/>
          </ac:spMkLst>
        </pc:spChg>
        <pc:spChg chg="add mod">
          <ac:chgData name="김재창" userId="219b8ac3-3aed-4b9f-99c2-03e0662c09a1" providerId="ADAL" clId="{DD048873-AC46-447C-8D7E-DE3119C26511}" dt="2022-12-27T15:44:01.640" v="3235" actId="14100"/>
          <ac:spMkLst>
            <pc:docMk/>
            <pc:sldMk cId="1243325492" sldId="1555"/>
            <ac:spMk id="10" creationId="{98501BD1-1AF6-256C-738A-6E37A0AC75C0}"/>
          </ac:spMkLst>
        </pc:spChg>
        <pc:grpChg chg="del">
          <ac:chgData name="김재창" userId="219b8ac3-3aed-4b9f-99c2-03e0662c09a1" providerId="ADAL" clId="{DD048873-AC46-447C-8D7E-DE3119C26511}" dt="2022-12-27T13:49:17.881" v="2920" actId="478"/>
          <ac:grpSpMkLst>
            <pc:docMk/>
            <pc:sldMk cId="1243325492" sldId="1555"/>
            <ac:grpSpMk id="14" creationId="{D45A47A2-29A9-0E02-B279-96D8E3B4FC03}"/>
          </ac:grpSpMkLst>
        </pc:grpChg>
        <pc:grpChg chg="add del mod">
          <ac:chgData name="김재창" userId="219b8ac3-3aed-4b9f-99c2-03e0662c09a1" providerId="ADAL" clId="{DD048873-AC46-447C-8D7E-DE3119C26511}" dt="2022-12-27T15:44:12.415" v="3237" actId="165"/>
          <ac:grpSpMkLst>
            <pc:docMk/>
            <pc:sldMk cId="1243325492" sldId="1555"/>
            <ac:grpSpMk id="15" creationId="{2007D6FD-529F-6C9E-4B07-8B204BA51AEA}"/>
          </ac:grpSpMkLst>
        </pc:grpChg>
        <pc:picChg chg="del">
          <ac:chgData name="김재창" userId="219b8ac3-3aed-4b9f-99c2-03e0662c09a1" providerId="ADAL" clId="{DD048873-AC46-447C-8D7E-DE3119C26511}" dt="2022-12-27T13:49:17.881" v="2920" actId="478"/>
          <ac:picMkLst>
            <pc:docMk/>
            <pc:sldMk cId="1243325492" sldId="1555"/>
            <ac:picMk id="5" creationId="{9FB0631D-0AF3-AA6D-D4F5-24F13CC41E92}"/>
          </ac:picMkLst>
        </pc:picChg>
        <pc:picChg chg="add del mod">
          <ac:chgData name="김재창" userId="219b8ac3-3aed-4b9f-99c2-03e0662c09a1" providerId="ADAL" clId="{DD048873-AC46-447C-8D7E-DE3119C26511}" dt="2022-12-27T15:43:25.612" v="3229" actId="478"/>
          <ac:picMkLst>
            <pc:docMk/>
            <pc:sldMk cId="1243325492" sldId="1555"/>
            <ac:picMk id="6" creationId="{0E15EC35-BA8B-43D2-5CD1-E7857056C1B3}"/>
          </ac:picMkLst>
        </pc:picChg>
        <pc:picChg chg="mod topLvl">
          <ac:chgData name="김재창" userId="219b8ac3-3aed-4b9f-99c2-03e0662c09a1" providerId="ADAL" clId="{DD048873-AC46-447C-8D7E-DE3119C26511}" dt="2022-12-27T15:44:12.415" v="3237" actId="165"/>
          <ac:picMkLst>
            <pc:docMk/>
            <pc:sldMk cId="1243325492" sldId="1555"/>
            <ac:picMk id="11" creationId="{3ED15F5C-65BF-4364-D0FA-2EB4AD2C9BC7}"/>
          </ac:picMkLst>
        </pc:picChg>
        <pc:picChg chg="mod topLvl">
          <ac:chgData name="김재창" userId="219b8ac3-3aed-4b9f-99c2-03e0662c09a1" providerId="ADAL" clId="{DD048873-AC46-447C-8D7E-DE3119C26511}" dt="2022-12-27T15:44:12.415" v="3237" actId="165"/>
          <ac:picMkLst>
            <pc:docMk/>
            <pc:sldMk cId="1243325492" sldId="1555"/>
            <ac:picMk id="13" creationId="{9B1B4012-5F12-FE41-22ED-66DBF77F1196}"/>
          </ac:picMkLst>
        </pc:picChg>
      </pc:sldChg>
      <pc:sldChg chg="addSp modSp new mod">
        <pc:chgData name="김재창" userId="219b8ac3-3aed-4b9f-99c2-03e0662c09a1" providerId="ADAL" clId="{DD048873-AC46-447C-8D7E-DE3119C26511}" dt="2022-12-27T17:19:54.729" v="5059" actId="732"/>
        <pc:sldMkLst>
          <pc:docMk/>
          <pc:sldMk cId="215823276" sldId="1556"/>
        </pc:sldMkLst>
        <pc:spChg chg="mod">
          <ac:chgData name="김재창" userId="219b8ac3-3aed-4b9f-99c2-03e0662c09a1" providerId="ADAL" clId="{DD048873-AC46-447C-8D7E-DE3119C26511}" dt="2022-12-27T16:25:40.219" v="3476" actId="20577"/>
          <ac:spMkLst>
            <pc:docMk/>
            <pc:sldMk cId="215823276" sldId="1556"/>
            <ac:spMk id="2" creationId="{47AE011F-5F88-7915-F831-5BED9BB6BFCC}"/>
          </ac:spMkLst>
        </pc:spChg>
        <pc:spChg chg="mod">
          <ac:chgData name="김재창" userId="219b8ac3-3aed-4b9f-99c2-03e0662c09a1" providerId="ADAL" clId="{DD048873-AC46-447C-8D7E-DE3119C26511}" dt="2022-12-27T17:15:43.512" v="4791" actId="20577"/>
          <ac:spMkLst>
            <pc:docMk/>
            <pc:sldMk cId="215823276" sldId="1556"/>
            <ac:spMk id="3" creationId="{8ED0973B-8E3E-C441-D0F5-F9DE4FE3B578}"/>
          </ac:spMkLst>
        </pc:spChg>
        <pc:picChg chg="add mod modCrop">
          <ac:chgData name="김재창" userId="219b8ac3-3aed-4b9f-99c2-03e0662c09a1" providerId="ADAL" clId="{DD048873-AC46-447C-8D7E-DE3119C26511}" dt="2022-12-27T17:19:54.729" v="5059" actId="732"/>
          <ac:picMkLst>
            <pc:docMk/>
            <pc:sldMk cId="215823276" sldId="1556"/>
            <ac:picMk id="4" creationId="{2AE37AF9-0DFF-8CE1-BD4E-4974279C7319}"/>
          </ac:picMkLst>
        </pc:picChg>
      </pc:sldChg>
      <pc:sldChg chg="modSp new mod ord">
        <pc:chgData name="김재창" userId="219b8ac3-3aed-4b9f-99c2-03e0662c09a1" providerId="ADAL" clId="{DD048873-AC46-447C-8D7E-DE3119C26511}" dt="2022-12-27T17:12:05.463" v="4570"/>
        <pc:sldMkLst>
          <pc:docMk/>
          <pc:sldMk cId="110117860" sldId="1557"/>
        </pc:sldMkLst>
        <pc:spChg chg="mod">
          <ac:chgData name="김재창" userId="219b8ac3-3aed-4b9f-99c2-03e0662c09a1" providerId="ADAL" clId="{DD048873-AC46-447C-8D7E-DE3119C26511}" dt="2022-12-27T16:26:23.808" v="3510" actId="20577"/>
          <ac:spMkLst>
            <pc:docMk/>
            <pc:sldMk cId="110117860" sldId="1557"/>
            <ac:spMk id="2" creationId="{34FFCFA2-3DFF-88E7-0050-4594D0B58DA8}"/>
          </ac:spMkLst>
        </pc:spChg>
      </pc:sldChg>
      <pc:sldChg chg="addSp delSp modSp add mod modAnim">
        <pc:chgData name="김재창" userId="219b8ac3-3aed-4b9f-99c2-03e0662c09a1" providerId="ADAL" clId="{DD048873-AC46-447C-8D7E-DE3119C26511}" dt="2022-12-27T17:04:51.551" v="4437"/>
        <pc:sldMkLst>
          <pc:docMk/>
          <pc:sldMk cId="2091020198" sldId="1558"/>
        </pc:sldMkLst>
        <pc:spChg chg="mod">
          <ac:chgData name="김재창" userId="219b8ac3-3aed-4b9f-99c2-03e0662c09a1" providerId="ADAL" clId="{DD048873-AC46-447C-8D7E-DE3119C26511}" dt="2022-12-27T17:03:37.527" v="4424" actId="20577"/>
          <ac:spMkLst>
            <pc:docMk/>
            <pc:sldMk cId="2091020198" sldId="1558"/>
            <ac:spMk id="2" creationId="{C1735BD8-4684-8449-45E1-D719A35D12BD}"/>
          </ac:spMkLst>
        </pc:spChg>
        <pc:spChg chg="mod">
          <ac:chgData name="김재창" userId="219b8ac3-3aed-4b9f-99c2-03e0662c09a1" providerId="ADAL" clId="{DD048873-AC46-447C-8D7E-DE3119C26511}" dt="2022-12-27T16:50:44.113" v="3933" actId="20577"/>
          <ac:spMkLst>
            <pc:docMk/>
            <pc:sldMk cId="2091020198" sldId="1558"/>
            <ac:spMk id="3" creationId="{7DE0F03D-0F77-D741-22A3-62CD694310C2}"/>
          </ac:spMkLst>
        </pc:spChg>
        <pc:spChg chg="add mod ord">
          <ac:chgData name="김재창" userId="219b8ac3-3aed-4b9f-99c2-03e0662c09a1" providerId="ADAL" clId="{DD048873-AC46-447C-8D7E-DE3119C26511}" dt="2022-12-27T17:04:19.156" v="4430" actId="167"/>
          <ac:spMkLst>
            <pc:docMk/>
            <pc:sldMk cId="2091020198" sldId="1558"/>
            <ac:spMk id="13" creationId="{F34786BC-01A7-A311-1303-A2ABEE1ED151}"/>
          </ac:spMkLst>
        </pc:spChg>
        <pc:grpChg chg="add mod">
          <ac:chgData name="김재창" userId="219b8ac3-3aed-4b9f-99c2-03e0662c09a1" providerId="ADAL" clId="{DD048873-AC46-447C-8D7E-DE3119C26511}" dt="2022-12-27T16:41:18.257" v="3725" actId="1076"/>
          <ac:grpSpMkLst>
            <pc:docMk/>
            <pc:sldMk cId="2091020198" sldId="1558"/>
            <ac:grpSpMk id="8" creationId="{8C039263-C8CF-0777-2272-8CCD9E736F03}"/>
          </ac:grpSpMkLst>
        </pc:grpChg>
        <pc:picChg chg="mod">
          <ac:chgData name="김재창" userId="219b8ac3-3aed-4b9f-99c2-03e0662c09a1" providerId="ADAL" clId="{DD048873-AC46-447C-8D7E-DE3119C26511}" dt="2022-12-27T16:46:43.250" v="3821" actId="1076"/>
          <ac:picMkLst>
            <pc:docMk/>
            <pc:sldMk cId="2091020198" sldId="1558"/>
            <ac:picMk id="5" creationId="{71C04DA3-01AC-A0C9-CAC1-A7EEA1C9EB6A}"/>
          </ac:picMkLst>
        </pc:picChg>
        <pc:picChg chg="add mod">
          <ac:chgData name="김재창" userId="219b8ac3-3aed-4b9f-99c2-03e0662c09a1" providerId="ADAL" clId="{DD048873-AC46-447C-8D7E-DE3119C26511}" dt="2022-12-27T16:41:26.086" v="3728" actId="1076"/>
          <ac:picMkLst>
            <pc:docMk/>
            <pc:sldMk cId="2091020198" sldId="1558"/>
            <ac:picMk id="6" creationId="{3744A96F-6F2C-A14A-993D-A38E8DF003CB}"/>
          </ac:picMkLst>
        </pc:picChg>
        <pc:picChg chg="del">
          <ac:chgData name="김재창" userId="219b8ac3-3aed-4b9f-99c2-03e0662c09a1" providerId="ADAL" clId="{DD048873-AC46-447C-8D7E-DE3119C26511}" dt="2022-12-27T16:28:52.187" v="3528" actId="478"/>
          <ac:picMkLst>
            <pc:docMk/>
            <pc:sldMk cId="2091020198" sldId="1558"/>
            <ac:picMk id="7" creationId="{72F74730-AD84-6CA7-D254-F2DD49E4322D}"/>
          </ac:picMkLst>
        </pc:picChg>
        <pc:picChg chg="del mod">
          <ac:chgData name="김재창" userId="219b8ac3-3aed-4b9f-99c2-03e0662c09a1" providerId="ADAL" clId="{DD048873-AC46-447C-8D7E-DE3119C26511}" dt="2022-12-27T16:48:16.099" v="3843" actId="478"/>
          <ac:picMkLst>
            <pc:docMk/>
            <pc:sldMk cId="2091020198" sldId="1558"/>
            <ac:picMk id="9" creationId="{CB3DFBA8-9334-7102-DEF1-9629AD1482D6}"/>
          </ac:picMkLst>
        </pc:picChg>
        <pc:picChg chg="mod">
          <ac:chgData name="김재창" userId="219b8ac3-3aed-4b9f-99c2-03e0662c09a1" providerId="ADAL" clId="{DD048873-AC46-447C-8D7E-DE3119C26511}" dt="2022-12-27T16:41:30.149" v="3730" actId="1076"/>
          <ac:picMkLst>
            <pc:docMk/>
            <pc:sldMk cId="2091020198" sldId="1558"/>
            <ac:picMk id="11" creationId="{1F9F54CD-F339-AF2C-FF4B-A3D7273A7DC4}"/>
          </ac:picMkLst>
        </pc:picChg>
        <pc:picChg chg="add mod">
          <ac:chgData name="김재창" userId="219b8ac3-3aed-4b9f-99c2-03e0662c09a1" providerId="ADAL" clId="{DD048873-AC46-447C-8D7E-DE3119C26511}" dt="2022-12-27T16:45:57.575" v="3786" actId="1076"/>
          <ac:picMkLst>
            <pc:docMk/>
            <pc:sldMk cId="2091020198" sldId="1558"/>
            <ac:picMk id="12" creationId="{464E168F-9926-F2ED-863E-024679A40EA9}"/>
          </ac:picMkLst>
        </pc:picChg>
      </pc:sldChg>
      <pc:sldChg chg="modSp add mod">
        <pc:chgData name="김재창" userId="219b8ac3-3aed-4b9f-99c2-03e0662c09a1" providerId="ADAL" clId="{DD048873-AC46-447C-8D7E-DE3119C26511}" dt="2022-12-27T16:58:13.021" v="4212" actId="179"/>
        <pc:sldMkLst>
          <pc:docMk/>
          <pc:sldMk cId="170063534" sldId="1559"/>
        </pc:sldMkLst>
        <pc:graphicFrameChg chg="mod modGraphic">
          <ac:chgData name="김재창" userId="219b8ac3-3aed-4b9f-99c2-03e0662c09a1" providerId="ADAL" clId="{DD048873-AC46-447C-8D7E-DE3119C26511}" dt="2022-12-27T16:58:13.021" v="4212" actId="179"/>
          <ac:graphicFrameMkLst>
            <pc:docMk/>
            <pc:sldMk cId="170063534" sldId="1559"/>
            <ac:graphicFrameMk id="5" creationId="{7D0B686D-A789-4E22-CD14-B94A68FFE493}"/>
          </ac:graphicFrameMkLst>
        </pc:graphicFrameChg>
      </pc:sldChg>
      <pc:sldChg chg="add">
        <pc:chgData name="김재창" userId="219b8ac3-3aed-4b9f-99c2-03e0662c09a1" providerId="ADAL" clId="{DD048873-AC46-447C-8D7E-DE3119C26511}" dt="2022-12-27T17:08:25.308" v="4525"/>
        <pc:sldMkLst>
          <pc:docMk/>
          <pc:sldMk cId="3926319729" sldId="1560"/>
        </pc:sldMkLst>
      </pc:sldChg>
      <pc:sldChg chg="modSp add mod">
        <pc:chgData name="김재창" userId="219b8ac3-3aed-4b9f-99c2-03e0662c09a1" providerId="ADAL" clId="{DD048873-AC46-447C-8D7E-DE3119C26511}" dt="2022-12-27T17:09:34.378" v="4551" actId="6549"/>
        <pc:sldMkLst>
          <pc:docMk/>
          <pc:sldMk cId="310281385" sldId="1561"/>
        </pc:sldMkLst>
        <pc:spChg chg="mod">
          <ac:chgData name="김재창" userId="219b8ac3-3aed-4b9f-99c2-03e0662c09a1" providerId="ADAL" clId="{DD048873-AC46-447C-8D7E-DE3119C26511}" dt="2022-12-27T17:09:26.205" v="4549" actId="20577"/>
          <ac:spMkLst>
            <pc:docMk/>
            <pc:sldMk cId="310281385" sldId="1561"/>
            <ac:spMk id="2" creationId="{9FDAA4E4-EA82-EA77-2AB8-7D91540E1577}"/>
          </ac:spMkLst>
        </pc:spChg>
        <pc:spChg chg="mod">
          <ac:chgData name="김재창" userId="219b8ac3-3aed-4b9f-99c2-03e0662c09a1" providerId="ADAL" clId="{DD048873-AC46-447C-8D7E-DE3119C26511}" dt="2022-12-27T17:09:34.378" v="4551" actId="6549"/>
          <ac:spMkLst>
            <pc:docMk/>
            <pc:sldMk cId="310281385" sldId="1561"/>
            <ac:spMk id="3" creationId="{12F5214B-1E24-72E8-CA6F-C7CD7268E8D1}"/>
          </ac:spMkLst>
        </pc:spChg>
        <pc:picChg chg="mod">
          <ac:chgData name="김재창" userId="219b8ac3-3aed-4b9f-99c2-03e0662c09a1" providerId="ADAL" clId="{DD048873-AC46-447C-8D7E-DE3119C26511}" dt="2022-12-27T17:09:19.874" v="4531" actId="1076"/>
          <ac:picMkLst>
            <pc:docMk/>
            <pc:sldMk cId="310281385" sldId="1561"/>
            <ac:picMk id="5" creationId="{59309D1A-CDA7-E755-1BEE-9D41D7E00133}"/>
          </ac:picMkLst>
        </pc:picChg>
      </pc:sldChg>
      <pc:sldChg chg="add del">
        <pc:chgData name="김재창" userId="219b8ac3-3aed-4b9f-99c2-03e0662c09a1" providerId="ADAL" clId="{DD048873-AC46-447C-8D7E-DE3119C26511}" dt="2022-12-27T17:12:57.397" v="4576"/>
        <pc:sldMkLst>
          <pc:docMk/>
          <pc:sldMk cId="4135408656" sldId="1562"/>
        </pc:sldMkLst>
      </pc:sldChg>
    </pc:docChg>
  </pc:docChgLst>
  <pc:docChgLst>
    <pc:chgData name="김재창" userId="219b8ac3-3aed-4b9f-99c2-03e0662c09a1" providerId="ADAL" clId="{D4038BF4-5301-C646-A26A-ECB64D844521}"/>
    <pc:docChg chg="modSld">
      <pc:chgData name="김재창" userId="219b8ac3-3aed-4b9f-99c2-03e0662c09a1" providerId="ADAL" clId="{D4038BF4-5301-C646-A26A-ECB64D844521}" dt="2022-10-05T01:52:29.547" v="8" actId="20577"/>
      <pc:docMkLst>
        <pc:docMk/>
      </pc:docMkLst>
      <pc:sldChg chg="modSp mod">
        <pc:chgData name="김재창" userId="219b8ac3-3aed-4b9f-99c2-03e0662c09a1" providerId="ADAL" clId="{D4038BF4-5301-C646-A26A-ECB64D844521}" dt="2022-10-05T01:52:29.547" v="8" actId="20577"/>
        <pc:sldMkLst>
          <pc:docMk/>
          <pc:sldMk cId="1716125956" sldId="372"/>
        </pc:sldMkLst>
        <pc:spChg chg="mod">
          <ac:chgData name="김재창" userId="219b8ac3-3aed-4b9f-99c2-03e0662c09a1" providerId="ADAL" clId="{D4038BF4-5301-C646-A26A-ECB64D844521}" dt="2022-10-05T01:52:29.547" v="8" actId="20577"/>
          <ac:spMkLst>
            <pc:docMk/>
            <pc:sldMk cId="1716125956" sldId="372"/>
            <ac:spMk id="2" creationId="{00000000-0000-0000-0000-000000000000}"/>
          </ac:spMkLst>
        </pc:spChg>
      </pc:sldChg>
    </pc:docChg>
  </pc:docChgLst>
  <pc:docChgLst>
    <pc:chgData name="김재창" userId="219b8ac3-3aed-4b9f-99c2-03e0662c09a1" providerId="ADAL" clId="{C37A9B02-71E5-4FE1-BA90-A2DA3FD444CC}"/>
    <pc:docChg chg="undo redo custSel addSld delSld modSld sldOrd">
      <pc:chgData name="김재창" userId="219b8ac3-3aed-4b9f-99c2-03e0662c09a1" providerId="ADAL" clId="{C37A9B02-71E5-4FE1-BA90-A2DA3FD444CC}" dt="2022-12-14T06:27:32.241" v="5202" actId="6549"/>
      <pc:docMkLst>
        <pc:docMk/>
      </pc:docMkLst>
      <pc:sldChg chg="del">
        <pc:chgData name="김재창" userId="219b8ac3-3aed-4b9f-99c2-03e0662c09a1" providerId="ADAL" clId="{C37A9B02-71E5-4FE1-BA90-A2DA3FD444CC}" dt="2022-12-14T04:17:53.878" v="4537" actId="47"/>
        <pc:sldMkLst>
          <pc:docMk/>
          <pc:sldMk cId="485151332" sldId="1423"/>
        </pc:sldMkLst>
      </pc:sldChg>
      <pc:sldChg chg="del">
        <pc:chgData name="김재창" userId="219b8ac3-3aed-4b9f-99c2-03e0662c09a1" providerId="ADAL" clId="{C37A9B02-71E5-4FE1-BA90-A2DA3FD444CC}" dt="2022-12-14T04:19:42.928" v="4546" actId="47"/>
        <pc:sldMkLst>
          <pc:docMk/>
          <pc:sldMk cId="674683996" sldId="1426"/>
        </pc:sldMkLst>
      </pc:sldChg>
      <pc:sldChg chg="del">
        <pc:chgData name="김재창" userId="219b8ac3-3aed-4b9f-99c2-03e0662c09a1" providerId="ADAL" clId="{C37A9B02-71E5-4FE1-BA90-A2DA3FD444CC}" dt="2022-12-14T04:19:42.928" v="4546" actId="47"/>
        <pc:sldMkLst>
          <pc:docMk/>
          <pc:sldMk cId="3830776295" sldId="1433"/>
        </pc:sldMkLst>
      </pc:sldChg>
      <pc:sldChg chg="del">
        <pc:chgData name="김재창" userId="219b8ac3-3aed-4b9f-99c2-03e0662c09a1" providerId="ADAL" clId="{C37A9B02-71E5-4FE1-BA90-A2DA3FD444CC}" dt="2022-12-14T04:19:42.928" v="4546" actId="47"/>
        <pc:sldMkLst>
          <pc:docMk/>
          <pc:sldMk cId="3850424667" sldId="1434"/>
        </pc:sldMkLst>
      </pc:sldChg>
      <pc:sldChg chg="ord">
        <pc:chgData name="김재창" userId="219b8ac3-3aed-4b9f-99c2-03e0662c09a1" providerId="ADAL" clId="{C37A9B02-71E5-4FE1-BA90-A2DA3FD444CC}" dt="2022-12-14T04:19:11.264" v="4544"/>
        <pc:sldMkLst>
          <pc:docMk/>
          <pc:sldMk cId="376510619" sldId="1454"/>
        </pc:sldMkLst>
      </pc:sldChg>
      <pc:sldChg chg="del">
        <pc:chgData name="김재창" userId="219b8ac3-3aed-4b9f-99c2-03e0662c09a1" providerId="ADAL" clId="{C37A9B02-71E5-4FE1-BA90-A2DA3FD444CC}" dt="2022-12-14T04:18:38.517" v="4540" actId="47"/>
        <pc:sldMkLst>
          <pc:docMk/>
          <pc:sldMk cId="533146740" sldId="1469"/>
        </pc:sldMkLst>
      </pc:sldChg>
      <pc:sldChg chg="del">
        <pc:chgData name="김재창" userId="219b8ac3-3aed-4b9f-99c2-03e0662c09a1" providerId="ADAL" clId="{C37A9B02-71E5-4FE1-BA90-A2DA3FD444CC}" dt="2022-12-14T04:19:19.801" v="4545" actId="47"/>
        <pc:sldMkLst>
          <pc:docMk/>
          <pc:sldMk cId="112724088" sldId="1471"/>
        </pc:sldMkLst>
      </pc:sldChg>
      <pc:sldChg chg="del">
        <pc:chgData name="김재창" userId="219b8ac3-3aed-4b9f-99c2-03e0662c09a1" providerId="ADAL" clId="{C37A9B02-71E5-4FE1-BA90-A2DA3FD444CC}" dt="2022-12-14T04:18:15.094" v="4538" actId="47"/>
        <pc:sldMkLst>
          <pc:docMk/>
          <pc:sldMk cId="1891998843" sldId="1477"/>
        </pc:sldMkLst>
      </pc:sldChg>
      <pc:sldChg chg="del">
        <pc:chgData name="김재창" userId="219b8ac3-3aed-4b9f-99c2-03e0662c09a1" providerId="ADAL" clId="{C37A9B02-71E5-4FE1-BA90-A2DA3FD444CC}" dt="2022-12-14T04:19:09.661" v="4542" actId="47"/>
        <pc:sldMkLst>
          <pc:docMk/>
          <pc:sldMk cId="3383650035" sldId="1478"/>
        </pc:sldMkLst>
      </pc:sldChg>
      <pc:sldChg chg="del">
        <pc:chgData name="김재창" userId="219b8ac3-3aed-4b9f-99c2-03e0662c09a1" providerId="ADAL" clId="{C37A9B02-71E5-4FE1-BA90-A2DA3FD444CC}" dt="2022-12-14T04:19:09.661" v="4542" actId="47"/>
        <pc:sldMkLst>
          <pc:docMk/>
          <pc:sldMk cId="4198754592" sldId="1479"/>
        </pc:sldMkLst>
      </pc:sldChg>
      <pc:sldChg chg="del">
        <pc:chgData name="김재창" userId="219b8ac3-3aed-4b9f-99c2-03e0662c09a1" providerId="ADAL" clId="{C37A9B02-71E5-4FE1-BA90-A2DA3FD444CC}" dt="2022-12-14T04:18:31.249" v="4539" actId="47"/>
        <pc:sldMkLst>
          <pc:docMk/>
          <pc:sldMk cId="1677354984" sldId="1482"/>
        </pc:sldMkLst>
      </pc:sldChg>
      <pc:sldChg chg="del">
        <pc:chgData name="김재창" userId="219b8ac3-3aed-4b9f-99c2-03e0662c09a1" providerId="ADAL" clId="{C37A9B02-71E5-4FE1-BA90-A2DA3FD444CC}" dt="2022-12-14T04:18:58.558" v="4541" actId="47"/>
        <pc:sldMkLst>
          <pc:docMk/>
          <pc:sldMk cId="1750152986" sldId="1483"/>
        </pc:sldMkLst>
      </pc:sldChg>
      <pc:sldChg chg="del">
        <pc:chgData name="김재창" userId="219b8ac3-3aed-4b9f-99c2-03e0662c09a1" providerId="ADAL" clId="{C37A9B02-71E5-4FE1-BA90-A2DA3FD444CC}" dt="2022-12-14T04:18:31.249" v="4539" actId="47"/>
        <pc:sldMkLst>
          <pc:docMk/>
          <pc:sldMk cId="2531282537" sldId="1484"/>
        </pc:sldMkLst>
      </pc:sldChg>
      <pc:sldChg chg="del">
        <pc:chgData name="김재창" userId="219b8ac3-3aed-4b9f-99c2-03e0662c09a1" providerId="ADAL" clId="{C37A9B02-71E5-4FE1-BA90-A2DA3FD444CC}" dt="2022-12-14T04:18:31.249" v="4539" actId="47"/>
        <pc:sldMkLst>
          <pc:docMk/>
          <pc:sldMk cId="3628768182" sldId="1485"/>
        </pc:sldMkLst>
      </pc:sldChg>
      <pc:sldChg chg="del">
        <pc:chgData name="김재창" userId="219b8ac3-3aed-4b9f-99c2-03e0662c09a1" providerId="ADAL" clId="{C37A9B02-71E5-4FE1-BA90-A2DA3FD444CC}" dt="2022-12-14T04:18:38.517" v="4540" actId="47"/>
        <pc:sldMkLst>
          <pc:docMk/>
          <pc:sldMk cId="2826860565" sldId="1487"/>
        </pc:sldMkLst>
      </pc:sldChg>
      <pc:sldChg chg="del">
        <pc:chgData name="김재창" userId="219b8ac3-3aed-4b9f-99c2-03e0662c09a1" providerId="ADAL" clId="{C37A9B02-71E5-4FE1-BA90-A2DA3FD444CC}" dt="2022-12-14T04:18:38.517" v="4540" actId="47"/>
        <pc:sldMkLst>
          <pc:docMk/>
          <pc:sldMk cId="4113358644" sldId="1489"/>
        </pc:sldMkLst>
      </pc:sldChg>
      <pc:sldChg chg="del">
        <pc:chgData name="김재창" userId="219b8ac3-3aed-4b9f-99c2-03e0662c09a1" providerId="ADAL" clId="{C37A9B02-71E5-4FE1-BA90-A2DA3FD444CC}" dt="2022-12-14T04:18:58.558" v="4541" actId="47"/>
        <pc:sldMkLst>
          <pc:docMk/>
          <pc:sldMk cId="3723146865" sldId="1490"/>
        </pc:sldMkLst>
      </pc:sldChg>
      <pc:sldChg chg="new del">
        <pc:chgData name="김재창" userId="219b8ac3-3aed-4b9f-99c2-03e0662c09a1" providerId="ADAL" clId="{C37A9B02-71E5-4FE1-BA90-A2DA3FD444CC}" dt="2022-12-14T04:10:57.469" v="4402" actId="47"/>
        <pc:sldMkLst>
          <pc:docMk/>
          <pc:sldMk cId="188266805" sldId="1492"/>
        </pc:sldMkLst>
      </pc:sldChg>
      <pc:sldChg chg="new del">
        <pc:chgData name="김재창" userId="219b8ac3-3aed-4b9f-99c2-03e0662c09a1" providerId="ADAL" clId="{C37A9B02-71E5-4FE1-BA90-A2DA3FD444CC}" dt="2022-12-14T04:19:48.874" v="4547" actId="47"/>
        <pc:sldMkLst>
          <pc:docMk/>
          <pc:sldMk cId="534445396" sldId="1493"/>
        </pc:sldMkLst>
      </pc:sldChg>
      <pc:sldChg chg="addSp delSp modSp add mod ord">
        <pc:chgData name="김재창" userId="219b8ac3-3aed-4b9f-99c2-03e0662c09a1" providerId="ADAL" clId="{C37A9B02-71E5-4FE1-BA90-A2DA3FD444CC}" dt="2022-12-14T04:22:54.627" v="4633" actId="20577"/>
        <pc:sldMkLst>
          <pc:docMk/>
          <pc:sldMk cId="3844599377" sldId="1494"/>
        </pc:sldMkLst>
        <pc:spChg chg="mod">
          <ac:chgData name="김재창" userId="219b8ac3-3aed-4b9f-99c2-03e0662c09a1" providerId="ADAL" clId="{C37A9B02-71E5-4FE1-BA90-A2DA3FD444CC}" dt="2022-12-14T03:39:41.244" v="4401" actId="20577"/>
          <ac:spMkLst>
            <pc:docMk/>
            <pc:sldMk cId="3844599377" sldId="1494"/>
            <ac:spMk id="3" creationId="{BBE30BB5-B0E6-33F5-BE82-944892CE565D}"/>
          </ac:spMkLst>
        </pc:spChg>
        <pc:graphicFrameChg chg="add del mod modGraphic">
          <ac:chgData name="김재창" userId="219b8ac3-3aed-4b9f-99c2-03e0662c09a1" providerId="ADAL" clId="{C37A9B02-71E5-4FE1-BA90-A2DA3FD444CC}" dt="2022-12-14T03:35:16.033" v="4189" actId="478"/>
          <ac:graphicFrameMkLst>
            <pc:docMk/>
            <pc:sldMk cId="3844599377" sldId="1494"/>
            <ac:graphicFrameMk id="4" creationId="{E5C3A356-CE39-1F5F-AFF5-0E0F37328442}"/>
          </ac:graphicFrameMkLst>
        </pc:graphicFrameChg>
        <pc:graphicFrameChg chg="add mod modGraphic">
          <ac:chgData name="김재창" userId="219b8ac3-3aed-4b9f-99c2-03e0662c09a1" providerId="ADAL" clId="{C37A9B02-71E5-4FE1-BA90-A2DA3FD444CC}" dt="2022-12-14T04:22:54.627" v="4633" actId="20577"/>
          <ac:graphicFrameMkLst>
            <pc:docMk/>
            <pc:sldMk cId="3844599377" sldId="1494"/>
            <ac:graphicFrameMk id="5" creationId="{7D0B686D-A789-4E22-CD14-B94A68FFE493}"/>
          </ac:graphicFrameMkLst>
        </pc:graphicFrameChg>
        <pc:graphicFrameChg chg="del mod">
          <ac:chgData name="김재창" userId="219b8ac3-3aed-4b9f-99c2-03e0662c09a1" providerId="ADAL" clId="{C37A9B02-71E5-4FE1-BA90-A2DA3FD444CC}" dt="2022-12-13T07:09:13.748" v="876" actId="478"/>
          <ac:graphicFrameMkLst>
            <pc:docMk/>
            <pc:sldMk cId="3844599377" sldId="1494"/>
            <ac:graphicFrameMk id="9" creationId="{16906896-B761-1B92-24CE-02890D7AF190}"/>
          </ac:graphicFrameMkLst>
        </pc:graphicFrameChg>
      </pc:sldChg>
      <pc:sldChg chg="modSp new del mod ord">
        <pc:chgData name="김재창" userId="219b8ac3-3aed-4b9f-99c2-03e0662c09a1" providerId="ADAL" clId="{C37A9B02-71E5-4FE1-BA90-A2DA3FD444CC}" dt="2022-12-13T16:00:46.019" v="3633" actId="47"/>
        <pc:sldMkLst>
          <pc:docMk/>
          <pc:sldMk cId="736783277" sldId="1495"/>
        </pc:sldMkLst>
        <pc:spChg chg="mod">
          <ac:chgData name="김재창" userId="219b8ac3-3aed-4b9f-99c2-03e0662c09a1" providerId="ADAL" clId="{C37A9B02-71E5-4FE1-BA90-A2DA3FD444CC}" dt="2022-12-12T04:39:10.285" v="12"/>
          <ac:spMkLst>
            <pc:docMk/>
            <pc:sldMk cId="736783277" sldId="1495"/>
            <ac:spMk id="2" creationId="{4962A338-54FF-DF0F-FB72-FFB49067A65A}"/>
          </ac:spMkLst>
        </pc:spChg>
        <pc:spChg chg="mod">
          <ac:chgData name="김재창" userId="219b8ac3-3aed-4b9f-99c2-03e0662c09a1" providerId="ADAL" clId="{C37A9B02-71E5-4FE1-BA90-A2DA3FD444CC}" dt="2022-12-13T14:19:10.210" v="2846"/>
          <ac:spMkLst>
            <pc:docMk/>
            <pc:sldMk cId="736783277" sldId="1495"/>
            <ac:spMk id="3" creationId="{4F36F65F-CEE9-71A6-BD73-0AE2CEF38D7D}"/>
          </ac:spMkLst>
        </pc:spChg>
      </pc:sldChg>
      <pc:sldChg chg="addSp modSp new mod modAnim">
        <pc:chgData name="김재창" userId="219b8ac3-3aed-4b9f-99c2-03e0662c09a1" providerId="ADAL" clId="{C37A9B02-71E5-4FE1-BA90-A2DA3FD444CC}" dt="2022-12-14T06:26:09.761" v="5152" actId="15"/>
        <pc:sldMkLst>
          <pc:docMk/>
          <pc:sldMk cId="2711860158" sldId="1496"/>
        </pc:sldMkLst>
        <pc:spChg chg="mod">
          <ac:chgData name="김재창" userId="219b8ac3-3aed-4b9f-99c2-03e0662c09a1" providerId="ADAL" clId="{C37A9B02-71E5-4FE1-BA90-A2DA3FD444CC}" dt="2022-12-13T16:30:39.252" v="4167" actId="20577"/>
          <ac:spMkLst>
            <pc:docMk/>
            <pc:sldMk cId="2711860158" sldId="1496"/>
            <ac:spMk id="2" creationId="{CC475470-F74A-83BB-B94A-0F1E3ED01D4C}"/>
          </ac:spMkLst>
        </pc:spChg>
        <pc:spChg chg="mod">
          <ac:chgData name="김재창" userId="219b8ac3-3aed-4b9f-99c2-03e0662c09a1" providerId="ADAL" clId="{C37A9B02-71E5-4FE1-BA90-A2DA3FD444CC}" dt="2022-12-14T06:26:09.761" v="5152" actId="15"/>
          <ac:spMkLst>
            <pc:docMk/>
            <pc:sldMk cId="2711860158" sldId="1496"/>
            <ac:spMk id="3" creationId="{2F765E31-0E46-B283-2CE5-4D1AF6E761A6}"/>
          </ac:spMkLst>
        </pc:spChg>
        <pc:spChg chg="add mod ord">
          <ac:chgData name="김재창" userId="219b8ac3-3aed-4b9f-99c2-03e0662c09a1" providerId="ADAL" clId="{C37A9B02-71E5-4FE1-BA90-A2DA3FD444CC}" dt="2022-12-14T04:16:39.926" v="4530" actId="167"/>
          <ac:spMkLst>
            <pc:docMk/>
            <pc:sldMk cId="2711860158" sldId="1496"/>
            <ac:spMk id="4" creationId="{DBEDBF4E-6B1D-6154-2E43-FE6E577F7A5D}"/>
          </ac:spMkLst>
        </pc:spChg>
      </pc:sldChg>
      <pc:sldChg chg="addSp delSp modSp new mod">
        <pc:chgData name="김재창" userId="219b8ac3-3aed-4b9f-99c2-03e0662c09a1" providerId="ADAL" clId="{C37A9B02-71E5-4FE1-BA90-A2DA3FD444CC}" dt="2022-12-13T16:27:14.942" v="3973" actId="20577"/>
        <pc:sldMkLst>
          <pc:docMk/>
          <pc:sldMk cId="4090364163" sldId="1497"/>
        </pc:sldMkLst>
        <pc:spChg chg="mod">
          <ac:chgData name="김재창" userId="219b8ac3-3aed-4b9f-99c2-03e0662c09a1" providerId="ADAL" clId="{C37A9B02-71E5-4FE1-BA90-A2DA3FD444CC}" dt="2022-12-13T14:45:24.723" v="3244" actId="20577"/>
          <ac:spMkLst>
            <pc:docMk/>
            <pc:sldMk cId="4090364163" sldId="1497"/>
            <ac:spMk id="2" creationId="{7AB232AB-F90E-985E-6B1A-FC3D5AA8CB58}"/>
          </ac:spMkLst>
        </pc:spChg>
        <pc:spChg chg="mod">
          <ac:chgData name="김재창" userId="219b8ac3-3aed-4b9f-99c2-03e0662c09a1" providerId="ADAL" clId="{C37A9B02-71E5-4FE1-BA90-A2DA3FD444CC}" dt="2022-12-13T16:27:14.942" v="3973" actId="20577"/>
          <ac:spMkLst>
            <pc:docMk/>
            <pc:sldMk cId="4090364163" sldId="1497"/>
            <ac:spMk id="3" creationId="{F14F3FFC-F65E-08CD-3CFD-B773366E14CF}"/>
          </ac:spMkLst>
        </pc:spChg>
        <pc:spChg chg="add del">
          <ac:chgData name="김재창" userId="219b8ac3-3aed-4b9f-99c2-03e0662c09a1" providerId="ADAL" clId="{C37A9B02-71E5-4FE1-BA90-A2DA3FD444CC}" dt="2022-12-13T07:59:11.432" v="1330"/>
          <ac:spMkLst>
            <pc:docMk/>
            <pc:sldMk cId="4090364163" sldId="1497"/>
            <ac:spMk id="4" creationId="{93150F65-4CE8-0378-517D-5B6529FC4B09}"/>
          </ac:spMkLst>
        </pc:spChg>
        <pc:spChg chg="add del">
          <ac:chgData name="김재창" userId="219b8ac3-3aed-4b9f-99c2-03e0662c09a1" providerId="ADAL" clId="{C37A9B02-71E5-4FE1-BA90-A2DA3FD444CC}" dt="2022-12-13T07:59:14.820" v="1337" actId="22"/>
          <ac:spMkLst>
            <pc:docMk/>
            <pc:sldMk cId="4090364163" sldId="1497"/>
            <ac:spMk id="6" creationId="{584A6AD1-4D07-55AC-37DE-4E3798C453E5}"/>
          </ac:spMkLst>
        </pc:spChg>
        <pc:spChg chg="add del">
          <ac:chgData name="김재창" userId="219b8ac3-3aed-4b9f-99c2-03e0662c09a1" providerId="ADAL" clId="{C37A9B02-71E5-4FE1-BA90-A2DA3FD444CC}" dt="2022-12-13T07:59:16.683" v="1339" actId="478"/>
          <ac:spMkLst>
            <pc:docMk/>
            <pc:sldMk cId="4090364163" sldId="1497"/>
            <ac:spMk id="7" creationId="{816D832C-17D5-D272-D98A-A5CE9FA0428B}"/>
          </ac:spMkLst>
        </pc:spChg>
        <pc:picChg chg="add mod">
          <ac:chgData name="김재창" userId="219b8ac3-3aed-4b9f-99c2-03e0662c09a1" providerId="ADAL" clId="{C37A9B02-71E5-4FE1-BA90-A2DA3FD444CC}" dt="2022-12-13T07:59:28.812" v="1344" actId="1076"/>
          <ac:picMkLst>
            <pc:docMk/>
            <pc:sldMk cId="4090364163" sldId="1497"/>
            <ac:picMk id="9" creationId="{DB419206-5A96-C495-EC47-630CFF4F8423}"/>
          </ac:picMkLst>
        </pc:picChg>
      </pc:sldChg>
      <pc:sldChg chg="addSp modSp add mod">
        <pc:chgData name="김재창" userId="219b8ac3-3aed-4b9f-99c2-03e0662c09a1" providerId="ADAL" clId="{C37A9B02-71E5-4FE1-BA90-A2DA3FD444CC}" dt="2022-12-13T16:27:07.840" v="3971" actId="20577"/>
        <pc:sldMkLst>
          <pc:docMk/>
          <pc:sldMk cId="3532430297" sldId="1498"/>
        </pc:sldMkLst>
        <pc:spChg chg="mod">
          <ac:chgData name="김재창" userId="219b8ac3-3aed-4b9f-99c2-03e0662c09a1" providerId="ADAL" clId="{C37A9B02-71E5-4FE1-BA90-A2DA3FD444CC}" dt="2022-12-13T14:45:28.360" v="3248" actId="20577"/>
          <ac:spMkLst>
            <pc:docMk/>
            <pc:sldMk cId="3532430297" sldId="1498"/>
            <ac:spMk id="2" creationId="{7AB232AB-F90E-985E-6B1A-FC3D5AA8CB58}"/>
          </ac:spMkLst>
        </pc:spChg>
        <pc:spChg chg="mod">
          <ac:chgData name="김재창" userId="219b8ac3-3aed-4b9f-99c2-03e0662c09a1" providerId="ADAL" clId="{C37A9B02-71E5-4FE1-BA90-A2DA3FD444CC}" dt="2022-12-13T16:27:07.840" v="3971" actId="20577"/>
          <ac:spMkLst>
            <pc:docMk/>
            <pc:sldMk cId="3532430297" sldId="1498"/>
            <ac:spMk id="3" creationId="{F14F3FFC-F65E-08CD-3CFD-B773366E14CF}"/>
          </ac:spMkLst>
        </pc:spChg>
        <pc:picChg chg="add mod">
          <ac:chgData name="김재창" userId="219b8ac3-3aed-4b9f-99c2-03e0662c09a1" providerId="ADAL" clId="{C37A9B02-71E5-4FE1-BA90-A2DA3FD444CC}" dt="2022-12-13T08:06:21.759" v="1667" actId="1076"/>
          <ac:picMkLst>
            <pc:docMk/>
            <pc:sldMk cId="3532430297" sldId="1498"/>
            <ac:picMk id="5" creationId="{F6840129-2F4A-A617-72B0-5E0CFBA487A1}"/>
          </ac:picMkLst>
        </pc:picChg>
        <pc:picChg chg="mod">
          <ac:chgData name="김재창" userId="219b8ac3-3aed-4b9f-99c2-03e0662c09a1" providerId="ADAL" clId="{C37A9B02-71E5-4FE1-BA90-A2DA3FD444CC}" dt="2022-12-13T08:06:23.877" v="1669" actId="1076"/>
          <ac:picMkLst>
            <pc:docMk/>
            <pc:sldMk cId="3532430297" sldId="1498"/>
            <ac:picMk id="9" creationId="{DB419206-5A96-C495-EC47-630CFF4F8423}"/>
          </ac:picMkLst>
        </pc:picChg>
      </pc:sldChg>
      <pc:sldChg chg="modSp new mod ord">
        <pc:chgData name="김재창" userId="219b8ac3-3aed-4b9f-99c2-03e0662c09a1" providerId="ADAL" clId="{C37A9B02-71E5-4FE1-BA90-A2DA3FD444CC}" dt="2022-12-14T04:25:55.154" v="4698" actId="20577"/>
        <pc:sldMkLst>
          <pc:docMk/>
          <pc:sldMk cId="2536902688" sldId="1499"/>
        </pc:sldMkLst>
        <pc:spChg chg="mod">
          <ac:chgData name="김재창" userId="219b8ac3-3aed-4b9f-99c2-03e0662c09a1" providerId="ADAL" clId="{C37A9B02-71E5-4FE1-BA90-A2DA3FD444CC}" dt="2022-12-13T16:00:35.196" v="3632" actId="20577"/>
          <ac:spMkLst>
            <pc:docMk/>
            <pc:sldMk cId="2536902688" sldId="1499"/>
            <ac:spMk id="2" creationId="{09E603EE-E86E-4520-3DBA-A6141C07450F}"/>
          </ac:spMkLst>
        </pc:spChg>
        <pc:spChg chg="mod">
          <ac:chgData name="김재창" userId="219b8ac3-3aed-4b9f-99c2-03e0662c09a1" providerId="ADAL" clId="{C37A9B02-71E5-4FE1-BA90-A2DA3FD444CC}" dt="2022-12-14T04:25:55.154" v="4698" actId="20577"/>
          <ac:spMkLst>
            <pc:docMk/>
            <pc:sldMk cId="2536902688" sldId="1499"/>
            <ac:spMk id="3" creationId="{9A0F7226-BF8B-892B-F3FF-7EFD83143A07}"/>
          </ac:spMkLst>
        </pc:spChg>
      </pc:sldChg>
      <pc:sldChg chg="addSp delSp modSp new mod ord modAnim">
        <pc:chgData name="김재창" userId="219b8ac3-3aed-4b9f-99c2-03e0662c09a1" providerId="ADAL" clId="{C37A9B02-71E5-4FE1-BA90-A2DA3FD444CC}" dt="2022-12-13T16:27:36.088" v="3977" actId="167"/>
        <pc:sldMkLst>
          <pc:docMk/>
          <pc:sldMk cId="2379618460" sldId="1500"/>
        </pc:sldMkLst>
        <pc:spChg chg="mod">
          <ac:chgData name="김재창" userId="219b8ac3-3aed-4b9f-99c2-03e0662c09a1" providerId="ADAL" clId="{C37A9B02-71E5-4FE1-BA90-A2DA3FD444CC}" dt="2022-12-13T13:47:48.040" v="2742" actId="20577"/>
          <ac:spMkLst>
            <pc:docMk/>
            <pc:sldMk cId="2379618460" sldId="1500"/>
            <ac:spMk id="2" creationId="{6988D590-4238-796B-5450-B74AA031EC61}"/>
          </ac:spMkLst>
        </pc:spChg>
        <pc:spChg chg="mod ord">
          <ac:chgData name="김재창" userId="219b8ac3-3aed-4b9f-99c2-03e0662c09a1" providerId="ADAL" clId="{C37A9B02-71E5-4FE1-BA90-A2DA3FD444CC}" dt="2022-12-13T16:27:31.801" v="3975" actId="167"/>
          <ac:spMkLst>
            <pc:docMk/>
            <pc:sldMk cId="2379618460" sldId="1500"/>
            <ac:spMk id="3" creationId="{25DDE905-78CF-38C8-A871-96F9E1690B37}"/>
          </ac:spMkLst>
        </pc:spChg>
        <pc:spChg chg="add mod">
          <ac:chgData name="김재창" userId="219b8ac3-3aed-4b9f-99c2-03e0662c09a1" providerId="ADAL" clId="{C37A9B02-71E5-4FE1-BA90-A2DA3FD444CC}" dt="2022-12-13T13:27:49.612" v="2307" actId="1076"/>
          <ac:spMkLst>
            <pc:docMk/>
            <pc:sldMk cId="2379618460" sldId="1500"/>
            <ac:spMk id="6" creationId="{E33D3599-DF29-1953-CDE4-BC484DDBD5B5}"/>
          </ac:spMkLst>
        </pc:spChg>
        <pc:spChg chg="add mod">
          <ac:chgData name="김재창" userId="219b8ac3-3aed-4b9f-99c2-03e0662c09a1" providerId="ADAL" clId="{C37A9B02-71E5-4FE1-BA90-A2DA3FD444CC}" dt="2022-12-13T13:29:25.138" v="2371" actId="1076"/>
          <ac:spMkLst>
            <pc:docMk/>
            <pc:sldMk cId="2379618460" sldId="1500"/>
            <ac:spMk id="7" creationId="{96F4C400-57D7-55AF-C43A-323A8FB4E219}"/>
          </ac:spMkLst>
        </pc:spChg>
        <pc:spChg chg="add mod">
          <ac:chgData name="김재창" userId="219b8ac3-3aed-4b9f-99c2-03e0662c09a1" providerId="ADAL" clId="{C37A9B02-71E5-4FE1-BA90-A2DA3FD444CC}" dt="2022-12-13T13:29:27.082" v="2372" actId="1076"/>
          <ac:spMkLst>
            <pc:docMk/>
            <pc:sldMk cId="2379618460" sldId="1500"/>
            <ac:spMk id="8" creationId="{42FD81C0-5B68-2B92-306F-49849AF4FE80}"/>
          </ac:spMkLst>
        </pc:spChg>
        <pc:spChg chg="add mod">
          <ac:chgData name="김재창" userId="219b8ac3-3aed-4b9f-99c2-03e0662c09a1" providerId="ADAL" clId="{C37A9B02-71E5-4FE1-BA90-A2DA3FD444CC}" dt="2022-12-13T13:28:46.977" v="2353" actId="1076"/>
          <ac:spMkLst>
            <pc:docMk/>
            <pc:sldMk cId="2379618460" sldId="1500"/>
            <ac:spMk id="9" creationId="{B860562B-E22C-2DF6-2BE4-01670824E1C4}"/>
          </ac:spMkLst>
        </pc:spChg>
        <pc:spChg chg="add mod ord">
          <ac:chgData name="김재창" userId="219b8ac3-3aed-4b9f-99c2-03e0662c09a1" providerId="ADAL" clId="{C37A9B02-71E5-4FE1-BA90-A2DA3FD444CC}" dt="2022-12-13T16:27:36.088" v="3977" actId="167"/>
          <ac:spMkLst>
            <pc:docMk/>
            <pc:sldMk cId="2379618460" sldId="1500"/>
            <ac:spMk id="26" creationId="{E84406EA-F9B0-5DCF-EC95-08FCB6269B4F}"/>
          </ac:spMkLst>
        </pc:spChg>
        <pc:picChg chg="add del mod">
          <ac:chgData name="김재창" userId="219b8ac3-3aed-4b9f-99c2-03e0662c09a1" providerId="ADAL" clId="{C37A9B02-71E5-4FE1-BA90-A2DA3FD444CC}" dt="2022-12-13T13:32:04.875" v="2381" actId="478"/>
          <ac:picMkLst>
            <pc:docMk/>
            <pc:sldMk cId="2379618460" sldId="1500"/>
            <ac:picMk id="5" creationId="{04BFA1E6-956C-E5A7-E81D-392CE602592A}"/>
          </ac:picMkLst>
        </pc:picChg>
        <pc:picChg chg="add mod">
          <ac:chgData name="김재창" userId="219b8ac3-3aed-4b9f-99c2-03e0662c09a1" providerId="ADAL" clId="{C37A9B02-71E5-4FE1-BA90-A2DA3FD444CC}" dt="2022-12-13T13:30:26.649" v="2378" actId="1076"/>
          <ac:picMkLst>
            <pc:docMk/>
            <pc:sldMk cId="2379618460" sldId="1500"/>
            <ac:picMk id="23" creationId="{63D52774-CE51-FBAD-2A17-C70D45FE73A7}"/>
          </ac:picMkLst>
        </pc:picChg>
        <pc:picChg chg="add mod">
          <ac:chgData name="김재창" userId="219b8ac3-3aed-4b9f-99c2-03e0662c09a1" providerId="ADAL" clId="{C37A9B02-71E5-4FE1-BA90-A2DA3FD444CC}" dt="2022-12-13T13:32:15.788" v="2388" actId="1076"/>
          <ac:picMkLst>
            <pc:docMk/>
            <pc:sldMk cId="2379618460" sldId="1500"/>
            <ac:picMk id="25" creationId="{0F76FCE1-8D85-A602-2621-8501D232C6F4}"/>
          </ac:picMkLst>
        </pc:picChg>
        <pc:picChg chg="add mod">
          <ac:chgData name="김재창" userId="219b8ac3-3aed-4b9f-99c2-03e0662c09a1" providerId="ADAL" clId="{C37A9B02-71E5-4FE1-BA90-A2DA3FD444CC}" dt="2022-12-13T13:29:04.379" v="2364" actId="1076"/>
          <ac:picMkLst>
            <pc:docMk/>
            <pc:sldMk cId="2379618460" sldId="1500"/>
            <ac:picMk id="3074" creationId="{5CFE647E-9DE5-FB9F-C6F3-30599CD71B3D}"/>
          </ac:picMkLst>
        </pc:picChg>
        <pc:cxnChg chg="add del mod">
          <ac:chgData name="김재창" userId="219b8ac3-3aed-4b9f-99c2-03e0662c09a1" providerId="ADAL" clId="{C37A9B02-71E5-4FE1-BA90-A2DA3FD444CC}" dt="2022-12-13T13:29:11.809" v="2367" actId="478"/>
          <ac:cxnSpMkLst>
            <pc:docMk/>
            <pc:sldMk cId="2379618460" sldId="1500"/>
            <ac:cxnSpMk id="11" creationId="{82DA9AB1-254B-621A-CA70-FBC035F844CD}"/>
          </ac:cxnSpMkLst>
        </pc:cxnChg>
        <pc:cxnChg chg="add mod">
          <ac:chgData name="김재창" userId="219b8ac3-3aed-4b9f-99c2-03e0662c09a1" providerId="ADAL" clId="{C37A9B02-71E5-4FE1-BA90-A2DA3FD444CC}" dt="2022-12-13T13:29:14.868" v="2368" actId="1076"/>
          <ac:cxnSpMkLst>
            <pc:docMk/>
            <pc:sldMk cId="2379618460" sldId="1500"/>
            <ac:cxnSpMk id="20" creationId="{CEA88AC7-C643-5EBF-8073-90E86D6BB77B}"/>
          </ac:cxnSpMkLst>
        </pc:cxnChg>
        <pc:cxnChg chg="add mod">
          <ac:chgData name="김재창" userId="219b8ac3-3aed-4b9f-99c2-03e0662c09a1" providerId="ADAL" clId="{C37A9B02-71E5-4FE1-BA90-A2DA3FD444CC}" dt="2022-12-13T13:29:19.918" v="2369" actId="571"/>
          <ac:cxnSpMkLst>
            <pc:docMk/>
            <pc:sldMk cId="2379618460" sldId="1500"/>
            <ac:cxnSpMk id="21" creationId="{0A37C80E-BDF8-093A-9325-28F5EC8493C1}"/>
          </ac:cxnSpMkLst>
        </pc:cxnChg>
      </pc:sldChg>
      <pc:sldChg chg="modSp add mod ord">
        <pc:chgData name="김재창" userId="219b8ac3-3aed-4b9f-99c2-03e0662c09a1" providerId="ADAL" clId="{C37A9B02-71E5-4FE1-BA90-A2DA3FD444CC}" dt="2022-12-14T06:22:50.527" v="5031" actId="207"/>
        <pc:sldMkLst>
          <pc:docMk/>
          <pc:sldMk cId="155867868" sldId="1501"/>
        </pc:sldMkLst>
        <pc:spChg chg="mod">
          <ac:chgData name="김재창" userId="219b8ac3-3aed-4b9f-99c2-03e0662c09a1" providerId="ADAL" clId="{C37A9B02-71E5-4FE1-BA90-A2DA3FD444CC}" dt="2022-12-14T06:22:50.527" v="5031" actId="207"/>
          <ac:spMkLst>
            <pc:docMk/>
            <pc:sldMk cId="155867868" sldId="1501"/>
            <ac:spMk id="3" creationId="{F4BBAF6E-DB00-2C57-CE5F-358666FCAB9B}"/>
          </ac:spMkLst>
        </pc:spChg>
      </pc:sldChg>
      <pc:sldChg chg="addSp modSp new mod ord">
        <pc:chgData name="김재창" userId="219b8ac3-3aed-4b9f-99c2-03e0662c09a1" providerId="ADAL" clId="{C37A9B02-71E5-4FE1-BA90-A2DA3FD444CC}" dt="2022-12-14T06:25:11.217" v="5118" actId="20577"/>
        <pc:sldMkLst>
          <pc:docMk/>
          <pc:sldMk cId="842153898" sldId="1502"/>
        </pc:sldMkLst>
        <pc:spChg chg="mod">
          <ac:chgData name="김재창" userId="219b8ac3-3aed-4b9f-99c2-03e0662c09a1" providerId="ADAL" clId="{C37A9B02-71E5-4FE1-BA90-A2DA3FD444CC}" dt="2022-12-14T04:28:47.944" v="4737" actId="20577"/>
          <ac:spMkLst>
            <pc:docMk/>
            <pc:sldMk cId="842153898" sldId="1502"/>
            <ac:spMk id="2" creationId="{02A13D82-BABA-27E7-B521-6B79F793407F}"/>
          </ac:spMkLst>
        </pc:spChg>
        <pc:spChg chg="mod">
          <ac:chgData name="김재창" userId="219b8ac3-3aed-4b9f-99c2-03e0662c09a1" providerId="ADAL" clId="{C37A9B02-71E5-4FE1-BA90-A2DA3FD444CC}" dt="2022-12-14T06:25:11.217" v="5118" actId="20577"/>
          <ac:spMkLst>
            <pc:docMk/>
            <pc:sldMk cId="842153898" sldId="1502"/>
            <ac:spMk id="3" creationId="{1F8ED83A-394D-F5B0-981F-22582F563693}"/>
          </ac:spMkLst>
        </pc:spChg>
        <pc:picChg chg="add mod">
          <ac:chgData name="김재창" userId="219b8ac3-3aed-4b9f-99c2-03e0662c09a1" providerId="ADAL" clId="{C37A9B02-71E5-4FE1-BA90-A2DA3FD444CC}" dt="2022-12-13T14:27:58.026" v="2923" actId="1076"/>
          <ac:picMkLst>
            <pc:docMk/>
            <pc:sldMk cId="842153898" sldId="1502"/>
            <ac:picMk id="5" creationId="{2C237081-4D7F-8E86-A121-FE6876CA4E19}"/>
          </ac:picMkLst>
        </pc:picChg>
      </pc:sldChg>
      <pc:sldChg chg="addSp modSp new mod ord">
        <pc:chgData name="김재창" userId="219b8ac3-3aed-4b9f-99c2-03e0662c09a1" providerId="ADAL" clId="{C37A9B02-71E5-4FE1-BA90-A2DA3FD444CC}" dt="2022-12-13T15:54:39.640" v="3629"/>
        <pc:sldMkLst>
          <pc:docMk/>
          <pc:sldMk cId="244545006" sldId="1503"/>
        </pc:sldMkLst>
        <pc:spChg chg="mod">
          <ac:chgData name="김재창" userId="219b8ac3-3aed-4b9f-99c2-03e0662c09a1" providerId="ADAL" clId="{C37A9B02-71E5-4FE1-BA90-A2DA3FD444CC}" dt="2022-12-13T14:55:38.986" v="3303" actId="20577"/>
          <ac:spMkLst>
            <pc:docMk/>
            <pc:sldMk cId="244545006" sldId="1503"/>
            <ac:spMk id="2" creationId="{3A4265B1-6940-A6C7-FD42-6ED95FDFB7A5}"/>
          </ac:spMkLst>
        </pc:spChg>
        <pc:spChg chg="mod">
          <ac:chgData name="김재창" userId="219b8ac3-3aed-4b9f-99c2-03e0662c09a1" providerId="ADAL" clId="{C37A9B02-71E5-4FE1-BA90-A2DA3FD444CC}" dt="2022-12-13T15:48:12.543" v="3627" actId="20577"/>
          <ac:spMkLst>
            <pc:docMk/>
            <pc:sldMk cId="244545006" sldId="1503"/>
            <ac:spMk id="3" creationId="{ACFCD2A6-1022-D816-A9EE-4992536C50C7}"/>
          </ac:spMkLst>
        </pc:spChg>
        <pc:picChg chg="add mod">
          <ac:chgData name="김재창" userId="219b8ac3-3aed-4b9f-99c2-03e0662c09a1" providerId="ADAL" clId="{C37A9B02-71E5-4FE1-BA90-A2DA3FD444CC}" dt="2022-12-13T15:46:47.432" v="3550" actId="1076"/>
          <ac:picMkLst>
            <pc:docMk/>
            <pc:sldMk cId="244545006" sldId="1503"/>
            <ac:picMk id="5" creationId="{6721DA79-8F29-1F7A-7CCB-2269C0C3C77B}"/>
          </ac:picMkLst>
        </pc:picChg>
        <pc:picChg chg="add mod">
          <ac:chgData name="김재창" userId="219b8ac3-3aed-4b9f-99c2-03e0662c09a1" providerId="ADAL" clId="{C37A9B02-71E5-4FE1-BA90-A2DA3FD444CC}" dt="2022-12-13T15:47:17.948" v="3558" actId="1076"/>
          <ac:picMkLst>
            <pc:docMk/>
            <pc:sldMk cId="244545006" sldId="1503"/>
            <ac:picMk id="7" creationId="{2B24CA96-8027-BDD9-96C7-9A296C57A418}"/>
          </ac:picMkLst>
        </pc:picChg>
      </pc:sldChg>
      <pc:sldChg chg="modSp mod">
        <pc:chgData name="김재창" userId="219b8ac3-3aed-4b9f-99c2-03e0662c09a1" providerId="ADAL" clId="{C37A9B02-71E5-4FE1-BA90-A2DA3FD444CC}" dt="2022-12-13T16:25:45.237" v="3883" actId="20577"/>
        <pc:sldMkLst>
          <pc:docMk/>
          <pc:sldMk cId="2182667672" sldId="1504"/>
        </pc:sldMkLst>
        <pc:spChg chg="mod">
          <ac:chgData name="김재창" userId="219b8ac3-3aed-4b9f-99c2-03e0662c09a1" providerId="ADAL" clId="{C37A9B02-71E5-4FE1-BA90-A2DA3FD444CC}" dt="2022-12-13T16:25:45.237" v="3883" actId="20577"/>
          <ac:spMkLst>
            <pc:docMk/>
            <pc:sldMk cId="2182667672" sldId="1504"/>
            <ac:spMk id="3" creationId="{4F36F65F-CEE9-71A6-BD73-0AE2CEF38D7D}"/>
          </ac:spMkLst>
        </pc:spChg>
      </pc:sldChg>
      <pc:sldChg chg="addSp delSp modSp mod ord modAnim">
        <pc:chgData name="김재창" userId="219b8ac3-3aed-4b9f-99c2-03e0662c09a1" providerId="ADAL" clId="{C37A9B02-71E5-4FE1-BA90-A2DA3FD444CC}" dt="2022-12-14T06:27:32.241" v="5202" actId="6549"/>
        <pc:sldMkLst>
          <pc:docMk/>
          <pc:sldMk cId="2018425802" sldId="1505"/>
        </pc:sldMkLst>
        <pc:spChg chg="mod">
          <ac:chgData name="김재창" userId="219b8ac3-3aed-4b9f-99c2-03e0662c09a1" providerId="ADAL" clId="{C37A9B02-71E5-4FE1-BA90-A2DA3FD444CC}" dt="2022-12-14T06:27:32.241" v="5202" actId="6549"/>
          <ac:spMkLst>
            <pc:docMk/>
            <pc:sldMk cId="2018425802" sldId="1505"/>
            <ac:spMk id="3" creationId="{F4BBAF6E-DB00-2C57-CE5F-358666FCAB9B}"/>
          </ac:spMkLst>
        </pc:spChg>
        <pc:spChg chg="add mod">
          <ac:chgData name="김재창" userId="219b8ac3-3aed-4b9f-99c2-03e0662c09a1" providerId="ADAL" clId="{C37A9B02-71E5-4FE1-BA90-A2DA3FD444CC}" dt="2022-12-14T04:13:10.995" v="4473" actId="14100"/>
          <ac:spMkLst>
            <pc:docMk/>
            <pc:sldMk cId="2018425802" sldId="1505"/>
            <ac:spMk id="6" creationId="{319E5424-49FC-0EE2-0582-CDA2D82FD66F}"/>
          </ac:spMkLst>
        </pc:spChg>
        <pc:spChg chg="add mod">
          <ac:chgData name="김재창" userId="219b8ac3-3aed-4b9f-99c2-03e0662c09a1" providerId="ADAL" clId="{C37A9B02-71E5-4FE1-BA90-A2DA3FD444CC}" dt="2022-12-14T04:13:12.940" v="4475" actId="571"/>
          <ac:spMkLst>
            <pc:docMk/>
            <pc:sldMk cId="2018425802" sldId="1505"/>
            <ac:spMk id="8" creationId="{72CBBD46-AC86-F075-AE86-556E9921C2DB}"/>
          </ac:spMkLst>
        </pc:spChg>
        <pc:spChg chg="add mod">
          <ac:chgData name="김재창" userId="219b8ac3-3aed-4b9f-99c2-03e0662c09a1" providerId="ADAL" clId="{C37A9B02-71E5-4FE1-BA90-A2DA3FD444CC}" dt="2022-12-14T04:13:21.397" v="4478" actId="14100"/>
          <ac:spMkLst>
            <pc:docMk/>
            <pc:sldMk cId="2018425802" sldId="1505"/>
            <ac:spMk id="9" creationId="{4AEB4E23-5D40-4BA9-4637-6F5592567585}"/>
          </ac:spMkLst>
        </pc:spChg>
        <pc:spChg chg="add mod">
          <ac:chgData name="김재창" userId="219b8ac3-3aed-4b9f-99c2-03e0662c09a1" providerId="ADAL" clId="{C37A9B02-71E5-4FE1-BA90-A2DA3FD444CC}" dt="2022-12-14T04:13:45.380" v="4481" actId="208"/>
          <ac:spMkLst>
            <pc:docMk/>
            <pc:sldMk cId="2018425802" sldId="1505"/>
            <ac:spMk id="10" creationId="{E26255EB-678D-8BFE-5D71-687EF9198397}"/>
          </ac:spMkLst>
        </pc:spChg>
        <pc:spChg chg="add mod">
          <ac:chgData name="김재창" userId="219b8ac3-3aed-4b9f-99c2-03e0662c09a1" providerId="ADAL" clId="{C37A9B02-71E5-4FE1-BA90-A2DA3FD444CC}" dt="2022-12-14T04:13:57.059" v="4483" actId="14100"/>
          <ac:spMkLst>
            <pc:docMk/>
            <pc:sldMk cId="2018425802" sldId="1505"/>
            <ac:spMk id="11" creationId="{5E1C2C71-CF9B-9AB2-07CD-84E459A3E7C1}"/>
          </ac:spMkLst>
        </pc:spChg>
        <pc:picChg chg="del">
          <ac:chgData name="김재창" userId="219b8ac3-3aed-4b9f-99c2-03e0662c09a1" providerId="ADAL" clId="{C37A9B02-71E5-4FE1-BA90-A2DA3FD444CC}" dt="2022-12-14T04:12:17.606" v="4460" actId="478"/>
          <ac:picMkLst>
            <pc:docMk/>
            <pc:sldMk cId="2018425802" sldId="1505"/>
            <ac:picMk id="4" creationId="{365CDCBE-222D-484D-8EF7-449DCEB01F2B}"/>
          </ac:picMkLst>
        </pc:picChg>
        <pc:picChg chg="add mod ord modCrop">
          <ac:chgData name="김재창" userId="219b8ac3-3aed-4b9f-99c2-03e0662c09a1" providerId="ADAL" clId="{C37A9B02-71E5-4FE1-BA90-A2DA3FD444CC}" dt="2022-12-14T06:26:47.518" v="5167" actId="1035"/>
          <ac:picMkLst>
            <pc:docMk/>
            <pc:sldMk cId="2018425802" sldId="1505"/>
            <ac:picMk id="4" creationId="{EFDD2DCF-0A9D-2E21-57BD-84B15A7DB9BF}"/>
          </ac:picMkLst>
        </pc:picChg>
        <pc:picChg chg="add del mod modCrop">
          <ac:chgData name="김재창" userId="219b8ac3-3aed-4b9f-99c2-03e0662c09a1" providerId="ADAL" clId="{C37A9B02-71E5-4FE1-BA90-A2DA3FD444CC}" dt="2022-12-14T06:26:42.576" v="5161" actId="478"/>
          <ac:picMkLst>
            <pc:docMk/>
            <pc:sldMk cId="2018425802" sldId="1505"/>
            <ac:picMk id="5" creationId="{772EC21A-6198-D5E0-BA62-6DD27CE5FE00}"/>
          </ac:picMkLst>
        </pc:picChg>
        <pc:picChg chg="add mod">
          <ac:chgData name="김재창" userId="219b8ac3-3aed-4b9f-99c2-03e0662c09a1" providerId="ADAL" clId="{C37A9B02-71E5-4FE1-BA90-A2DA3FD444CC}" dt="2022-12-14T04:13:12.940" v="4475" actId="571"/>
          <ac:picMkLst>
            <pc:docMk/>
            <pc:sldMk cId="2018425802" sldId="1505"/>
            <ac:picMk id="7" creationId="{C21BC130-CFA8-507F-FB69-E6623F0F87B1}"/>
          </ac:picMkLst>
        </pc:picChg>
      </pc:sldChg>
      <pc:sldChg chg="addSp modSp new mod">
        <pc:chgData name="김재창" userId="219b8ac3-3aed-4b9f-99c2-03e0662c09a1" providerId="ADAL" clId="{C37A9B02-71E5-4FE1-BA90-A2DA3FD444CC}" dt="2022-12-13T16:16:33.859" v="3674" actId="1440"/>
        <pc:sldMkLst>
          <pc:docMk/>
          <pc:sldMk cId="3072132862" sldId="1506"/>
        </pc:sldMkLst>
        <pc:spChg chg="mod">
          <ac:chgData name="김재창" userId="219b8ac3-3aed-4b9f-99c2-03e0662c09a1" providerId="ADAL" clId="{C37A9B02-71E5-4FE1-BA90-A2DA3FD444CC}" dt="2022-12-13T16:15:50.253" v="3665" actId="20577"/>
          <ac:spMkLst>
            <pc:docMk/>
            <pc:sldMk cId="3072132862" sldId="1506"/>
            <ac:spMk id="2" creationId="{49DF09CF-4956-215D-E43E-6078226BFB3D}"/>
          </ac:spMkLst>
        </pc:spChg>
        <pc:picChg chg="add mod">
          <ac:chgData name="김재창" userId="219b8ac3-3aed-4b9f-99c2-03e0662c09a1" providerId="ADAL" clId="{C37A9B02-71E5-4FE1-BA90-A2DA3FD444CC}" dt="2022-12-13T16:16:33.859" v="3674" actId="1440"/>
          <ac:picMkLst>
            <pc:docMk/>
            <pc:sldMk cId="3072132862" sldId="1506"/>
            <ac:picMk id="4" creationId="{D00DE594-CD29-6557-2E06-1D557AF0D55E}"/>
          </ac:picMkLst>
        </pc:picChg>
      </pc:sldChg>
      <pc:sldChg chg="addSp delSp modSp new mod">
        <pc:chgData name="김재창" userId="219b8ac3-3aed-4b9f-99c2-03e0662c09a1" providerId="ADAL" clId="{C37A9B02-71E5-4FE1-BA90-A2DA3FD444CC}" dt="2022-12-14T04:22:30.921" v="4621" actId="20577"/>
        <pc:sldMkLst>
          <pc:docMk/>
          <pc:sldMk cId="2647563939" sldId="1507"/>
        </pc:sldMkLst>
        <pc:spChg chg="mod">
          <ac:chgData name="김재창" userId="219b8ac3-3aed-4b9f-99c2-03e0662c09a1" providerId="ADAL" clId="{C37A9B02-71E5-4FE1-BA90-A2DA3FD444CC}" dt="2022-12-14T04:22:30.921" v="4621" actId="20577"/>
          <ac:spMkLst>
            <pc:docMk/>
            <pc:sldMk cId="2647563939" sldId="1507"/>
            <ac:spMk id="2" creationId="{54613D86-5620-B462-6F25-B0FCBAFAE8AE}"/>
          </ac:spMkLst>
        </pc:spChg>
        <pc:spChg chg="mod">
          <ac:chgData name="김재창" userId="219b8ac3-3aed-4b9f-99c2-03e0662c09a1" providerId="ADAL" clId="{C37A9B02-71E5-4FE1-BA90-A2DA3FD444CC}" dt="2022-12-13T16:23:06.819" v="3832" actId="20577"/>
          <ac:spMkLst>
            <pc:docMk/>
            <pc:sldMk cId="2647563939" sldId="1507"/>
            <ac:spMk id="3" creationId="{59580A45-FEF0-1A8F-948B-D5E80416FBFC}"/>
          </ac:spMkLst>
        </pc:spChg>
        <pc:graphicFrameChg chg="add del mod">
          <ac:chgData name="김재창" userId="219b8ac3-3aed-4b9f-99c2-03e0662c09a1" providerId="ADAL" clId="{C37A9B02-71E5-4FE1-BA90-A2DA3FD444CC}" dt="2022-12-13T16:20:36.159" v="3700"/>
          <ac:graphicFrameMkLst>
            <pc:docMk/>
            <pc:sldMk cId="2647563939" sldId="1507"/>
            <ac:graphicFrameMk id="6" creationId="{E64A300B-D1A1-240E-5F66-31AD8E1B9C5D}"/>
          </ac:graphicFrameMkLst>
        </pc:graphicFrameChg>
        <pc:picChg chg="add del mod">
          <ac:chgData name="김재창" userId="219b8ac3-3aed-4b9f-99c2-03e0662c09a1" providerId="ADAL" clId="{C37A9B02-71E5-4FE1-BA90-A2DA3FD444CC}" dt="2022-12-13T16:21:55.659" v="3718" actId="478"/>
          <ac:picMkLst>
            <pc:docMk/>
            <pc:sldMk cId="2647563939" sldId="1507"/>
            <ac:picMk id="5" creationId="{8EF0D593-B1C6-AE75-2AB6-CB860B0B40E1}"/>
          </ac:picMkLst>
        </pc:picChg>
        <pc:picChg chg="add del mod">
          <ac:chgData name="김재창" userId="219b8ac3-3aed-4b9f-99c2-03e0662c09a1" providerId="ADAL" clId="{C37A9B02-71E5-4FE1-BA90-A2DA3FD444CC}" dt="2022-12-13T16:21:55.659" v="3718" actId="478"/>
          <ac:picMkLst>
            <pc:docMk/>
            <pc:sldMk cId="2647563939" sldId="1507"/>
            <ac:picMk id="7" creationId="{7709299B-F2AD-F5F6-565C-AF956B8990C5}"/>
          </ac:picMkLst>
        </pc:picChg>
        <pc:picChg chg="add mod">
          <ac:chgData name="김재창" userId="219b8ac3-3aed-4b9f-99c2-03e0662c09a1" providerId="ADAL" clId="{C37A9B02-71E5-4FE1-BA90-A2DA3FD444CC}" dt="2022-12-13T16:22:10.908" v="3755" actId="1076"/>
          <ac:picMkLst>
            <pc:docMk/>
            <pc:sldMk cId="2647563939" sldId="1507"/>
            <ac:picMk id="9" creationId="{138CE0D6-53D5-AAE4-EB48-441D4B856904}"/>
          </ac:picMkLst>
        </pc:picChg>
        <pc:picChg chg="add mod modCrop">
          <ac:chgData name="김재창" userId="219b8ac3-3aed-4b9f-99c2-03e0662c09a1" providerId="ADAL" clId="{C37A9B02-71E5-4FE1-BA90-A2DA3FD444CC}" dt="2022-12-13T16:22:44.205" v="3815" actId="732"/>
          <ac:picMkLst>
            <pc:docMk/>
            <pc:sldMk cId="2647563939" sldId="1507"/>
            <ac:picMk id="10" creationId="{782104AF-4170-CD39-E2C5-80EBFB802530}"/>
          </ac:picMkLst>
        </pc:picChg>
        <pc:picChg chg="add mod modCrop">
          <ac:chgData name="김재창" userId="219b8ac3-3aed-4b9f-99c2-03e0662c09a1" providerId="ADAL" clId="{C37A9B02-71E5-4FE1-BA90-A2DA3FD444CC}" dt="2022-12-13T16:23:15.891" v="3833" actId="1076"/>
          <ac:picMkLst>
            <pc:docMk/>
            <pc:sldMk cId="2647563939" sldId="1507"/>
            <ac:picMk id="11" creationId="{7DD23218-AEDC-3918-49F1-617567BC196B}"/>
          </ac:picMkLst>
        </pc:picChg>
      </pc:sldChg>
      <pc:sldChg chg="add del">
        <pc:chgData name="김재창" userId="219b8ac3-3aed-4b9f-99c2-03e0662c09a1" providerId="ADAL" clId="{C37A9B02-71E5-4FE1-BA90-A2DA3FD444CC}" dt="2022-12-13T16:15:40.012" v="3636"/>
        <pc:sldMkLst>
          <pc:docMk/>
          <pc:sldMk cId="3251753052" sldId="1507"/>
        </pc:sldMkLst>
      </pc:sldChg>
      <pc:sldChg chg="add del">
        <pc:chgData name="김재창" userId="219b8ac3-3aed-4b9f-99c2-03e0662c09a1" providerId="ADAL" clId="{C37A9B02-71E5-4FE1-BA90-A2DA3FD444CC}" dt="2022-12-14T04:12:09.858" v="4457"/>
        <pc:sldMkLst>
          <pc:docMk/>
          <pc:sldMk cId="1062871468" sldId="1508"/>
        </pc:sldMkLst>
      </pc:sldChg>
      <pc:sldChg chg="add del">
        <pc:chgData name="김재창" userId="219b8ac3-3aed-4b9f-99c2-03e0662c09a1" providerId="ADAL" clId="{C37A9B02-71E5-4FE1-BA90-A2DA3FD444CC}" dt="2022-12-14T04:15:36.874" v="4516" actId="47"/>
        <pc:sldMkLst>
          <pc:docMk/>
          <pc:sldMk cId="1131037013" sldId="1508"/>
        </pc:sldMkLst>
      </pc:sldChg>
      <pc:sldChg chg="modSp add mod">
        <pc:chgData name="김재창" userId="219b8ac3-3aed-4b9f-99c2-03e0662c09a1" providerId="ADAL" clId="{C37A9B02-71E5-4FE1-BA90-A2DA3FD444CC}" dt="2022-12-14T06:20:16.947" v="4997" actId="20577"/>
        <pc:sldMkLst>
          <pc:docMk/>
          <pc:sldMk cId="3258985877" sldId="1509"/>
        </pc:sldMkLst>
        <pc:spChg chg="mod">
          <ac:chgData name="김재창" userId="219b8ac3-3aed-4b9f-99c2-03e0662c09a1" providerId="ADAL" clId="{C37A9B02-71E5-4FE1-BA90-A2DA3FD444CC}" dt="2022-12-14T06:20:16.947" v="4997" actId="20577"/>
          <ac:spMkLst>
            <pc:docMk/>
            <pc:sldMk cId="3258985877" sldId="1509"/>
            <ac:spMk id="3" creationId="{F4BBAF6E-DB00-2C57-CE5F-358666FCAB9B}"/>
          </ac:spMkLst>
        </pc:spChg>
      </pc:sldChg>
      <pc:sldChg chg="addSp delSp modSp new mod">
        <pc:chgData name="김재창" userId="219b8ac3-3aed-4b9f-99c2-03e0662c09a1" providerId="ADAL" clId="{C37A9B02-71E5-4FE1-BA90-A2DA3FD444CC}" dt="2022-12-14T04:25:07.804" v="4694" actId="1076"/>
        <pc:sldMkLst>
          <pc:docMk/>
          <pc:sldMk cId="3573100355" sldId="1510"/>
        </pc:sldMkLst>
        <pc:spChg chg="mod">
          <ac:chgData name="김재창" userId="219b8ac3-3aed-4b9f-99c2-03e0662c09a1" providerId="ADAL" clId="{C37A9B02-71E5-4FE1-BA90-A2DA3FD444CC}" dt="2022-12-14T04:22:36.112" v="4622" actId="20577"/>
          <ac:spMkLst>
            <pc:docMk/>
            <pc:sldMk cId="3573100355" sldId="1510"/>
            <ac:spMk id="2" creationId="{093AF597-3416-FF55-9D90-A5D50ED43327}"/>
          </ac:spMkLst>
        </pc:spChg>
        <pc:spChg chg="mod">
          <ac:chgData name="김재창" userId="219b8ac3-3aed-4b9f-99c2-03e0662c09a1" providerId="ADAL" clId="{C37A9B02-71E5-4FE1-BA90-A2DA3FD444CC}" dt="2022-12-14T04:25:07.804" v="4694" actId="1076"/>
          <ac:spMkLst>
            <pc:docMk/>
            <pc:sldMk cId="3573100355" sldId="1510"/>
            <ac:spMk id="3" creationId="{96F81102-ECC2-6A43-5C49-550BA33DE39A}"/>
          </ac:spMkLst>
        </pc:spChg>
        <pc:graphicFrameChg chg="add del mod">
          <ac:chgData name="김재창" userId="219b8ac3-3aed-4b9f-99c2-03e0662c09a1" providerId="ADAL" clId="{C37A9B02-71E5-4FE1-BA90-A2DA3FD444CC}" dt="2022-12-14T04:21:21.903" v="4606"/>
          <ac:graphicFrameMkLst>
            <pc:docMk/>
            <pc:sldMk cId="3573100355" sldId="1510"/>
            <ac:graphicFrameMk id="6" creationId="{781518FB-D28F-AFDD-F357-3B71600022C3}"/>
          </ac:graphicFrameMkLst>
        </pc:graphicFrameChg>
        <pc:graphicFrameChg chg="add del mod">
          <ac:chgData name="김재창" userId="219b8ac3-3aed-4b9f-99c2-03e0662c09a1" providerId="ADAL" clId="{C37A9B02-71E5-4FE1-BA90-A2DA3FD444CC}" dt="2022-12-14T04:23:13.154" v="4636"/>
          <ac:graphicFrameMkLst>
            <pc:docMk/>
            <pc:sldMk cId="3573100355" sldId="1510"/>
            <ac:graphicFrameMk id="8" creationId="{CF5813EB-5BE2-0584-A47F-1229E4F570DE}"/>
          </ac:graphicFrameMkLst>
        </pc:graphicFrameChg>
        <pc:picChg chg="add mod">
          <ac:chgData name="김재창" userId="219b8ac3-3aed-4b9f-99c2-03e0662c09a1" providerId="ADAL" clId="{C37A9B02-71E5-4FE1-BA90-A2DA3FD444CC}" dt="2022-12-14T04:22:41.204" v="4624" actId="1076"/>
          <ac:picMkLst>
            <pc:docMk/>
            <pc:sldMk cId="3573100355" sldId="1510"/>
            <ac:picMk id="5" creationId="{D4360840-F9D9-2EC9-08C0-6A6863D74EA9}"/>
          </ac:picMkLst>
        </pc:picChg>
        <pc:picChg chg="add del mod">
          <ac:chgData name="김재창" userId="219b8ac3-3aed-4b9f-99c2-03e0662c09a1" providerId="ADAL" clId="{C37A9B02-71E5-4FE1-BA90-A2DA3FD444CC}" dt="2022-12-14T04:23:06.405" v="4634" actId="478"/>
          <ac:picMkLst>
            <pc:docMk/>
            <pc:sldMk cId="3573100355" sldId="1510"/>
            <ac:picMk id="7" creationId="{7EA13545-1DE6-0462-860E-32D171DD1031}"/>
          </ac:picMkLst>
        </pc:picChg>
        <pc:picChg chg="add mod">
          <ac:chgData name="김재창" userId="219b8ac3-3aed-4b9f-99c2-03e0662c09a1" providerId="ADAL" clId="{C37A9B02-71E5-4FE1-BA90-A2DA3FD444CC}" dt="2022-12-14T04:23:18.053" v="4639" actId="1076"/>
          <ac:picMkLst>
            <pc:docMk/>
            <pc:sldMk cId="3573100355" sldId="1510"/>
            <ac:picMk id="9" creationId="{52BB7984-4308-73C0-628A-F28B53EDE14F}"/>
          </ac:picMkLst>
        </pc:picChg>
      </pc:sldChg>
      <pc:sldChg chg="addSp modSp new mod">
        <pc:chgData name="김재창" userId="219b8ac3-3aed-4b9f-99c2-03e0662c09a1" providerId="ADAL" clId="{C37A9B02-71E5-4FE1-BA90-A2DA3FD444CC}" dt="2022-12-14T06:20:31.533" v="4998" actId="13822"/>
        <pc:sldMkLst>
          <pc:docMk/>
          <pc:sldMk cId="490965988" sldId="1511"/>
        </pc:sldMkLst>
        <pc:spChg chg="mod">
          <ac:chgData name="김재창" userId="219b8ac3-3aed-4b9f-99c2-03e0662c09a1" providerId="ADAL" clId="{C37A9B02-71E5-4FE1-BA90-A2DA3FD444CC}" dt="2022-12-14T06:08:24.687" v="4804" actId="20577"/>
          <ac:spMkLst>
            <pc:docMk/>
            <pc:sldMk cId="490965988" sldId="1511"/>
            <ac:spMk id="2" creationId="{B3DF06E8-4043-0DE7-A466-A2DF56E0268C}"/>
          </ac:spMkLst>
        </pc:spChg>
        <pc:spChg chg="mod">
          <ac:chgData name="김재창" userId="219b8ac3-3aed-4b9f-99c2-03e0662c09a1" providerId="ADAL" clId="{C37A9B02-71E5-4FE1-BA90-A2DA3FD444CC}" dt="2022-12-14T06:11:33.622" v="4964" actId="14"/>
          <ac:spMkLst>
            <pc:docMk/>
            <pc:sldMk cId="490965988" sldId="1511"/>
            <ac:spMk id="3" creationId="{F553F035-8A64-9409-0788-F470C6576F1F}"/>
          </ac:spMkLst>
        </pc:spChg>
        <pc:spChg chg="add mod">
          <ac:chgData name="김재창" userId="219b8ac3-3aed-4b9f-99c2-03e0662c09a1" providerId="ADAL" clId="{C37A9B02-71E5-4FE1-BA90-A2DA3FD444CC}" dt="2022-12-14T06:20:31.533" v="4998" actId="13822"/>
          <ac:spMkLst>
            <pc:docMk/>
            <pc:sldMk cId="490965988" sldId="1511"/>
            <ac:spMk id="4" creationId="{AC060B71-D45F-3359-3E9C-8ECBD6618218}"/>
          </ac:spMkLst>
        </pc:spChg>
        <pc:spChg chg="add mod">
          <ac:chgData name="김재창" userId="219b8ac3-3aed-4b9f-99c2-03e0662c09a1" providerId="ADAL" clId="{C37A9B02-71E5-4FE1-BA90-A2DA3FD444CC}" dt="2022-12-14T06:09:33.285" v="4830" actId="1076"/>
          <ac:spMkLst>
            <pc:docMk/>
            <pc:sldMk cId="490965988" sldId="1511"/>
            <ac:spMk id="5" creationId="{810EE82D-63FF-45C2-BDA4-0A67E2038588}"/>
          </ac:spMkLst>
        </pc:spChg>
        <pc:spChg chg="add mod">
          <ac:chgData name="김재창" userId="219b8ac3-3aed-4b9f-99c2-03e0662c09a1" providerId="ADAL" clId="{C37A9B02-71E5-4FE1-BA90-A2DA3FD444CC}" dt="2022-12-14T06:09:44.893" v="4839" actId="1076"/>
          <ac:spMkLst>
            <pc:docMk/>
            <pc:sldMk cId="490965988" sldId="1511"/>
            <ac:spMk id="6" creationId="{6B553B60-30D6-785D-8302-8AE99B1E0219}"/>
          </ac:spMkLst>
        </pc:spChg>
        <pc:spChg chg="add mod">
          <ac:chgData name="김재창" userId="219b8ac3-3aed-4b9f-99c2-03e0662c09a1" providerId="ADAL" clId="{C37A9B02-71E5-4FE1-BA90-A2DA3FD444CC}" dt="2022-12-14T06:16:52.435" v="4996" actId="1076"/>
          <ac:spMkLst>
            <pc:docMk/>
            <pc:sldMk cId="490965988" sldId="1511"/>
            <ac:spMk id="14" creationId="{803DE370-27EB-6526-98E9-896DC77F4916}"/>
          </ac:spMkLst>
        </pc:spChg>
        <pc:cxnChg chg="add mod">
          <ac:chgData name="김재창" userId="219b8ac3-3aed-4b9f-99c2-03e0662c09a1" providerId="ADAL" clId="{C37A9B02-71E5-4FE1-BA90-A2DA3FD444CC}" dt="2022-12-14T06:11:02.180" v="4883" actId="14100"/>
          <ac:cxnSpMkLst>
            <pc:docMk/>
            <pc:sldMk cId="490965988" sldId="1511"/>
            <ac:cxnSpMk id="8" creationId="{8F78E0DF-E497-1BF6-7674-714C94351AD9}"/>
          </ac:cxnSpMkLst>
        </pc:cxnChg>
      </pc:sldChg>
      <pc:sldChg chg="add del">
        <pc:chgData name="김재창" userId="219b8ac3-3aed-4b9f-99c2-03e0662c09a1" providerId="ADAL" clId="{C37A9B02-71E5-4FE1-BA90-A2DA3FD444CC}" dt="2022-12-14T06:26:20.027" v="5154"/>
        <pc:sldMkLst>
          <pc:docMk/>
          <pc:sldMk cId="841773495" sldId="1512"/>
        </pc:sldMkLst>
      </pc:sldChg>
    </pc:docChg>
  </pc:docChgLst>
  <pc:docChgLst>
    <pc:chgData name="이윤주(인공지능대학원)" userId="20696e87-a691-4b9f-94ed-8c5360fb2a47" providerId="ADAL" clId="{B9D6058A-DB03-46B1-AB53-57104AAF80E7}"/>
    <pc:docChg chg="custSel addSld modSld">
      <pc:chgData name="이윤주(인공지능대학원)" userId="20696e87-a691-4b9f-94ed-8c5360fb2a47" providerId="ADAL" clId="{B9D6058A-DB03-46B1-AB53-57104AAF80E7}" dt="2022-09-21T11:02:02.414" v="259"/>
      <pc:docMkLst>
        <pc:docMk/>
      </pc:docMkLst>
      <pc:sldChg chg="new">
        <pc:chgData name="이윤주(인공지능대학원)" userId="20696e87-a691-4b9f-94ed-8c5360fb2a47" providerId="ADAL" clId="{B9D6058A-DB03-46B1-AB53-57104AAF80E7}" dt="2022-09-21T10:48:48.992" v="0" actId="680"/>
        <pc:sldMkLst>
          <pc:docMk/>
          <pc:sldMk cId="560424917" sldId="1372"/>
        </pc:sldMkLst>
      </pc:sldChg>
      <pc:sldChg chg="modSp new mod">
        <pc:chgData name="이윤주(인공지능대학원)" userId="20696e87-a691-4b9f-94ed-8c5360fb2a47" providerId="ADAL" clId="{B9D6058A-DB03-46B1-AB53-57104AAF80E7}" dt="2022-09-21T11:02:02.414" v="259"/>
        <pc:sldMkLst>
          <pc:docMk/>
          <pc:sldMk cId="2310640249" sldId="1373"/>
        </pc:sldMkLst>
        <pc:spChg chg="mod">
          <ac:chgData name="이윤주(인공지능대학원)" userId="20696e87-a691-4b9f-94ed-8c5360fb2a47" providerId="ADAL" clId="{B9D6058A-DB03-46B1-AB53-57104AAF80E7}" dt="2022-09-21T10:58:37.984" v="15" actId="20577"/>
          <ac:spMkLst>
            <pc:docMk/>
            <pc:sldMk cId="2310640249" sldId="1373"/>
            <ac:spMk id="2" creationId="{6DAFB923-FD7E-CECB-E32D-CE6746B01B8C}"/>
          </ac:spMkLst>
        </pc:spChg>
        <pc:spChg chg="mod">
          <ac:chgData name="이윤주(인공지능대학원)" userId="20696e87-a691-4b9f-94ed-8c5360fb2a47" providerId="ADAL" clId="{B9D6058A-DB03-46B1-AB53-57104AAF80E7}" dt="2022-09-21T11:02:02.414" v="259"/>
          <ac:spMkLst>
            <pc:docMk/>
            <pc:sldMk cId="2310640249" sldId="1373"/>
            <ac:spMk id="3" creationId="{E198EAC5-5DBC-D272-326E-49512F96608F}"/>
          </ac:spMkLst>
        </pc:spChg>
      </pc:sldChg>
      <pc:sldChg chg="new">
        <pc:chgData name="이윤주(인공지능대학원)" userId="20696e87-a691-4b9f-94ed-8c5360fb2a47" providerId="ADAL" clId="{B9D6058A-DB03-46B1-AB53-57104AAF80E7}" dt="2022-09-21T10:48:49.375" v="2" actId="680"/>
        <pc:sldMkLst>
          <pc:docMk/>
          <pc:sldMk cId="2588691166" sldId="1374"/>
        </pc:sldMkLst>
      </pc:sldChg>
    </pc:docChg>
  </pc:docChgLst>
  <pc:docChgLst>
    <pc:chgData name="김재창" userId="219b8ac3-3aed-4b9f-99c2-03e0662c09a1" providerId="ADAL" clId="{9B3856BE-F2CC-C249-9F9F-A107309023C0}"/>
    <pc:docChg chg="custSel addSld modSld">
      <pc:chgData name="김재창" userId="219b8ac3-3aed-4b9f-99c2-03e0662c09a1" providerId="ADAL" clId="{9B3856BE-F2CC-C249-9F9F-A107309023C0}" dt="2022-11-29T14:14:36.053" v="927" actId="20577"/>
      <pc:docMkLst>
        <pc:docMk/>
      </pc:docMkLst>
      <pc:sldChg chg="modSp mod">
        <pc:chgData name="김재창" userId="219b8ac3-3aed-4b9f-99c2-03e0662c09a1" providerId="ADAL" clId="{9B3856BE-F2CC-C249-9F9F-A107309023C0}" dt="2022-11-29T12:13:37.304" v="136" actId="20577"/>
        <pc:sldMkLst>
          <pc:docMk/>
          <pc:sldMk cId="1081505172" sldId="1465"/>
        </pc:sldMkLst>
        <pc:spChg chg="mod">
          <ac:chgData name="김재창" userId="219b8ac3-3aed-4b9f-99c2-03e0662c09a1" providerId="ADAL" clId="{9B3856BE-F2CC-C249-9F9F-A107309023C0}" dt="2022-11-29T12:13:37.304" v="136" actId="20577"/>
          <ac:spMkLst>
            <pc:docMk/>
            <pc:sldMk cId="1081505172" sldId="1465"/>
            <ac:spMk id="3" creationId="{F4BBAF6E-DB00-2C57-CE5F-358666FCAB9B}"/>
          </ac:spMkLst>
        </pc:spChg>
      </pc:sldChg>
      <pc:sldChg chg="modSp mod">
        <pc:chgData name="김재창" userId="219b8ac3-3aed-4b9f-99c2-03e0662c09a1" providerId="ADAL" clId="{9B3856BE-F2CC-C249-9F9F-A107309023C0}" dt="2022-11-29T12:39:33.787" v="771"/>
        <pc:sldMkLst>
          <pc:docMk/>
          <pc:sldMk cId="3988237911" sldId="1472"/>
        </pc:sldMkLst>
        <pc:spChg chg="mod">
          <ac:chgData name="김재창" userId="219b8ac3-3aed-4b9f-99c2-03e0662c09a1" providerId="ADAL" clId="{9B3856BE-F2CC-C249-9F9F-A107309023C0}" dt="2022-11-29T12:12:16.576" v="132" actId="20577"/>
          <ac:spMkLst>
            <pc:docMk/>
            <pc:sldMk cId="3988237911" sldId="1472"/>
            <ac:spMk id="3" creationId="{9883A217-7831-7575-8678-0399E40B99C8}"/>
          </ac:spMkLst>
        </pc:spChg>
        <pc:graphicFrameChg chg="mod">
          <ac:chgData name="김재창" userId="219b8ac3-3aed-4b9f-99c2-03e0662c09a1" providerId="ADAL" clId="{9B3856BE-F2CC-C249-9F9F-A107309023C0}" dt="2022-11-29T12:39:33.787" v="771"/>
          <ac:graphicFrameMkLst>
            <pc:docMk/>
            <pc:sldMk cId="3988237911" sldId="1472"/>
            <ac:graphicFrameMk id="6" creationId="{D0552030-FF87-B8F2-6AA4-27363C5057A7}"/>
          </ac:graphicFrameMkLst>
        </pc:graphicFrameChg>
      </pc:sldChg>
      <pc:sldChg chg="modSp mod">
        <pc:chgData name="김재창" userId="219b8ac3-3aed-4b9f-99c2-03e0662c09a1" providerId="ADAL" clId="{9B3856BE-F2CC-C249-9F9F-A107309023C0}" dt="2022-11-29T12:34:04.035" v="767" actId="20577"/>
        <pc:sldMkLst>
          <pc:docMk/>
          <pc:sldMk cId="3954797700" sldId="1473"/>
        </pc:sldMkLst>
        <pc:spChg chg="mod">
          <ac:chgData name="김재창" userId="219b8ac3-3aed-4b9f-99c2-03e0662c09a1" providerId="ADAL" clId="{9B3856BE-F2CC-C249-9F9F-A107309023C0}" dt="2022-11-29T12:23:39.643" v="351" actId="20577"/>
          <ac:spMkLst>
            <pc:docMk/>
            <pc:sldMk cId="3954797700" sldId="1473"/>
            <ac:spMk id="2" creationId="{B3C771B6-06BC-61FE-99DE-CA9AF3447149}"/>
          </ac:spMkLst>
        </pc:spChg>
        <pc:spChg chg="mod">
          <ac:chgData name="김재창" userId="219b8ac3-3aed-4b9f-99c2-03e0662c09a1" providerId="ADAL" clId="{9B3856BE-F2CC-C249-9F9F-A107309023C0}" dt="2022-11-29T12:34:04.035" v="767" actId="20577"/>
          <ac:spMkLst>
            <pc:docMk/>
            <pc:sldMk cId="3954797700" sldId="1473"/>
            <ac:spMk id="3" creationId="{752EB67F-E62D-B8F5-6CBD-CF6B2382317C}"/>
          </ac:spMkLst>
        </pc:spChg>
      </pc:sldChg>
      <pc:sldChg chg="modSp add mod">
        <pc:chgData name="김재창" userId="219b8ac3-3aed-4b9f-99c2-03e0662c09a1" providerId="ADAL" clId="{9B3856BE-F2CC-C249-9F9F-A107309023C0}" dt="2022-11-29T12:32:14.510" v="671" actId="403"/>
        <pc:sldMkLst>
          <pc:docMk/>
          <pc:sldMk cId="2919251752" sldId="1474"/>
        </pc:sldMkLst>
        <pc:spChg chg="mod">
          <ac:chgData name="김재창" userId="219b8ac3-3aed-4b9f-99c2-03e0662c09a1" providerId="ADAL" clId="{9B3856BE-F2CC-C249-9F9F-A107309023C0}" dt="2022-11-29T12:14:00.965" v="145" actId="20577"/>
          <ac:spMkLst>
            <pc:docMk/>
            <pc:sldMk cId="2919251752" sldId="1474"/>
            <ac:spMk id="2" creationId="{AEFEDCBE-BC1E-9080-61C0-B2D7302CFC91}"/>
          </ac:spMkLst>
        </pc:spChg>
        <pc:spChg chg="mod">
          <ac:chgData name="김재창" userId="219b8ac3-3aed-4b9f-99c2-03e0662c09a1" providerId="ADAL" clId="{9B3856BE-F2CC-C249-9F9F-A107309023C0}" dt="2022-11-29T12:32:14.510" v="671" actId="403"/>
          <ac:spMkLst>
            <pc:docMk/>
            <pc:sldMk cId="2919251752" sldId="1474"/>
            <ac:spMk id="3" creationId="{F4BBAF6E-DB00-2C57-CE5F-358666FCAB9B}"/>
          </ac:spMkLst>
        </pc:spChg>
      </pc:sldChg>
      <pc:sldChg chg="modSp new mod">
        <pc:chgData name="김재창" userId="219b8ac3-3aed-4b9f-99c2-03e0662c09a1" providerId="ADAL" clId="{9B3856BE-F2CC-C249-9F9F-A107309023C0}" dt="2022-11-29T12:20:52.817" v="301" actId="20577"/>
        <pc:sldMkLst>
          <pc:docMk/>
          <pc:sldMk cId="1402892352" sldId="1475"/>
        </pc:sldMkLst>
        <pc:spChg chg="mod">
          <ac:chgData name="김재창" userId="219b8ac3-3aed-4b9f-99c2-03e0662c09a1" providerId="ADAL" clId="{9B3856BE-F2CC-C249-9F9F-A107309023C0}" dt="2022-11-29T12:17:11.712" v="156" actId="20577"/>
          <ac:spMkLst>
            <pc:docMk/>
            <pc:sldMk cId="1402892352" sldId="1475"/>
            <ac:spMk id="2" creationId="{E9AC9772-F052-D34B-BDDF-AE350A5CEE74}"/>
          </ac:spMkLst>
        </pc:spChg>
        <pc:spChg chg="mod">
          <ac:chgData name="김재창" userId="219b8ac3-3aed-4b9f-99c2-03e0662c09a1" providerId="ADAL" clId="{9B3856BE-F2CC-C249-9F9F-A107309023C0}" dt="2022-11-29T12:20:52.817" v="301" actId="20577"/>
          <ac:spMkLst>
            <pc:docMk/>
            <pc:sldMk cId="1402892352" sldId="1475"/>
            <ac:spMk id="3" creationId="{22E92645-A6B6-BA46-B804-695B3719223E}"/>
          </ac:spMkLst>
        </pc:spChg>
      </pc:sldChg>
      <pc:sldChg chg="modSp mod">
        <pc:chgData name="김재창" userId="219b8ac3-3aed-4b9f-99c2-03e0662c09a1" providerId="ADAL" clId="{9B3856BE-F2CC-C249-9F9F-A107309023C0}" dt="2022-11-29T14:14:36.053" v="927" actId="20577"/>
        <pc:sldMkLst>
          <pc:docMk/>
          <pc:sldMk cId="3867901290" sldId="1476"/>
        </pc:sldMkLst>
        <pc:spChg chg="mod">
          <ac:chgData name="김재창" userId="219b8ac3-3aed-4b9f-99c2-03e0662c09a1" providerId="ADAL" clId="{9B3856BE-F2CC-C249-9F9F-A107309023C0}" dt="2022-11-29T14:14:36.053" v="927" actId="20577"/>
          <ac:spMkLst>
            <pc:docMk/>
            <pc:sldMk cId="3867901290" sldId="1476"/>
            <ac:spMk id="3" creationId="{64AEDE32-F469-C3E6-AF42-6AD62A9D8B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753B9-7376-4F11-8D18-31B9CBB458FB}" type="datetimeFigureOut">
              <a:rPr lang="ko-KR" altLang="en-US" smtClean="0"/>
              <a:t>2023. 1. 31.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69AFE-CD39-468B-BC1F-DBD876259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12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482976-B19B-4D50-8A05-ABC1B70A438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618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9AFE-CD39-468B-BC1F-DBD876259D7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407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482976-B19B-4D50-8A05-ABC1B70A438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623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9AFE-CD39-468B-BC1F-DBD876259D7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891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9AFE-CD39-468B-BC1F-DBD876259D7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942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9AFE-CD39-468B-BC1F-DBD876259D7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70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9AFE-CD39-468B-BC1F-DBD876259D7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06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9AFE-CD39-468B-BC1F-DBD876259D7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761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9AFE-CD39-468B-BC1F-DBD876259D7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894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9AFE-CD39-468B-BC1F-DBD876259D7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289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9AFE-CD39-468B-BC1F-DBD876259D7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1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9AFE-CD39-468B-BC1F-DBD876259D7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28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9AFE-CD39-468B-BC1F-DBD876259D7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567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9AFE-CD39-468B-BC1F-DBD876259D7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18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482976-B19B-4D50-8A05-ABC1B70A438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833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9AFE-CD39-468B-BC1F-DBD876259D7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972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9AFE-CD39-468B-BC1F-DBD876259D7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95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9AFE-CD39-468B-BC1F-DBD876259D7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392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9AFE-CD39-468B-BC1F-DBD876259D7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4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3D95CA-9F1A-4B10-AE7A-7499B4DF9210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56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" y="365125"/>
            <a:ext cx="11789509" cy="779829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8831" y="1332914"/>
            <a:ext cx="11742615" cy="48440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3D95CA-9F1A-4B10-AE7A-7499B4DF9210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271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3D95CA-9F1A-4B10-AE7A-7499B4DF9210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12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26800"/>
            <a:ext cx="11433600" cy="540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4000"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040779"/>
            <a:ext cx="11433600" cy="52376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C6005E"/>
              </a:buClr>
              <a:buFont typeface="Wingdings" panose="05000000000000000000" pitchFamily="2" charset="2"/>
              <a:buChar char="§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A5650D-D5EE-4FE3-9ED5-6AEC88F38B2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137BC6A-F1FE-8141-1418-632FB4B43CF7}"/>
              </a:ext>
            </a:extLst>
          </p:cNvPr>
          <p:cNvCxnSpPr>
            <a:cxnSpLocks/>
          </p:cNvCxnSpPr>
          <p:nvPr userDrawn="1"/>
        </p:nvCxnSpPr>
        <p:spPr>
          <a:xfrm>
            <a:off x="432000" y="791999"/>
            <a:ext cx="114336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11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5C2B4-E870-42EB-B33E-75AFD3A1A06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724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4D468DE4-CD81-3CD8-EFC4-A68E25A3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6801"/>
            <a:ext cx="11433600" cy="540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791999"/>
            <a:ext cx="55878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91999"/>
            <a:ext cx="5693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3D95CA-9F1A-4B10-AE7A-7499B4DF9210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078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3D95CA-9F1A-4B10-AE7A-7499B4DF9210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949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" y="365125"/>
            <a:ext cx="11789509" cy="779829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945350-FA4D-4C6A-83EB-A57C092D7F8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491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45C8C-D9AE-46EF-B608-C3980F24B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178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3D95CA-9F1A-4B10-AE7A-7499B4DF9210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623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3D95CA-9F1A-4B10-AE7A-7499B4DF9210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240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937" y="365125"/>
            <a:ext cx="11789509" cy="779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831" y="1332914"/>
            <a:ext cx="11742615" cy="484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82D47-F969-48FD-9ADB-AE3B5460B597}" type="datetimeFigureOut">
              <a:rPr lang="ko-KR" altLang="en-US" smtClean="0"/>
              <a:t>2023. 1. 31.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0E8E5-478E-4577-B4AE-D1B994C1D0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149ACF71-D3BE-44C5-911B-D07983BC8A7A}"/>
              </a:ext>
            </a:extLst>
          </p:cNvPr>
          <p:cNvSpPr txBox="1">
            <a:spLocks/>
          </p:cNvSpPr>
          <p:nvPr userDrawn="1"/>
        </p:nvSpPr>
        <p:spPr>
          <a:xfrm>
            <a:off x="11388959" y="6831"/>
            <a:ext cx="729952" cy="170334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r" defTabSz="914400" rtl="0" eaLnBrk="1" latinLnBrk="1" hangingPunct="1">
              <a:defRPr sz="1300" b="0" kern="1200" baseline="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1E74F8-23EA-40B4-BA6E-E1C5BEEB6286}" type="slidenum">
              <a:rPr lang="ko-KR" altLang="en-US" sz="825" smtClean="0">
                <a:solidFill>
                  <a:schemeClr val="tx2"/>
                </a:solidFill>
              </a:rPr>
              <a:pPr/>
              <a:t>‹#›</a:t>
            </a:fld>
            <a:endParaRPr lang="ko-KR" altLang="en-US" sz="825">
              <a:solidFill>
                <a:schemeClr val="tx2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34D7BDE-087D-41B4-AEDE-EC9F2E129C2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24" y="6575573"/>
            <a:ext cx="1887416" cy="1956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7B00C60-C20D-BF75-C49B-DA3CD3E100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t="55738" b="19078"/>
          <a:stretch/>
        </p:blipFill>
        <p:spPr>
          <a:xfrm rot="5400000">
            <a:off x="-2256382" y="2047833"/>
            <a:ext cx="4252076" cy="15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9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C8015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77800" algn="l" defTabSz="914400" rtl="0" eaLnBrk="1" latinLnBrk="1" hangingPunct="1">
        <a:lnSpc>
          <a:spcPct val="90000"/>
        </a:lnSpc>
        <a:spcBef>
          <a:spcPts val="500"/>
        </a:spcBef>
        <a:buClr>
          <a:srgbClr val="C6005E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177800" algn="l" defTabSz="914400" rtl="0" eaLnBrk="1" latinLnBrk="1" hangingPunct="1">
        <a:lnSpc>
          <a:spcPct val="90000"/>
        </a:lnSpc>
        <a:spcBef>
          <a:spcPts val="500"/>
        </a:spcBef>
        <a:buClr>
          <a:srgbClr val="C6005E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2563" algn="l" defTabSz="914400" rtl="0" eaLnBrk="1" latinLnBrk="1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12900" indent="-177800" algn="l" defTabSz="914400" rtl="0" eaLnBrk="1" latinLnBrk="1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yJabiru/shell-script-example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doodle.com/test-bash-shell-script-onlin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lyJabiru/shell-script-example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3355" y="1628078"/>
            <a:ext cx="9328196" cy="1599858"/>
          </a:xfrm>
        </p:spPr>
        <p:txBody>
          <a:bodyPr anchor="ctr">
            <a:noAutofit/>
          </a:bodyPr>
          <a:lstStyle/>
          <a:p>
            <a:r>
              <a:rPr lang="en-US" altLang="ko-KR" sz="5400" dirty="0">
                <a:latin typeface="Calibri" panose="020F0502020204030204" pitchFamily="34" charset="0"/>
                <a:cs typeface="Calibri" panose="020F0502020204030204" pitchFamily="34" charset="0"/>
              </a:rPr>
              <a:t>Shell Scripts</a:t>
            </a:r>
            <a:endParaRPr lang="ko-KR" alt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부제목 13"/>
          <p:cNvSpPr>
            <a:spLocks noGrp="1"/>
          </p:cNvSpPr>
          <p:nvPr>
            <p:ph type="subTitle" idx="1"/>
          </p:nvPr>
        </p:nvSpPr>
        <p:spPr>
          <a:xfrm>
            <a:off x="2395552" y="4435961"/>
            <a:ext cx="7543800" cy="1552430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POSTECH </a:t>
            </a:r>
            <a:r>
              <a:rPr lang="en-US" altLang="ko-KR" sz="2000" dirty="0" err="1"/>
              <a:t>MLLab</a:t>
            </a:r>
            <a:endParaRPr lang="en-US" altLang="ko-KR" sz="2000" dirty="0"/>
          </a:p>
          <a:p>
            <a:r>
              <a:rPr lang="en-US" altLang="ko-KR" sz="2000" dirty="0" err="1"/>
              <a:t>Seungjoon</a:t>
            </a:r>
            <a:r>
              <a:rPr lang="en-US" altLang="ko-KR" sz="2000" dirty="0"/>
              <a:t> Lee</a:t>
            </a:r>
          </a:p>
        </p:txBody>
      </p:sp>
      <p:sp>
        <p:nvSpPr>
          <p:cNvPr id="3" name="부제목 13">
            <a:extLst>
              <a:ext uri="{FF2B5EF4-FFF2-40B4-BE49-F238E27FC236}">
                <a16:creationId xmlns:a16="http://schemas.microsoft.com/office/drawing/2014/main" id="{7A6B4EF6-3C14-8E76-FBC9-6F0C0AA2E170}"/>
              </a:ext>
            </a:extLst>
          </p:cNvPr>
          <p:cNvSpPr txBox="1">
            <a:spLocks/>
          </p:cNvSpPr>
          <p:nvPr/>
        </p:nvSpPr>
        <p:spPr>
          <a:xfrm>
            <a:off x="2395552" y="3357975"/>
            <a:ext cx="7543800" cy="790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80150"/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6005E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6005E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171612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56"/>
    </mc:Choice>
    <mc:Fallback xmlns="">
      <p:transition spd="slow" advTm="1635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F1C3B-B2A0-D0DE-B22B-FF5B178F7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" altLang="ko-Kore-KR" dirty="0"/>
              <a:t>`</a:t>
            </a:r>
            <a:r>
              <a:rPr lang="en" altLang="ko-Kore-KR" dirty="0" err="1"/>
              <a:t>variable_name</a:t>
            </a:r>
            <a:r>
              <a:rPr lang="en" altLang="ko-Kore-KR" dirty="0"/>
              <a:t>=</a:t>
            </a:r>
            <a:r>
              <a:rPr lang="en" altLang="ko-Kore-KR" dirty="0" err="1"/>
              <a:t>variable_value</a:t>
            </a:r>
            <a:r>
              <a:rPr lang="en" altLang="ko-Kore-KR" dirty="0"/>
              <a:t>`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Eg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VAR1="Zara Ali”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VAR2=100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Spaces should not be next to equal signs</a:t>
            </a:r>
            <a:r>
              <a:rPr lang="ko-KR" altLang="en-US" dirty="0"/>
              <a:t> </a:t>
            </a:r>
            <a:r>
              <a:rPr lang="en-US" altLang="ko-KR" dirty="0"/>
              <a:t>(=).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59E35B-6347-A75A-7D0E-23D8E3AF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433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F1C3B-B2A0-D0DE-B22B-FF5B178F7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" altLang="ko-Kore-KR" dirty="0" err="1"/>
              <a:t>arr</a:t>
            </a:r>
            <a:r>
              <a:rPr lang="en" altLang="ko-Kore-KR" dirty="0"/>
              <a:t>=(</a:t>
            </a:r>
            <a:r>
              <a:rPr lang="en" altLang="ko-Kore-KR" dirty="0">
                <a:effectLst/>
                <a:latin typeface="inherit"/>
              </a:rPr>
              <a:t>"element1"</a:t>
            </a:r>
            <a:r>
              <a:rPr lang="en" altLang="ko-Kore-KR" dirty="0"/>
              <a:t> </a:t>
            </a:r>
            <a:r>
              <a:rPr lang="en" altLang="ko-Kore-KR" dirty="0">
                <a:effectLst/>
                <a:latin typeface="inherit"/>
              </a:rPr>
              <a:t>"element2"</a:t>
            </a:r>
            <a:r>
              <a:rPr lang="en" altLang="ko-Kore-KR" dirty="0"/>
              <a:t> </a:t>
            </a:r>
            <a:r>
              <a:rPr lang="en" altLang="ko-Kore-KR" dirty="0">
                <a:effectLst/>
                <a:latin typeface="inherit"/>
              </a:rPr>
              <a:t>"element3"</a:t>
            </a:r>
            <a:r>
              <a:rPr lang="en" altLang="ko-Kore-KR" dirty="0"/>
              <a:t>) </a:t>
            </a:r>
            <a:r>
              <a:rPr lang="en" altLang="ko-Kore-KR" dirty="0">
                <a:solidFill>
                  <a:schemeClr val="bg2">
                    <a:lumMod val="75000"/>
                  </a:schemeClr>
                </a:solidFill>
              </a:rPr>
              <a:t># declare</a:t>
            </a:r>
          </a:p>
          <a:p>
            <a:pPr>
              <a:lnSpc>
                <a:spcPct val="150000"/>
              </a:lnSpc>
            </a:pPr>
            <a:r>
              <a:rPr lang="en" altLang="ko-Kore-KR" dirty="0">
                <a:effectLst/>
                <a:latin typeface="inherit"/>
              </a:rPr>
              <a:t>for</a:t>
            </a:r>
            <a:r>
              <a:rPr lang="en" altLang="ko-Kore-KR" dirty="0"/>
              <a:t> </a:t>
            </a:r>
            <a:r>
              <a:rPr lang="en" altLang="ko-Kore-KR" dirty="0" err="1"/>
              <a:t>i</a:t>
            </a:r>
            <a:r>
              <a:rPr lang="en" altLang="ko-Kore-KR" dirty="0"/>
              <a:t> </a:t>
            </a:r>
            <a:r>
              <a:rPr lang="en" altLang="ko-Kore-KR" dirty="0">
                <a:effectLst/>
                <a:latin typeface="inherit"/>
              </a:rPr>
              <a:t>in</a:t>
            </a:r>
            <a:r>
              <a:rPr lang="en" altLang="ko-Kore-KR" dirty="0"/>
              <a:t> </a:t>
            </a:r>
            <a:r>
              <a:rPr lang="en" altLang="ko-Kore-KR" dirty="0">
                <a:effectLst/>
                <a:latin typeface="inherit"/>
              </a:rPr>
              <a:t>"${</a:t>
            </a:r>
            <a:r>
              <a:rPr lang="en" altLang="ko-Kore-KR" dirty="0" err="1">
                <a:effectLst/>
                <a:latin typeface="inherit"/>
              </a:rPr>
              <a:t>arr</a:t>
            </a:r>
            <a:r>
              <a:rPr lang="en" altLang="ko-Kore-KR" dirty="0">
                <a:effectLst/>
                <a:latin typeface="inherit"/>
              </a:rPr>
              <a:t>[@]}” </a:t>
            </a:r>
            <a:r>
              <a:rPr lang="en" altLang="ko-Kore-KR" dirty="0">
                <a:solidFill>
                  <a:schemeClr val="bg2">
                    <a:lumMod val="75000"/>
                  </a:schemeClr>
                </a:solidFill>
              </a:rPr>
              <a:t># loop over items</a:t>
            </a:r>
            <a:endParaRPr lang="en" altLang="ko-Kore-KR" dirty="0">
              <a:effectLst/>
              <a:latin typeface="inherit"/>
            </a:endParaRPr>
          </a:p>
          <a:p>
            <a:pPr>
              <a:lnSpc>
                <a:spcPct val="150000"/>
              </a:lnSpc>
            </a:pPr>
            <a:r>
              <a:rPr lang="en" altLang="ko-Kore-KR" dirty="0">
                <a:latin typeface="inherit"/>
              </a:rPr>
              <a:t>d</a:t>
            </a:r>
            <a:r>
              <a:rPr lang="en" altLang="ko-Kore-KR" dirty="0">
                <a:effectLst/>
                <a:latin typeface="inherit"/>
              </a:rPr>
              <a:t>o</a:t>
            </a:r>
          </a:p>
          <a:p>
            <a:pPr lvl="1">
              <a:lnSpc>
                <a:spcPct val="150000"/>
              </a:lnSpc>
            </a:pPr>
            <a:r>
              <a:rPr lang="en" altLang="ko-Kore-KR" dirty="0">
                <a:effectLst/>
                <a:latin typeface="inherit"/>
              </a:rPr>
              <a:t>echo</a:t>
            </a:r>
            <a:r>
              <a:rPr lang="en" altLang="ko-Kore-KR" dirty="0"/>
              <a:t> </a:t>
            </a:r>
            <a:r>
              <a:rPr lang="en" altLang="ko-Kore-KR" dirty="0">
                <a:effectLst/>
                <a:latin typeface="inherit"/>
              </a:rPr>
              <a:t>"$</a:t>
            </a:r>
            <a:r>
              <a:rPr lang="en" altLang="ko-Kore-KR" dirty="0" err="1">
                <a:effectLst/>
                <a:latin typeface="inherit"/>
              </a:rPr>
              <a:t>i</a:t>
            </a:r>
            <a:r>
              <a:rPr lang="en" altLang="ko-Kore-KR" dirty="0">
                <a:effectLst/>
                <a:latin typeface="inherit"/>
              </a:rPr>
              <a:t>” </a:t>
            </a:r>
            <a:r>
              <a:rPr lang="en" altLang="ko-Kore-KR" dirty="0">
                <a:solidFill>
                  <a:schemeClr val="bg2">
                    <a:lumMod val="75000"/>
                  </a:schemeClr>
                </a:solidFill>
              </a:rPr>
              <a:t># echo the item. You can use value of variables using $</a:t>
            </a:r>
            <a:endParaRPr lang="en" altLang="ko-Kore-KR" dirty="0">
              <a:effectLst/>
              <a:latin typeface="inherit"/>
            </a:endParaRPr>
          </a:p>
          <a:p>
            <a:pPr>
              <a:lnSpc>
                <a:spcPct val="150000"/>
              </a:lnSpc>
            </a:pPr>
            <a:r>
              <a:rPr lang="en" altLang="ko-Kore-KR" dirty="0">
                <a:latin typeface="inherit"/>
              </a:rPr>
              <a:t>d</a:t>
            </a:r>
            <a:r>
              <a:rPr lang="en" altLang="ko-Kore-KR" dirty="0">
                <a:effectLst/>
                <a:latin typeface="inherit"/>
              </a:rPr>
              <a:t>one</a:t>
            </a:r>
          </a:p>
          <a:p>
            <a:pPr>
              <a:lnSpc>
                <a:spcPct val="150000"/>
              </a:lnSpc>
            </a:pPr>
            <a:endParaRPr lang="en" altLang="ko-KR" dirty="0">
              <a:latin typeface="inherit"/>
            </a:endParaRP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59E35B-6347-A75A-7D0E-23D8E3AF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016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F1C3B-B2A0-D0DE-B22B-FF5B178F7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Google for more bash shell rules!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59E35B-6347-A75A-7D0E-23D8E3AF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Rules?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755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0000" y="2168423"/>
            <a:ext cx="9328196" cy="2521153"/>
          </a:xfrm>
        </p:spPr>
        <p:txBody>
          <a:bodyPr anchor="ctr">
            <a:noAutofit/>
          </a:bodyPr>
          <a:lstStyle/>
          <a:p>
            <a:pPr algn="l"/>
            <a:r>
              <a:rPr lang="en-US" altLang="ko-KR" sz="8000" b="1" dirty="0">
                <a:latin typeface="Calibri" panose="020F0502020204030204" pitchFamily="34" charset="0"/>
                <a:cs typeface="Calibri" panose="020F0502020204030204" pitchFamily="34" charset="0"/>
              </a:rPr>
              <a:t>Examples for</a:t>
            </a:r>
            <a:br>
              <a:rPr lang="en-US" altLang="ko-KR" sz="8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8000" b="1" dirty="0">
                <a:latin typeface="Calibri" panose="020F0502020204030204" pitchFamily="34" charset="0"/>
                <a:cs typeface="Calibri" panose="020F0502020204030204" pitchFamily="34" charset="0"/>
              </a:rPr>
              <a:t>ML Experiments</a:t>
            </a:r>
            <a:endParaRPr lang="ko-KR" altLang="en-US" sz="8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92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56"/>
    </mc:Choice>
    <mc:Fallback xmlns="">
      <p:transition spd="slow" advTm="1635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F1C3B-B2A0-D0DE-B22B-FF5B178F7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‘</a:t>
            </a:r>
            <a:r>
              <a:rPr lang="en-US" altLang="ko-KR" dirty="0" err="1"/>
              <a:t>main.py</a:t>
            </a:r>
            <a:r>
              <a:rPr lang="en-US" altLang="ko-KR" dirty="0"/>
              <a:t>’ gets (1) setup </a:t>
            </a:r>
            <a:r>
              <a:rPr lang="en-US" altLang="ko-KR" dirty="0" err="1"/>
              <a:t>json</a:t>
            </a:r>
            <a:r>
              <a:rPr lang="en-US" altLang="ko-KR" dirty="0"/>
              <a:t> file (2) policy algorithm.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59E35B-6347-A75A-7D0E-23D8E3AF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Running Hundreds of Commands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F7CF71-2F33-BBF0-F939-8624C350E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194" y="1817618"/>
            <a:ext cx="7055612" cy="446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11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F1C3B-B2A0-D0DE-B22B-FF5B178F7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&amp; makes a process run in background.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59E35B-6347-A75A-7D0E-23D8E3AF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Running Hundreds of Commands Simultaneously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2CADB7-198B-DE14-6992-43ED5D146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843" y="1734912"/>
            <a:ext cx="7190314" cy="454348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4D1DCCA-DA6B-E9BB-8CD0-176856512800}"/>
              </a:ext>
            </a:extLst>
          </p:cNvPr>
          <p:cNvSpPr/>
          <p:nvPr/>
        </p:nvSpPr>
        <p:spPr>
          <a:xfrm>
            <a:off x="9417132" y="5411772"/>
            <a:ext cx="247992" cy="310447"/>
          </a:xfrm>
          <a:prstGeom prst="rect">
            <a:avLst/>
          </a:prstGeom>
          <a:noFill/>
          <a:ln w="44450">
            <a:solidFill>
              <a:srgbClr val="C80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4309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F1C3B-B2A0-D0DE-B22B-FF5B178F7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40780"/>
            <a:ext cx="11433600" cy="13728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Check the output using the example below!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59E35B-6347-A75A-7D0E-23D8E3AF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Running Hundreds of Commands – Text Example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D03C47-C9C1-9F01-3F60-F3A131959F40}"/>
              </a:ext>
            </a:extLst>
          </p:cNvPr>
          <p:cNvSpPr txBox="1"/>
          <p:nvPr/>
        </p:nvSpPr>
        <p:spPr>
          <a:xfrm>
            <a:off x="598306" y="2232606"/>
            <a:ext cx="5550494" cy="378565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ko-Kore-KR" sz="1600" dirty="0"/>
              <a:t>#!/bin/bash</a:t>
            </a:r>
          </a:p>
          <a:p>
            <a:endParaRPr kumimoji="1" lang="en" altLang="ko-Kore-KR" sz="1600" dirty="0"/>
          </a:p>
          <a:p>
            <a:r>
              <a:rPr kumimoji="1" lang="en" altLang="ko-Kore-KR" sz="1600" dirty="0" err="1"/>
              <a:t>setupnames</a:t>
            </a:r>
            <a:r>
              <a:rPr kumimoji="1" lang="en" altLang="ko-Kore-KR" sz="1600" dirty="0"/>
              <a:t>=(</a:t>
            </a:r>
          </a:p>
          <a:p>
            <a:r>
              <a:rPr kumimoji="1" lang="en" altLang="ko-Kore-KR" sz="1600" dirty="0"/>
              <a:t>    "N100_05X100"</a:t>
            </a:r>
          </a:p>
          <a:p>
            <a:r>
              <a:rPr kumimoji="1" lang="en" altLang="ko-Kore-KR" sz="1600" dirty="0"/>
              <a:t>    "N100_05X200"</a:t>
            </a:r>
          </a:p>
          <a:p>
            <a:r>
              <a:rPr kumimoji="1" lang="en" altLang="ko-Kore-KR" sz="1600" dirty="0"/>
              <a:t>    "N100_05X300"</a:t>
            </a:r>
          </a:p>
          <a:p>
            <a:r>
              <a:rPr kumimoji="1" lang="en" altLang="ko-Kore-KR" sz="1600" dirty="0"/>
              <a:t>    "N100_05X400"</a:t>
            </a:r>
          </a:p>
          <a:p>
            <a:r>
              <a:rPr kumimoji="1" lang="en" altLang="ko-Kore-KR" sz="1600" dirty="0"/>
              <a:t>    "N100_05X500"</a:t>
            </a:r>
          </a:p>
          <a:p>
            <a:endParaRPr kumimoji="1" lang="en" altLang="ko-Kore-KR" sz="1600" dirty="0"/>
          </a:p>
          <a:p>
            <a:r>
              <a:rPr kumimoji="1" lang="en" altLang="ko-Kore-KR" sz="1600" dirty="0"/>
              <a:t>)</a:t>
            </a:r>
          </a:p>
          <a:p>
            <a:endParaRPr kumimoji="1" lang="en" altLang="ko-Kore-KR" sz="1600" dirty="0"/>
          </a:p>
          <a:p>
            <a:r>
              <a:rPr kumimoji="1" lang="en" altLang="ko-Kore-KR" sz="1600" dirty="0"/>
              <a:t>for </a:t>
            </a:r>
            <a:r>
              <a:rPr kumimoji="1" lang="en" altLang="ko-Kore-KR" sz="1600" dirty="0" err="1"/>
              <a:t>i</a:t>
            </a:r>
            <a:r>
              <a:rPr kumimoji="1" lang="en" altLang="ko-Kore-KR" sz="1600" dirty="0"/>
              <a:t> in "${</a:t>
            </a:r>
            <a:r>
              <a:rPr kumimoji="1" lang="en" altLang="ko-Kore-KR" sz="1600" dirty="0" err="1"/>
              <a:t>setupnames</a:t>
            </a:r>
            <a:r>
              <a:rPr kumimoji="1" lang="en" altLang="ko-Kore-KR" sz="1600" dirty="0"/>
              <a:t>[@]}"</a:t>
            </a:r>
          </a:p>
          <a:p>
            <a:r>
              <a:rPr kumimoji="1" lang="en" altLang="ko-Kore-KR" sz="1600" dirty="0"/>
              <a:t>do</a:t>
            </a:r>
          </a:p>
          <a:p>
            <a:r>
              <a:rPr kumimoji="1" lang="en" altLang="ko-Kore-KR" sz="1600" dirty="0"/>
              <a:t>    echo "python3 </a:t>
            </a:r>
            <a:r>
              <a:rPr kumimoji="1" lang="en" altLang="ko-Kore-KR" sz="1600" dirty="0" err="1"/>
              <a:t>main.py</a:t>
            </a:r>
            <a:r>
              <a:rPr kumimoji="1" lang="en" altLang="ko-Kore-KR" sz="1600" dirty="0"/>
              <a:t> --setup=setups/${</a:t>
            </a:r>
            <a:r>
              <a:rPr kumimoji="1" lang="en" altLang="ko-Kore-KR" sz="1600" dirty="0" err="1"/>
              <a:t>i</a:t>
            </a:r>
            <a:r>
              <a:rPr kumimoji="1" lang="en" altLang="ko-Kore-KR" sz="1600" dirty="0"/>
              <a:t>}.</a:t>
            </a:r>
            <a:r>
              <a:rPr kumimoji="1" lang="en" altLang="ko-Kore-KR" sz="1600" dirty="0" err="1"/>
              <a:t>json</a:t>
            </a:r>
            <a:r>
              <a:rPr kumimoji="1" lang="en" altLang="ko-Kore-KR" sz="1600" dirty="0"/>
              <a:t> --policy=UCB"</a:t>
            </a:r>
          </a:p>
          <a:p>
            <a:r>
              <a:rPr kumimoji="1" lang="en" altLang="ko-Kore-KR" sz="1600" dirty="0"/>
              <a:t>done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68C60-D4FA-9A9B-FF58-A5C20A191681}"/>
              </a:ext>
            </a:extLst>
          </p:cNvPr>
          <p:cNvSpPr txBox="1"/>
          <p:nvPr/>
        </p:nvSpPr>
        <p:spPr>
          <a:xfrm>
            <a:off x="2750433" y="6018258"/>
            <a:ext cx="124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example.sh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AEB94C-E404-BF45-D068-96C2190474EC}"/>
              </a:ext>
            </a:extLst>
          </p:cNvPr>
          <p:cNvSpPr txBox="1"/>
          <p:nvPr/>
        </p:nvSpPr>
        <p:spPr>
          <a:xfrm>
            <a:off x="7796376" y="6018258"/>
            <a:ext cx="2587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The output of </a:t>
            </a:r>
            <a:r>
              <a:rPr kumimoji="1" lang="en-US" altLang="ko-Kore-KR" dirty="0" err="1"/>
              <a:t>example.sh</a:t>
            </a:r>
            <a:endParaRPr kumimoji="1" lang="ko-Kore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20F6E89-31FE-65D3-875D-F24CA2D71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906" y="3520003"/>
            <a:ext cx="5444894" cy="139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71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EB99FBA7-3BBD-3EB9-3C7F-FBEC8336B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522" y="1751483"/>
            <a:ext cx="6807200" cy="46228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F1C3B-B2A0-D0DE-B22B-FF5B178F7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You can feed arguments to shell scripts.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59E35B-6347-A75A-7D0E-23D8E3AF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Running Commands with Different Arguments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28793-ECB9-581A-100E-47138084A854}"/>
              </a:ext>
            </a:extLst>
          </p:cNvPr>
          <p:cNvSpPr txBox="1"/>
          <p:nvPr/>
        </p:nvSpPr>
        <p:spPr>
          <a:xfrm>
            <a:off x="5287808" y="6374283"/>
            <a:ext cx="1402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 err="1"/>
              <a:t>run_args.sh</a:t>
            </a:r>
            <a:endParaRPr kumimoji="1" lang="ko-Kore-KR" altLang="en-US" sz="2000" dirty="0"/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742A1C8A-FF07-2999-2631-5FBA6F28E1BD}"/>
              </a:ext>
            </a:extLst>
          </p:cNvPr>
          <p:cNvCxnSpPr>
            <a:cxnSpLocks/>
          </p:cNvCxnSpPr>
          <p:nvPr/>
        </p:nvCxnSpPr>
        <p:spPr>
          <a:xfrm>
            <a:off x="7647708" y="5871603"/>
            <a:ext cx="1548399" cy="0"/>
          </a:xfrm>
          <a:prstGeom prst="line">
            <a:avLst/>
          </a:prstGeom>
          <a:ln w="38100">
            <a:solidFill>
              <a:srgbClr val="C80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F81AD84E-1E66-4D59-8508-BC7AF2E28625}"/>
              </a:ext>
            </a:extLst>
          </p:cNvPr>
          <p:cNvCxnSpPr>
            <a:cxnSpLocks/>
          </p:cNvCxnSpPr>
          <p:nvPr/>
        </p:nvCxnSpPr>
        <p:spPr>
          <a:xfrm>
            <a:off x="2956137" y="2598042"/>
            <a:ext cx="844389" cy="0"/>
          </a:xfrm>
          <a:prstGeom prst="line">
            <a:avLst/>
          </a:prstGeom>
          <a:ln w="38100">
            <a:solidFill>
              <a:srgbClr val="C80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107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F1C3B-B2A0-D0DE-B22B-FF5B178F7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944" y="1040779"/>
            <a:ext cx="4882656" cy="55904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You can pipeline commands using foreground / background process and wait properly.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59E35B-6347-A75A-7D0E-23D8E3AF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Pipelining Commands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F69891-4D09-5622-F49F-0FF4B304F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28" y="1040779"/>
            <a:ext cx="5780175" cy="552656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17C76B2-6F4E-F140-5B2D-AA33B809EF89}"/>
              </a:ext>
            </a:extLst>
          </p:cNvPr>
          <p:cNvSpPr/>
          <p:nvPr/>
        </p:nvSpPr>
        <p:spPr>
          <a:xfrm>
            <a:off x="715628" y="4620480"/>
            <a:ext cx="3338412" cy="1091551"/>
          </a:xfrm>
          <a:prstGeom prst="rect">
            <a:avLst/>
          </a:prstGeom>
          <a:noFill/>
          <a:ln w="44450">
            <a:solidFill>
              <a:srgbClr val="C80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8AF161-5410-B328-4282-3997FDCF3173}"/>
              </a:ext>
            </a:extLst>
          </p:cNvPr>
          <p:cNvSpPr/>
          <p:nvPr/>
        </p:nvSpPr>
        <p:spPr>
          <a:xfrm>
            <a:off x="3800104" y="3990109"/>
            <a:ext cx="166254" cy="249382"/>
          </a:xfrm>
          <a:prstGeom prst="rect">
            <a:avLst/>
          </a:prstGeom>
          <a:noFill/>
          <a:ln w="44450">
            <a:solidFill>
              <a:srgbClr val="C80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4887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F1C3B-B2A0-D0DE-B22B-FF5B178F7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944" y="1040779"/>
            <a:ext cx="4882656" cy="55904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You can pipeline commands using foreground / background process and wait properly.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`foo </a:t>
            </a:r>
            <a:r>
              <a:rPr lang="en-US" altLang="ko-KR" b="1" dirty="0">
                <a:solidFill>
                  <a:srgbClr val="3872FF"/>
                </a:solidFill>
              </a:rPr>
              <a:t>&gt;</a:t>
            </a:r>
            <a:r>
              <a:rPr lang="en-US" altLang="ko-KR" dirty="0"/>
              <a:t> </a:t>
            </a:r>
            <a:r>
              <a:rPr lang="en-US" altLang="ko-KR" dirty="0" err="1"/>
              <a:t>a.log</a:t>
            </a:r>
            <a:r>
              <a:rPr lang="en-US" altLang="ko-KR" dirty="0"/>
              <a:t>` write the </a:t>
            </a:r>
            <a:r>
              <a:rPr lang="en-US" altLang="ko-KR" dirty="0" err="1"/>
              <a:t>stdout</a:t>
            </a:r>
            <a:r>
              <a:rPr lang="en-US" altLang="ko-KR" dirty="0"/>
              <a:t> of foo into </a:t>
            </a:r>
            <a:r>
              <a:rPr lang="en-US" altLang="ko-KR" dirty="0" err="1"/>
              <a:t>a.log</a:t>
            </a:r>
            <a:r>
              <a:rPr lang="en-US" altLang="ko-KR" dirty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59E35B-6347-A75A-7D0E-23D8E3AF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Pipelining Commands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F69891-4D09-5622-F49F-0FF4B304F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28" y="1040779"/>
            <a:ext cx="5780175" cy="552656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17C76B2-6F4E-F140-5B2D-AA33B809EF89}"/>
              </a:ext>
            </a:extLst>
          </p:cNvPr>
          <p:cNvSpPr/>
          <p:nvPr/>
        </p:nvSpPr>
        <p:spPr>
          <a:xfrm>
            <a:off x="715628" y="4620480"/>
            <a:ext cx="3338412" cy="1091551"/>
          </a:xfrm>
          <a:prstGeom prst="rect">
            <a:avLst/>
          </a:prstGeom>
          <a:noFill/>
          <a:ln w="44450">
            <a:solidFill>
              <a:srgbClr val="C80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8AF161-5410-B328-4282-3997FDCF3173}"/>
              </a:ext>
            </a:extLst>
          </p:cNvPr>
          <p:cNvSpPr/>
          <p:nvPr/>
        </p:nvSpPr>
        <p:spPr>
          <a:xfrm>
            <a:off x="3800104" y="3990109"/>
            <a:ext cx="166254" cy="249382"/>
          </a:xfrm>
          <a:prstGeom prst="rect">
            <a:avLst/>
          </a:prstGeom>
          <a:noFill/>
          <a:ln w="44450">
            <a:solidFill>
              <a:srgbClr val="C80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156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52489-FEF4-B8FE-CA76-24119923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Outline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DC3F6-C88E-E1F2-B8EC-9C09A4A4A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Definition of shell / shell scripts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Why shell scripts?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Shell scripts basics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Examples for ML experiments</a:t>
            </a:r>
          </a:p>
        </p:txBody>
      </p:sp>
    </p:spTree>
    <p:extLst>
      <p:ext uri="{BB962C8B-B14F-4D97-AF65-F5344CB8AC3E}">
        <p14:creationId xmlns:p14="http://schemas.microsoft.com/office/powerpoint/2010/main" val="807778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9E35B-6347-A75A-7D0E-23D8E3AF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Generating Config Files of Experiments (Advanced)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798A86-B600-C9E4-9328-5C80F6B7E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994" y="881045"/>
            <a:ext cx="8517610" cy="4498477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A3F18A4-14B6-92B0-66E4-D8110763A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5296394"/>
            <a:ext cx="11433600" cy="14191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Above script makes new config files by changing </a:t>
            </a:r>
            <a:r>
              <a:rPr lang="en-US" altLang="ko-KR" dirty="0" err="1"/>
              <a:t>default.json</a:t>
            </a:r>
            <a:r>
              <a:rPr lang="en-US" altLang="ko-KR" dirty="0"/>
              <a:t> and then runs experiments.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E4E47D-421F-B797-E82B-FBE8A51E0587}"/>
              </a:ext>
            </a:extLst>
          </p:cNvPr>
          <p:cNvSpPr/>
          <p:nvPr/>
        </p:nvSpPr>
        <p:spPr>
          <a:xfrm>
            <a:off x="1544994" y="3669476"/>
            <a:ext cx="8517610" cy="498764"/>
          </a:xfrm>
          <a:prstGeom prst="rect">
            <a:avLst/>
          </a:prstGeom>
          <a:noFill/>
          <a:ln w="44450">
            <a:solidFill>
              <a:srgbClr val="C80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75308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F1C3B-B2A0-D0DE-B22B-FF5B178F7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Shell script is a</a:t>
            </a:r>
            <a:r>
              <a:rPr lang="en" altLang="ko-KR" dirty="0"/>
              <a:t> file with commands that can be readable by a shell.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With shell scripts, you can automate typing bothering commands!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Materials: </a:t>
            </a:r>
            <a:r>
              <a:rPr lang="en-US" altLang="ko-KR" dirty="0">
                <a:hlinkClick r:id="rId3"/>
              </a:rPr>
              <a:t>https://github.com/SlyJabiru/shell-script-examples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59E35B-6347-A75A-7D0E-23D8E3AF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Takeaway Messages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16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E1EC0-46C7-1F5E-FDDC-85054A47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3B858F-BA37-2A20-0DCD-3910FBDB8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Definition</a:t>
            </a:r>
          </a:p>
          <a:p>
            <a:pPr lvl="1">
              <a:lnSpc>
                <a:spcPct val="150000"/>
              </a:lnSpc>
            </a:pPr>
            <a:r>
              <a:rPr lang="en" altLang="ko-KR" dirty="0"/>
              <a:t>A computer program that exposes an operating system's services to a human user or other programs.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5ABCD2-7B42-D3EA-B713-EA2414CA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482" y="3532911"/>
            <a:ext cx="2550362" cy="2160000"/>
          </a:xfrm>
          <a:prstGeom prst="rect">
            <a:avLst/>
          </a:prstGeom>
        </p:spPr>
      </p:pic>
      <p:pic>
        <p:nvPicPr>
          <p:cNvPr id="1030" name="Picture 6" descr="Classic flat look: 3D">
            <a:extLst>
              <a:ext uri="{FF2B5EF4-FFF2-40B4-BE49-F238E27FC236}">
                <a16:creationId xmlns:a16="http://schemas.microsoft.com/office/drawing/2014/main" id="{B1DCE674-D239-8ADD-CCF5-3A76A143B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478" y="3533481"/>
            <a:ext cx="18645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AC8C4A-F895-13A0-FFE4-115CB15B3727}"/>
              </a:ext>
            </a:extLst>
          </p:cNvPr>
          <p:cNvSpPr txBox="1"/>
          <p:nvPr/>
        </p:nvSpPr>
        <p:spPr>
          <a:xfrm>
            <a:off x="5615789" y="5878643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2400" dirty="0"/>
              <a:t>shell</a:t>
            </a:r>
            <a:endParaRPr kumimoji="1" lang="ko-Kore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01D0F-BEFC-C1B1-3668-5810B659F339}"/>
              </a:ext>
            </a:extLst>
          </p:cNvPr>
          <p:cNvSpPr txBox="1"/>
          <p:nvPr/>
        </p:nvSpPr>
        <p:spPr>
          <a:xfrm>
            <a:off x="9408072" y="5878359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2400" dirty="0"/>
              <a:t>OS</a:t>
            </a:r>
            <a:endParaRPr kumimoji="1" lang="ko-Kore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8DD944-760B-74E8-7FA4-BA0B5DFA6D79}"/>
              </a:ext>
            </a:extLst>
          </p:cNvPr>
          <p:cNvSpPr txBox="1"/>
          <p:nvPr/>
        </p:nvSpPr>
        <p:spPr>
          <a:xfrm>
            <a:off x="1808806" y="5878358"/>
            <a:ext cx="76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2400" dirty="0"/>
              <a:t>User</a:t>
            </a:r>
            <a:endParaRPr kumimoji="1" lang="ko-Kore-KR" altLang="en-US" sz="2400" dirty="0"/>
          </a:p>
        </p:txBody>
      </p:sp>
      <p:sp>
        <p:nvSpPr>
          <p:cNvPr id="10" name="왼쪽/오른쪽 화살표[L] 9">
            <a:extLst>
              <a:ext uri="{FF2B5EF4-FFF2-40B4-BE49-F238E27FC236}">
                <a16:creationId xmlns:a16="http://schemas.microsoft.com/office/drawing/2014/main" id="{0294DCA0-C436-6E26-38D1-B225EE9DAE2D}"/>
              </a:ext>
            </a:extLst>
          </p:cNvPr>
          <p:cNvSpPr/>
          <p:nvPr/>
        </p:nvSpPr>
        <p:spPr>
          <a:xfrm>
            <a:off x="3252848" y="4310352"/>
            <a:ext cx="1103998" cy="605118"/>
          </a:xfrm>
          <a:prstGeom prst="leftRightArrow">
            <a:avLst>
              <a:gd name="adj1" fmla="val 50000"/>
              <a:gd name="adj2" fmla="val 38889"/>
            </a:avLst>
          </a:prstGeom>
          <a:solidFill>
            <a:srgbClr val="387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34CA80"/>
              </a:solidFill>
              <a:highlight>
                <a:srgbClr val="34CA80"/>
              </a:highlight>
            </a:endParaRPr>
          </a:p>
        </p:txBody>
      </p:sp>
      <p:sp>
        <p:nvSpPr>
          <p:cNvPr id="11" name="왼쪽/오른쪽 화살표[L] 10">
            <a:extLst>
              <a:ext uri="{FF2B5EF4-FFF2-40B4-BE49-F238E27FC236}">
                <a16:creationId xmlns:a16="http://schemas.microsoft.com/office/drawing/2014/main" id="{5AF5C4D6-0F28-193C-6226-21F4C115FA23}"/>
              </a:ext>
            </a:extLst>
          </p:cNvPr>
          <p:cNvSpPr/>
          <p:nvPr/>
        </p:nvSpPr>
        <p:spPr>
          <a:xfrm>
            <a:off x="7636480" y="4310352"/>
            <a:ext cx="1103998" cy="605118"/>
          </a:xfrm>
          <a:prstGeom prst="leftRightArrow">
            <a:avLst>
              <a:gd name="adj1" fmla="val 50000"/>
              <a:gd name="adj2" fmla="val 38889"/>
            </a:avLst>
          </a:prstGeom>
          <a:solidFill>
            <a:srgbClr val="387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34CA80"/>
              </a:solidFill>
              <a:highlight>
                <a:srgbClr val="34CA80"/>
              </a:highlight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6110642-83D5-7B1A-5971-4A5DE4E6A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848" y="3532911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5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E1EC0-46C7-1F5E-FDDC-85054A47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Scripts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3B858F-BA37-2A20-0DCD-3910FBDB8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Definition</a:t>
            </a:r>
          </a:p>
          <a:p>
            <a:pPr lvl="1">
              <a:lnSpc>
                <a:spcPct val="150000"/>
              </a:lnSpc>
            </a:pPr>
            <a:r>
              <a:rPr lang="en" altLang="ko-KR" dirty="0"/>
              <a:t>A file made by a bunch of commands that can be readable by a shell.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5ABCD2-7B42-D3EA-B713-EA2414CA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482" y="3532911"/>
            <a:ext cx="2550362" cy="2160000"/>
          </a:xfrm>
          <a:prstGeom prst="rect">
            <a:avLst/>
          </a:prstGeom>
        </p:spPr>
      </p:pic>
      <p:pic>
        <p:nvPicPr>
          <p:cNvPr id="1030" name="Picture 6" descr="Classic flat look: 3D">
            <a:extLst>
              <a:ext uri="{FF2B5EF4-FFF2-40B4-BE49-F238E27FC236}">
                <a16:creationId xmlns:a16="http://schemas.microsoft.com/office/drawing/2014/main" id="{B1DCE674-D239-8ADD-CCF5-3A76A143B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478" y="3533481"/>
            <a:ext cx="18645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AC8C4A-F895-13A0-FFE4-115CB15B3727}"/>
              </a:ext>
            </a:extLst>
          </p:cNvPr>
          <p:cNvSpPr txBox="1"/>
          <p:nvPr/>
        </p:nvSpPr>
        <p:spPr>
          <a:xfrm>
            <a:off x="5615789" y="5878643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2400" dirty="0"/>
              <a:t>shell</a:t>
            </a:r>
            <a:endParaRPr kumimoji="1" lang="ko-Kore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01D0F-BEFC-C1B1-3668-5810B659F339}"/>
              </a:ext>
            </a:extLst>
          </p:cNvPr>
          <p:cNvSpPr txBox="1"/>
          <p:nvPr/>
        </p:nvSpPr>
        <p:spPr>
          <a:xfrm>
            <a:off x="9408072" y="5878359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2400" dirty="0"/>
              <a:t>OS</a:t>
            </a:r>
            <a:endParaRPr kumimoji="1" lang="ko-Kore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8DD944-760B-74E8-7FA4-BA0B5DFA6D79}"/>
              </a:ext>
            </a:extLst>
          </p:cNvPr>
          <p:cNvSpPr txBox="1"/>
          <p:nvPr/>
        </p:nvSpPr>
        <p:spPr>
          <a:xfrm>
            <a:off x="1681884" y="5878359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2400" dirty="0"/>
              <a:t>File</a:t>
            </a:r>
            <a:endParaRPr kumimoji="1" lang="ko-Kore-KR" altLang="en-US" sz="2400" dirty="0"/>
          </a:p>
        </p:txBody>
      </p:sp>
      <p:sp>
        <p:nvSpPr>
          <p:cNvPr id="10" name="왼쪽/오른쪽 화살표[L] 9">
            <a:extLst>
              <a:ext uri="{FF2B5EF4-FFF2-40B4-BE49-F238E27FC236}">
                <a16:creationId xmlns:a16="http://schemas.microsoft.com/office/drawing/2014/main" id="{0294DCA0-C436-6E26-38D1-B225EE9DAE2D}"/>
              </a:ext>
            </a:extLst>
          </p:cNvPr>
          <p:cNvSpPr/>
          <p:nvPr/>
        </p:nvSpPr>
        <p:spPr>
          <a:xfrm>
            <a:off x="3252848" y="4310352"/>
            <a:ext cx="1103998" cy="605118"/>
          </a:xfrm>
          <a:prstGeom prst="leftRightArrow">
            <a:avLst>
              <a:gd name="adj1" fmla="val 50000"/>
              <a:gd name="adj2" fmla="val 38889"/>
            </a:avLst>
          </a:prstGeom>
          <a:solidFill>
            <a:srgbClr val="387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34CA80"/>
              </a:solidFill>
              <a:highlight>
                <a:srgbClr val="34CA80"/>
              </a:highlight>
            </a:endParaRPr>
          </a:p>
        </p:txBody>
      </p:sp>
      <p:sp>
        <p:nvSpPr>
          <p:cNvPr id="11" name="왼쪽/오른쪽 화살표[L] 10">
            <a:extLst>
              <a:ext uri="{FF2B5EF4-FFF2-40B4-BE49-F238E27FC236}">
                <a16:creationId xmlns:a16="http://schemas.microsoft.com/office/drawing/2014/main" id="{5AF5C4D6-0F28-193C-6226-21F4C115FA23}"/>
              </a:ext>
            </a:extLst>
          </p:cNvPr>
          <p:cNvSpPr/>
          <p:nvPr/>
        </p:nvSpPr>
        <p:spPr>
          <a:xfrm>
            <a:off x="7636480" y="4310352"/>
            <a:ext cx="1103998" cy="605118"/>
          </a:xfrm>
          <a:prstGeom prst="leftRightArrow">
            <a:avLst>
              <a:gd name="adj1" fmla="val 50000"/>
              <a:gd name="adj2" fmla="val 38889"/>
            </a:avLst>
          </a:prstGeom>
          <a:solidFill>
            <a:srgbClr val="387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34CA80"/>
              </a:solidFill>
              <a:highlight>
                <a:srgbClr val="34CA80"/>
              </a:highlight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8C5E7F-D128-B41D-6EEC-4F572F2FC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976" y="3532911"/>
            <a:ext cx="1822500" cy="2160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D880C9-C29F-BFAA-560B-4FF8FA7B6A49}"/>
              </a:ext>
            </a:extLst>
          </p:cNvPr>
          <p:cNvSpPr/>
          <p:nvPr/>
        </p:nvSpPr>
        <p:spPr>
          <a:xfrm>
            <a:off x="954740" y="3334871"/>
            <a:ext cx="2124635" cy="3005153"/>
          </a:xfrm>
          <a:prstGeom prst="rect">
            <a:avLst/>
          </a:prstGeom>
          <a:noFill/>
          <a:ln w="101600">
            <a:solidFill>
              <a:srgbClr val="C80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751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9E35B-6347-A75A-7D0E-23D8E3AF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Shell Scripts?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F1C3B-B2A0-D0DE-B22B-FF5B178F7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/>
              <a:t>Automate!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the repetitive running of similar commands, and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the sequential execution of commands with dependency.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5C9E91-F330-F83A-60E0-F206D8FAA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36" y="3429000"/>
            <a:ext cx="6742899" cy="2893827"/>
          </a:xfrm>
          <a:prstGeom prst="rect">
            <a:avLst/>
          </a:prstGeom>
        </p:spPr>
      </p:pic>
      <p:pic>
        <p:nvPicPr>
          <p:cNvPr id="3074" name="Picture 2" descr="Emoji Request - FacepalmEmoji">
            <a:extLst>
              <a:ext uri="{FF2B5EF4-FFF2-40B4-BE49-F238E27FC236}">
                <a16:creationId xmlns:a16="http://schemas.microsoft.com/office/drawing/2014/main" id="{BC978D95-659C-EB42-6102-5526BCC55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464" y="3349998"/>
            <a:ext cx="3051830" cy="305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45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F1C3B-B2A0-D0DE-B22B-FF5B178F7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Running hundreds of same commands with different arguments.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Generating config files of experiments and running experiments with them.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Pipelining commands.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59E35B-6347-A75A-7D0E-23D8E3AF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Can We Do With Shell Scripts?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903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0000" y="2629071"/>
            <a:ext cx="9328196" cy="1599858"/>
          </a:xfrm>
        </p:spPr>
        <p:txBody>
          <a:bodyPr anchor="ctr">
            <a:noAutofit/>
          </a:bodyPr>
          <a:lstStyle/>
          <a:p>
            <a:pPr algn="l"/>
            <a:r>
              <a:rPr lang="en-US" altLang="ko-KR" sz="8000" b="1" dirty="0">
                <a:latin typeface="Calibri" panose="020F0502020204030204" pitchFamily="34" charset="0"/>
                <a:cs typeface="Calibri" panose="020F0502020204030204" pitchFamily="34" charset="0"/>
              </a:rPr>
              <a:t>Shell Scripts Basics</a:t>
            </a:r>
            <a:endParaRPr lang="ko-KR" altLang="en-US" sz="8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28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56"/>
    </mc:Choice>
    <mc:Fallback xmlns="">
      <p:transition spd="slow" advTm="1635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F1C3B-B2A0-D0DE-B22B-FF5B178F7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Online bash shell IDE: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hlinkClick r:id="rId3"/>
              </a:rPr>
              <a:t>https://www.jdoodle.com/test-bash-shell-script-online/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Github</a:t>
            </a:r>
            <a:r>
              <a:rPr lang="en-US" altLang="ko-KR" dirty="0"/>
              <a:t> of example scripts: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hlinkClick r:id="rId4"/>
              </a:rPr>
              <a:t>https://github.com/SlyJabiru/shell-script-examples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59E35B-6347-A75A-7D0E-23D8E3AF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 Materials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3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F1C3B-B2A0-D0DE-B22B-FF5B178F7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Shebang (#!) specifies </a:t>
            </a:r>
            <a:r>
              <a:rPr lang="en-US" altLang="ko-KR" b="1" dirty="0"/>
              <a:t>the type of shell </a:t>
            </a:r>
            <a:r>
              <a:rPr lang="en-US" altLang="ko-KR" dirty="0"/>
              <a:t>which runs the written scripts.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Shebang = ha</a:t>
            </a:r>
            <a:r>
              <a:rPr lang="en-US" altLang="ko-KR" b="1" dirty="0">
                <a:solidFill>
                  <a:srgbClr val="3872FF"/>
                </a:solidFill>
              </a:rPr>
              <a:t>sh</a:t>
            </a:r>
            <a:r>
              <a:rPr lang="en-US" altLang="ko-KR" dirty="0"/>
              <a:t> (#) + </a:t>
            </a:r>
            <a:r>
              <a:rPr lang="en-US" altLang="ko-KR" b="1" dirty="0">
                <a:solidFill>
                  <a:srgbClr val="3872FF"/>
                </a:solidFill>
              </a:rPr>
              <a:t>Bang</a:t>
            </a:r>
            <a:r>
              <a:rPr lang="en-US" altLang="ko-KR" b="1" dirty="0"/>
              <a:t> </a:t>
            </a:r>
            <a:r>
              <a:rPr lang="en-US" altLang="ko-KR" dirty="0"/>
              <a:t>(!)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`#!/bin/bash` should be on the top of the scripts to use bash shell.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59E35B-6347-A75A-7D0E-23D8E3AF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Shebang (#!)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1FB1AC-2094-5631-F1E4-BAF1F1006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160" y="4050465"/>
            <a:ext cx="5301679" cy="259257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6617F22-22F9-51C3-1544-02A6ECD18FD5}"/>
              </a:ext>
            </a:extLst>
          </p:cNvPr>
          <p:cNvSpPr/>
          <p:nvPr/>
        </p:nvSpPr>
        <p:spPr>
          <a:xfrm>
            <a:off x="3445161" y="4050465"/>
            <a:ext cx="3338412" cy="734187"/>
          </a:xfrm>
          <a:prstGeom prst="rect">
            <a:avLst/>
          </a:prstGeom>
          <a:noFill/>
          <a:ln w="101600">
            <a:solidFill>
              <a:srgbClr val="C80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919384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772FF"/>
      </a:accent1>
      <a:accent2>
        <a:srgbClr val="C80150"/>
      </a:accent2>
      <a:accent3>
        <a:srgbClr val="33CA7F"/>
      </a:accent3>
      <a:accent4>
        <a:srgbClr val="FFC000"/>
      </a:accent4>
      <a:accent5>
        <a:srgbClr val="7030A0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2867</TotalTime>
  <Words>540</Words>
  <Application>Microsoft Macintosh PowerPoint</Application>
  <PresentationFormat>와이드스크린</PresentationFormat>
  <Paragraphs>113</Paragraphs>
  <Slides>21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inherit</vt:lpstr>
      <vt:lpstr>맑은 고딕</vt:lpstr>
      <vt:lpstr>Arial</vt:lpstr>
      <vt:lpstr>Calibri</vt:lpstr>
      <vt:lpstr>Calibri Light</vt:lpstr>
      <vt:lpstr>Wingdings</vt:lpstr>
      <vt:lpstr>2_Office 테마</vt:lpstr>
      <vt:lpstr>Shell Scripts</vt:lpstr>
      <vt:lpstr>Outline</vt:lpstr>
      <vt:lpstr>Shell</vt:lpstr>
      <vt:lpstr>Shell Scripts</vt:lpstr>
      <vt:lpstr>Why Shell Scripts?</vt:lpstr>
      <vt:lpstr>What Can We Do With Shell Scripts?</vt:lpstr>
      <vt:lpstr>Shell Scripts Basics</vt:lpstr>
      <vt:lpstr>Exercise Materials</vt:lpstr>
      <vt:lpstr>Shebang (#!)</vt:lpstr>
      <vt:lpstr>Variable</vt:lpstr>
      <vt:lpstr>Loop</vt:lpstr>
      <vt:lpstr>More Rules?</vt:lpstr>
      <vt:lpstr>Examples for ML Experiments</vt:lpstr>
      <vt:lpstr>Running Hundreds of Commands</vt:lpstr>
      <vt:lpstr>Running Hundreds of Commands Simultaneously</vt:lpstr>
      <vt:lpstr>Running Hundreds of Commands – Text Example</vt:lpstr>
      <vt:lpstr>Running Commands with Different Arguments</vt:lpstr>
      <vt:lpstr>Pipelining Commands</vt:lpstr>
      <vt:lpstr>Pipelining Commands</vt:lpstr>
      <vt:lpstr>Generating Config Files of Experiments (Advanced)</vt:lpstr>
      <vt:lpstr>Takeaway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Source Separation</dc:title>
  <dc:creator>이윤주(인공지능대학원)</dc:creator>
  <cp:lastModifiedBy>이승준</cp:lastModifiedBy>
  <cp:revision>196</cp:revision>
  <dcterms:created xsi:type="dcterms:W3CDTF">2021-10-31T09:04:41Z</dcterms:created>
  <dcterms:modified xsi:type="dcterms:W3CDTF">2023-01-31T06:15:56Z</dcterms:modified>
</cp:coreProperties>
</file>