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27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1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B90C-5236-411C-ADF8-24C469F6DE5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Karpe</a:t>
            </a:r>
            <a:r>
              <a:rPr lang="en-US" dirty="0" smtClean="0"/>
              <a:t> Diem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/>
              <a:t>S</a:t>
            </a:r>
            <a:r>
              <a:rPr lang="en-US" dirty="0" err="1" smtClean="0"/>
              <a:t>iegler</a:t>
            </a:r>
            <a:r>
              <a:rPr lang="en-US" dirty="0" smtClean="0"/>
              <a:t>, Tabitha Turner, Kayla Sprayberry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7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502"/>
            <a:ext cx="10515600" cy="3747271"/>
          </a:xfrm>
        </p:spPr>
        <p:txBody>
          <a:bodyPr/>
          <a:lstStyle/>
          <a:p>
            <a:r>
              <a:rPr lang="en-US" dirty="0" smtClean="0"/>
              <a:t>Common interest in video games </a:t>
            </a:r>
          </a:p>
          <a:p>
            <a:r>
              <a:rPr lang="en-US" dirty="0" smtClean="0"/>
              <a:t>Like to be organized </a:t>
            </a:r>
          </a:p>
          <a:p>
            <a:r>
              <a:rPr lang="en-US" dirty="0" smtClean="0"/>
              <a:t>Like to be included in groups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3" y="2736667"/>
            <a:ext cx="4590084" cy="3054939"/>
          </a:xfrm>
          <a:prstGeom prst="rect">
            <a:avLst/>
          </a:prstGeom>
          <a:ln w="38100"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0972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Guild website for gamers</a:t>
            </a:r>
          </a:p>
          <a:p>
            <a:r>
              <a:rPr lang="en-US" dirty="0" smtClean="0"/>
              <a:t>It acts as a central community for all gamers within the guild to: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ommunicate </a:t>
            </a:r>
          </a:p>
          <a:p>
            <a:pPr lvl="1"/>
            <a:r>
              <a:rPr lang="en-US" dirty="0" smtClean="0"/>
              <a:t>Coordinate events </a:t>
            </a:r>
          </a:p>
          <a:p>
            <a:pPr lvl="1"/>
            <a:r>
              <a:rPr lang="en-US" dirty="0" smtClean="0"/>
              <a:t>Share accolades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44" y="3979163"/>
            <a:ext cx="4411435" cy="21616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3108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</a:t>
            </a:r>
          </a:p>
          <a:p>
            <a:pPr lvl="1"/>
            <a:r>
              <a:rPr lang="en-US" dirty="0" smtClean="0"/>
              <a:t>Designed database </a:t>
            </a:r>
          </a:p>
          <a:p>
            <a:pPr lvl="1"/>
            <a:r>
              <a:rPr lang="en-US" dirty="0" smtClean="0"/>
              <a:t>Roster Page </a:t>
            </a:r>
          </a:p>
          <a:p>
            <a:r>
              <a:rPr lang="en-US" dirty="0" smtClean="0"/>
              <a:t>Tabitha </a:t>
            </a:r>
          </a:p>
          <a:p>
            <a:pPr lvl="1"/>
            <a:r>
              <a:rPr lang="en-US" dirty="0" smtClean="0"/>
              <a:t>Login Page </a:t>
            </a:r>
          </a:p>
          <a:p>
            <a:pPr lvl="1"/>
            <a:r>
              <a:rPr lang="en-US" dirty="0" smtClean="0"/>
              <a:t>Registration Page </a:t>
            </a:r>
          </a:p>
          <a:p>
            <a:r>
              <a:rPr lang="en-US" dirty="0" smtClean="0"/>
              <a:t>Kayla </a:t>
            </a:r>
          </a:p>
          <a:p>
            <a:pPr lvl="1"/>
            <a:r>
              <a:rPr lang="en-US" dirty="0" smtClean="0"/>
              <a:t>Account Page </a:t>
            </a:r>
          </a:p>
          <a:p>
            <a:pPr lvl="1"/>
            <a:r>
              <a:rPr lang="en-US" dirty="0" smtClean="0"/>
              <a:t>Home Page</a:t>
            </a:r>
          </a:p>
          <a:p>
            <a:r>
              <a:rPr lang="en-US" dirty="0" smtClean="0"/>
              <a:t>After each page was built we worked together as a team to combine each page and sync with 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languages 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Finding errors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Karpe Diem </vt:lpstr>
      <vt:lpstr>Why?</vt:lpstr>
      <vt:lpstr>Description</vt:lpstr>
      <vt:lpstr>Who Did What</vt:lpstr>
      <vt:lpstr>Challenges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Karpe Diem</dc:title>
  <dc:creator>Kayla Sprayberry</dc:creator>
  <cp:lastModifiedBy>Kayla Sprayberry</cp:lastModifiedBy>
  <cp:revision>5</cp:revision>
  <dcterms:created xsi:type="dcterms:W3CDTF">2016-05-02T16:50:43Z</dcterms:created>
  <dcterms:modified xsi:type="dcterms:W3CDTF">2016-05-02T17:23:13Z</dcterms:modified>
</cp:coreProperties>
</file>