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4AA7-26C8-4035-8914-D828D8E04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4E4F6-0706-45D5-89B9-B13F0E16C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Megan Britt, David </a:t>
            </a:r>
            <a:r>
              <a:rPr lang="en-US" dirty="0" err="1"/>
              <a:t>Blacksher</a:t>
            </a:r>
            <a:r>
              <a:rPr lang="en-US" dirty="0"/>
              <a:t>, TJ Liggett, Nicholas </a:t>
            </a:r>
            <a:r>
              <a:rPr lang="en-US" dirty="0" err="1"/>
              <a:t>Fahrlander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5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6974-2F9C-4AE6-AE4D-9D4D44CC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by 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D6F5-B346-4623-B685-A889664B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getting an element by id, attribute, it references elements based on the value of the HTML attribute</a:t>
            </a:r>
          </a:p>
          <a:p>
            <a:r>
              <a:rPr lang="en-US" dirty="0"/>
              <a:t>For this it is the Class name</a:t>
            </a:r>
          </a:p>
          <a:p>
            <a:r>
              <a:rPr lang="en-US" dirty="0"/>
              <a:t>It’s useful because you can add multiple classes to one object</a:t>
            </a:r>
          </a:p>
          <a:p>
            <a:pPr lvl="1"/>
            <a:r>
              <a:rPr lang="en-US" dirty="0"/>
              <a:t>IE: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sideElements</a:t>
            </a:r>
            <a:r>
              <a:rPr lang="en-US" dirty="0"/>
              <a:t> = </a:t>
            </a:r>
            <a:r>
              <a:rPr lang="en-US" dirty="0" err="1"/>
              <a:t>document.getElementsByClassName</a:t>
            </a:r>
            <a:r>
              <a:rPr lang="en-US" dirty="0"/>
              <a:t>("side"); </a:t>
            </a:r>
          </a:p>
          <a:p>
            <a:r>
              <a:rPr lang="en-US" dirty="0"/>
              <a:t>All modern browsers support the </a:t>
            </a:r>
            <a:r>
              <a:rPr lang="en-US" dirty="0" err="1"/>
              <a:t>getElementsByClassName</a:t>
            </a:r>
            <a:r>
              <a:rPr lang="en-US" dirty="0"/>
              <a:t>() method, but IE does not.</a:t>
            </a:r>
          </a:p>
          <a:p>
            <a:r>
              <a:rPr lang="en-US" dirty="0"/>
              <a:t>You must remember to reference its index number [0,1,2]</a:t>
            </a:r>
          </a:p>
          <a:p>
            <a:pPr lvl="1"/>
            <a:r>
              <a:rPr lang="en-US" dirty="0"/>
              <a:t>You can use this with a loop for dynamic </a:t>
            </a:r>
            <a:r>
              <a:rPr lang="en-US"/>
              <a:t>self updating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43E7-0887-4B9A-83D0-1313DFA1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by Tag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BD57-CDB6-4D08-8E62-C90B3F1B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926"/>
            <a:ext cx="8596668" cy="52631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pass an element by tag name as an argument in the method. (</a:t>
            </a:r>
            <a:r>
              <a:rPr lang="en-US" dirty="0" err="1"/>
              <a:t>pg</a:t>
            </a:r>
            <a:r>
              <a:rPr lang="en-US" dirty="0"/>
              <a:t> 299 JavaScript)</a:t>
            </a:r>
          </a:p>
          <a:p>
            <a:endParaRPr lang="en-US" dirty="0"/>
          </a:p>
          <a:p>
            <a:pPr lvl="1"/>
            <a:r>
              <a:rPr lang="en-US" dirty="0"/>
              <a:t>Example = </a:t>
            </a: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document.getElementsByTagName</a:t>
            </a:r>
            <a:r>
              <a:rPr lang="en-US" dirty="0"/>
              <a:t>(“h1”); (</a:t>
            </a:r>
            <a:r>
              <a:rPr lang="en-US" dirty="0" err="1"/>
              <a:t>pg</a:t>
            </a:r>
            <a:r>
              <a:rPr lang="en-US" dirty="0"/>
              <a:t> 299 JavaScript)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You can use this method to return a collection of objects by their appearance in the document. (</a:t>
            </a:r>
            <a:r>
              <a:rPr lang="en-US" dirty="0" err="1"/>
              <a:t>pg</a:t>
            </a:r>
            <a:r>
              <a:rPr lang="en-US" dirty="0"/>
              <a:t> 299 JavaScript)</a:t>
            </a:r>
          </a:p>
          <a:p>
            <a:endParaRPr lang="en-US" dirty="0"/>
          </a:p>
          <a:p>
            <a:r>
              <a:rPr lang="en-US" dirty="0"/>
              <a:t> You can return them as a node list or an HTML collection. A node list is simply an indexed collection of nodes. An HTML collection is an indexed collection of HTML elements. (</a:t>
            </a:r>
            <a:r>
              <a:rPr lang="en-US" dirty="0" err="1"/>
              <a:t>pg</a:t>
            </a:r>
            <a:r>
              <a:rPr lang="en-US" dirty="0"/>
              <a:t> 299)</a:t>
            </a:r>
          </a:p>
          <a:p>
            <a:endParaRPr lang="en-US" dirty="0"/>
          </a:p>
          <a:p>
            <a:r>
              <a:rPr lang="en-US" dirty="0"/>
              <a:t> These collections are not actual arrays but they are organized in a similar fashion to arrays so you can reference them just as you would an array. Example =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secondptag</a:t>
            </a:r>
            <a:r>
              <a:rPr lang="en-US" dirty="0"/>
              <a:t> = </a:t>
            </a:r>
            <a:r>
              <a:rPr lang="en-US" dirty="0" err="1"/>
              <a:t>document.getElementsByTagName</a:t>
            </a:r>
            <a:r>
              <a:rPr lang="en-US" dirty="0"/>
              <a:t>(“p”)[1]; (</a:t>
            </a:r>
            <a:r>
              <a:rPr lang="en-US" dirty="0" err="1"/>
              <a:t>pg</a:t>
            </a:r>
            <a:r>
              <a:rPr lang="en-US" dirty="0"/>
              <a:t> 299)</a:t>
            </a:r>
          </a:p>
          <a:p>
            <a:endParaRPr lang="en-US" dirty="0"/>
          </a:p>
          <a:p>
            <a:r>
              <a:rPr lang="en-US" dirty="0"/>
              <a:t>Remember just like arrays the index starts at 0. That’s why the second p tag would be [1]</a:t>
            </a:r>
          </a:p>
        </p:txBody>
      </p:sp>
    </p:spTree>
    <p:extLst>
      <p:ext uri="{BB962C8B-B14F-4D97-AF65-F5344CB8AC3E}">
        <p14:creationId xmlns:p14="http://schemas.microsoft.com/office/powerpoint/2010/main" val="27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321F-4C11-4F46-B818-C9DE233F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by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8D70-B661-4ED0-87AD-AF72372F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attributes: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r>
              <a:rPr lang="en-US" dirty="0"/>
              <a:t>, width</a:t>
            </a:r>
          </a:p>
          <a:p>
            <a:r>
              <a:rPr lang="en-US" dirty="0"/>
              <a:t>To reference an attribute, append it to the end of your element 				reference</a:t>
            </a:r>
          </a:p>
          <a:p>
            <a:pPr lvl="1"/>
            <a:r>
              <a:rPr lang="en-US" dirty="0" err="1"/>
              <a:t>document.getElemenBytId</a:t>
            </a:r>
            <a:r>
              <a:rPr lang="en-US" dirty="0"/>
              <a:t>(“example”).</a:t>
            </a:r>
            <a:r>
              <a:rPr lang="en-US" dirty="0" err="1"/>
              <a:t>href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exampleVar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(“example”).</a:t>
            </a:r>
            <a:r>
              <a:rPr lang="en-US" dirty="0" err="1"/>
              <a:t>href</a:t>
            </a:r>
            <a:r>
              <a:rPr lang="en-US" dirty="0"/>
              <a:t>;</a:t>
            </a:r>
          </a:p>
          <a:p>
            <a:r>
              <a:rPr lang="en-US" dirty="0"/>
              <a:t>Can use this to assign new value to the attribute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(“example”).</a:t>
            </a:r>
            <a:r>
              <a:rPr lang="en-US" dirty="0" err="1"/>
              <a:t>href</a:t>
            </a:r>
            <a:r>
              <a:rPr lang="en-US" dirty="0"/>
              <a:t> = 									“https://www.notfacebook.com”;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4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A111-E90E-4B4C-A60F-B0E95973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by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0407-F64D-4FD5-9714-7BE486A9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3439"/>
            <a:ext cx="8596668" cy="3880773"/>
          </a:xfrm>
        </p:spPr>
        <p:txBody>
          <a:bodyPr/>
          <a:lstStyle/>
          <a:p>
            <a:r>
              <a:rPr lang="en-US" dirty="0"/>
              <a:t>You can also change the style of an object using DOM</a:t>
            </a:r>
          </a:p>
          <a:p>
            <a:r>
              <a:rPr lang="en-US" dirty="0"/>
              <a:t>All you need is to get the element by Id, tag, etc.</a:t>
            </a:r>
          </a:p>
          <a:p>
            <a:pPr lvl="1"/>
            <a:r>
              <a:rPr lang="en-US" dirty="0"/>
              <a:t>IE: </a:t>
            </a:r>
            <a:r>
              <a:rPr lang="en-US" dirty="0" err="1"/>
              <a:t>document.getElementById</a:t>
            </a:r>
            <a:r>
              <a:rPr lang="en-US" dirty="0"/>
              <a:t>("logo").</a:t>
            </a:r>
            <a:r>
              <a:rPr lang="en-US" dirty="0" err="1"/>
              <a:t>style.display</a:t>
            </a:r>
            <a:r>
              <a:rPr lang="en-US" dirty="0"/>
              <a:t> = "none“</a:t>
            </a:r>
          </a:p>
          <a:p>
            <a:r>
              <a:rPr lang="en-US" dirty="0"/>
              <a:t>One thing to remember, if the CSS property includes a hyphen you will need to remove it and capitalize the following letter</a:t>
            </a:r>
          </a:p>
          <a:p>
            <a:pPr lvl="1"/>
            <a:r>
              <a:rPr lang="en-US" dirty="0"/>
              <a:t>IE: </a:t>
            </a:r>
            <a:r>
              <a:rPr lang="en-US" dirty="0" err="1"/>
              <a:t>var</a:t>
            </a:r>
            <a:r>
              <a:rPr lang="en-US" dirty="0"/>
              <a:t> font = </a:t>
            </a:r>
            <a:r>
              <a:rPr lang="en-US" dirty="0" err="1"/>
              <a:t>document.getElementById</a:t>
            </a:r>
            <a:r>
              <a:rPr lang="en-US" dirty="0"/>
              <a:t>("logo").</a:t>
            </a:r>
            <a:r>
              <a:rPr lang="en-US" dirty="0" err="1"/>
              <a:t>style.fontFamily</a:t>
            </a:r>
            <a:r>
              <a:rPr lang="en-US" dirty="0"/>
              <a:t>;</a:t>
            </a:r>
          </a:p>
          <a:p>
            <a:r>
              <a:rPr lang="en-US" dirty="0"/>
              <a:t>You can do this with nearly any CSS property</a:t>
            </a:r>
          </a:p>
        </p:txBody>
      </p:sp>
    </p:spTree>
    <p:extLst>
      <p:ext uri="{BB962C8B-B14F-4D97-AF65-F5344CB8AC3E}">
        <p14:creationId xmlns:p14="http://schemas.microsoft.com/office/powerpoint/2010/main" val="1658028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391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Accessing Elements</vt:lpstr>
      <vt:lpstr>Access by Class Name</vt:lpstr>
      <vt:lpstr>Accessing by Tag Name</vt:lpstr>
      <vt:lpstr>Access by Attributes</vt:lpstr>
      <vt:lpstr>Access by CSS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Elements</dc:title>
  <dc:creator>Owner</dc:creator>
  <cp:lastModifiedBy>Owner</cp:lastModifiedBy>
  <cp:revision>11</cp:revision>
  <dcterms:created xsi:type="dcterms:W3CDTF">2017-09-25T14:20:18Z</dcterms:created>
  <dcterms:modified xsi:type="dcterms:W3CDTF">2017-09-27T03:47:44Z</dcterms:modified>
</cp:coreProperties>
</file>