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1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5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5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6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1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D1A15E0-5B96-494B-92E7-613730DD489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6BF36F-1E67-4A4A-BA66-8490ECA7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1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439B-C004-473B-A659-F52DEBF75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97525-C565-4001-B883-8D9EA2C56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Correlation between a neighborhood real estate price and its surrounding venues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0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89A2-DBC7-49E9-AA82-63C08E8D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DC90-F386-49CC-AC26-419A267E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goal will be exploring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New York City to extract the correlation between the real estate value and its surrounding venues.</a:t>
            </a:r>
          </a:p>
          <a:p>
            <a:pPr marL="0" indent="0">
              <a:buNone/>
            </a:pPr>
            <a:r>
              <a:rPr lang="en-US" dirty="0"/>
              <a:t>The target audience for this report are:</a:t>
            </a:r>
            <a:endParaRPr lang="en-GB" dirty="0"/>
          </a:p>
          <a:p>
            <a:pPr lvl="0"/>
            <a:r>
              <a:rPr lang="en-US" dirty="0"/>
              <a:t>Potential buyers who can roughly estimate the value of a house based on the surrounding venues and the average price.</a:t>
            </a:r>
            <a:endParaRPr lang="en-GB" dirty="0"/>
          </a:p>
          <a:p>
            <a:pPr lvl="0"/>
            <a:r>
              <a:rPr lang="en-US" dirty="0"/>
              <a:t>Houses sellers who can optimize their advertisements.</a:t>
            </a:r>
            <a:endParaRPr lang="en-GB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20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1E56-0387-4C17-A615-9BEDD08A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A83A-B3E4-489F-A1FA-7113B312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dataset will be composed of the following two primary sources:</a:t>
            </a:r>
          </a:p>
          <a:p>
            <a:pPr lvl="0"/>
            <a:r>
              <a:rPr lang="en-GB" dirty="0" err="1"/>
              <a:t>CityRealty</a:t>
            </a:r>
            <a:r>
              <a:rPr lang="en-GB" dirty="0"/>
              <a:t> which provides the neighbourhoods average prices. </a:t>
            </a:r>
          </a:p>
          <a:p>
            <a:pPr lvl="0"/>
            <a:r>
              <a:rPr lang="en-GB" dirty="0" err="1"/>
              <a:t>FourSquare</a:t>
            </a:r>
            <a:r>
              <a:rPr lang="en-GB" dirty="0"/>
              <a:t> API which provides the surrounding venues of a given coordinate.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05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4144-D19E-4C8B-9A08-1BEBBD3A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AA93-F4ED-4D36-B680-6878FCA2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insight using visualization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Principal Component Regression (PCR)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6932A-DADE-49EF-B64A-7CBD71BD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92" y="1825625"/>
            <a:ext cx="3896145" cy="28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1013-82B2-4D4D-9CD7-71A697B5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76D8-9294-49AC-9276-2F01F815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the result seems to be improved after applying a more sophisticated method, the model is still not suitable for the dataset. </a:t>
            </a:r>
          </a:p>
          <a:p>
            <a:pPr marL="0" indent="0">
              <a:buNone/>
            </a:pPr>
            <a:r>
              <a:rPr lang="en-US" dirty="0"/>
              <a:t>Explanations for the reduced model can be:</a:t>
            </a:r>
            <a:endParaRPr lang="en-GB" dirty="0"/>
          </a:p>
          <a:p>
            <a:pPr lvl="0"/>
            <a:r>
              <a:rPr lang="en-US" dirty="0"/>
              <a:t>The real estate price is hard to predict. </a:t>
            </a:r>
            <a:endParaRPr lang="en-GB" dirty="0"/>
          </a:p>
          <a:p>
            <a:pPr lvl="0"/>
            <a:r>
              <a:rPr lang="en-US" dirty="0"/>
              <a:t>The data is incomplete (small sample size, missing deciding factors).</a:t>
            </a:r>
            <a:endParaRPr lang="en-GB" dirty="0"/>
          </a:p>
          <a:p>
            <a:pPr lvl="0"/>
            <a:r>
              <a:rPr lang="en-US" dirty="0"/>
              <a:t>Machine learning techniques are chosen or applied poorly.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F4DA-4AEE-4626-B5D9-23504311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5FB7-0E31-41BD-BBA4-F256805C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real challenge is constructing the dataset:</a:t>
            </a:r>
            <a:endParaRPr lang="en-GB" dirty="0"/>
          </a:p>
          <a:p>
            <a:pPr lvl="0"/>
            <a:r>
              <a:rPr lang="en-US" dirty="0"/>
              <a:t>Usually, the needed data isn’t publicly available. </a:t>
            </a:r>
            <a:endParaRPr lang="en-GB" dirty="0"/>
          </a:p>
          <a:p>
            <a:pPr lvl="0"/>
            <a:r>
              <a:rPr lang="en-US" dirty="0"/>
              <a:t>When combining data from multiple sources, inconsistent can happen. Moreover, lots of efforts are required to check, research and change the data before the merge.</a:t>
            </a:r>
            <a:endParaRPr lang="en-GB" dirty="0"/>
          </a:p>
          <a:p>
            <a:pPr lvl="0"/>
            <a:r>
              <a:rPr lang="en-US" dirty="0"/>
              <a:t>For data obtained through API calls, different results are returned with a different set of parameters and different point of time. Many trial and error runs are required to get the optimal result.</a:t>
            </a:r>
            <a:endParaRPr lang="en-GB" dirty="0"/>
          </a:p>
          <a:p>
            <a:pPr lvl="0"/>
            <a:r>
              <a:rPr lang="en-US" dirty="0"/>
              <a:t>After the dataset has been constructed, lots of research and analysis are needed to decide whether the data should be kept as is or be transformed by normalization or standardization.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75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935-1BFE-4F94-8036-6A1430C6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4CE6-6182-40DF-B8D7-409A08A3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 that the analysis couldn’t produce a precise model or showing any strong coefficient correlation for any venue type. However, we can still get some meaningful and logical insights from the result.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897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342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Applied Data Science</vt:lpstr>
      <vt:lpstr>Introduction</vt:lpstr>
      <vt:lpstr>Data Description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Tomas Sliacky</dc:creator>
  <cp:lastModifiedBy>Tomas Sliacky</cp:lastModifiedBy>
  <cp:revision>1</cp:revision>
  <dcterms:created xsi:type="dcterms:W3CDTF">2019-08-16T09:58:31Z</dcterms:created>
  <dcterms:modified xsi:type="dcterms:W3CDTF">2019-08-16T10:00:08Z</dcterms:modified>
</cp:coreProperties>
</file>