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21"/>
  </p:notesMasterIdLst>
  <p:sldIdLst>
    <p:sldId id="256" r:id="rId5"/>
    <p:sldId id="262" r:id="rId6"/>
    <p:sldId id="263" r:id="rId7"/>
    <p:sldId id="264" r:id="rId8"/>
    <p:sldId id="260" r:id="rId9"/>
    <p:sldId id="261" r:id="rId10"/>
    <p:sldId id="265" r:id="rId11"/>
    <p:sldId id="267" r:id="rId12"/>
    <p:sldId id="266" r:id="rId13"/>
    <p:sldId id="268" r:id="rId14"/>
    <p:sldId id="275" r:id="rId15"/>
    <p:sldId id="276" r:id="rId16"/>
    <p:sldId id="277" r:id="rId17"/>
    <p:sldId id="269" r:id="rId18"/>
    <p:sldId id="270" r:id="rId19"/>
    <p:sldId id="278" r:id="rId2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2817AF-4069-DD4D-ACF1-CD26CD2536A7}" v="14" dt="2024-01-11T19:56:46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4700"/>
  </p:normalViewPr>
  <p:slideViewPr>
    <p:cSldViewPr snapToGrid="0">
      <p:cViewPr varScale="1">
        <p:scale>
          <a:sx n="144" d="100"/>
          <a:sy n="144" d="100"/>
        </p:scale>
        <p:origin x="76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r Jonathan (meerjon)" userId="079e2b7c-b967-490a-8ef3-d38c8fe51a57" providerId="ADAL" clId="{212817AF-4069-DD4D-ACF1-CD26CD2536A7}"/>
    <pc:docChg chg="modSld">
      <pc:chgData name="Meer Jonathan (meerjon)" userId="079e2b7c-b967-490a-8ef3-d38c8fe51a57" providerId="ADAL" clId="{212817AF-4069-DD4D-ACF1-CD26CD2536A7}" dt="2024-01-11T19:57:11.512" v="14"/>
      <pc:docMkLst>
        <pc:docMk/>
      </pc:docMkLst>
      <pc:sldChg chg="modTransition">
        <pc:chgData name="Meer Jonathan (meerjon)" userId="079e2b7c-b967-490a-8ef3-d38c8fe51a57" providerId="ADAL" clId="{212817AF-4069-DD4D-ACF1-CD26CD2536A7}" dt="2024-01-11T19:57:10.245" v="13"/>
        <pc:sldMkLst>
          <pc:docMk/>
          <pc:sldMk cId="2524591172" sldId="256"/>
        </pc:sldMkLst>
      </pc:sldChg>
      <pc:sldChg chg="modSp">
        <pc:chgData name="Meer Jonathan (meerjon)" userId="079e2b7c-b967-490a-8ef3-d38c8fe51a57" providerId="ADAL" clId="{212817AF-4069-DD4D-ACF1-CD26CD2536A7}" dt="2024-01-11T19:54:04.922" v="3" actId="14826"/>
        <pc:sldMkLst>
          <pc:docMk/>
          <pc:sldMk cId="2668498022" sldId="261"/>
        </pc:sldMkLst>
        <pc:picChg chg="mod">
          <ac:chgData name="Meer Jonathan (meerjon)" userId="079e2b7c-b967-490a-8ef3-d38c8fe51a57" providerId="ADAL" clId="{212817AF-4069-DD4D-ACF1-CD26CD2536A7}" dt="2024-01-11T19:54:04.922" v="3" actId="14826"/>
          <ac:picMkLst>
            <pc:docMk/>
            <pc:sldMk cId="2668498022" sldId="261"/>
            <ac:picMk id="10" creationId="{FF58114A-534C-4359-9A5E-61AD16BC30C1}"/>
          </ac:picMkLst>
        </pc:picChg>
      </pc:sldChg>
      <pc:sldChg chg="modSp modTransition">
        <pc:chgData name="Meer Jonathan (meerjon)" userId="079e2b7c-b967-490a-8ef3-d38c8fe51a57" providerId="ADAL" clId="{212817AF-4069-DD4D-ACF1-CD26CD2536A7}" dt="2024-01-11T19:57:11.512" v="14"/>
        <pc:sldMkLst>
          <pc:docMk/>
          <pc:sldMk cId="3416496863" sldId="262"/>
        </pc:sldMkLst>
        <pc:spChg chg="mod">
          <ac:chgData name="Meer Jonathan (meerjon)" userId="079e2b7c-b967-490a-8ef3-d38c8fe51a57" providerId="ADAL" clId="{212817AF-4069-DD4D-ACF1-CD26CD2536A7}" dt="2024-01-11T19:56:16.562" v="9" actId="167"/>
          <ac:spMkLst>
            <pc:docMk/>
            <pc:sldMk cId="3416496863" sldId="262"/>
            <ac:spMk id="2" creationId="{4107ABD4-9EBE-B060-B88F-A6DA516BF531}"/>
          </ac:spMkLst>
        </pc:spChg>
        <pc:spChg chg="mod">
          <ac:chgData name="Meer Jonathan (meerjon)" userId="079e2b7c-b967-490a-8ef3-d38c8fe51a57" providerId="ADAL" clId="{212817AF-4069-DD4D-ACF1-CD26CD2536A7}" dt="2024-01-11T19:56:32.044" v="10" actId="14826"/>
          <ac:spMkLst>
            <pc:docMk/>
            <pc:sldMk cId="3416496863" sldId="262"/>
            <ac:spMk id="4" creationId="{17204F89-4B4E-DB00-17C3-7A419D54B936}"/>
          </ac:spMkLst>
        </pc:spChg>
        <pc:spChg chg="mod">
          <ac:chgData name="Meer Jonathan (meerjon)" userId="079e2b7c-b967-490a-8ef3-d38c8fe51a57" providerId="ADAL" clId="{212817AF-4069-DD4D-ACF1-CD26CD2536A7}" dt="2024-01-11T19:56:16.562" v="9" actId="167"/>
          <ac:spMkLst>
            <pc:docMk/>
            <pc:sldMk cId="3416496863" sldId="262"/>
            <ac:spMk id="9" creationId="{E867A241-8270-2A23-21B8-B40E8C9BC7E0}"/>
          </ac:spMkLst>
        </pc:spChg>
        <pc:grpChg chg="mod">
          <ac:chgData name="Meer Jonathan (meerjon)" userId="079e2b7c-b967-490a-8ef3-d38c8fe51a57" providerId="ADAL" clId="{212817AF-4069-DD4D-ACF1-CD26CD2536A7}" dt="2024-01-11T19:56:46.046" v="12" actId="167"/>
          <ac:grpSpMkLst>
            <pc:docMk/>
            <pc:sldMk cId="3416496863" sldId="262"/>
            <ac:grpSpMk id="6" creationId="{A7159E18-8BB6-C9BB-F964-2753D8E7DECA}"/>
          </ac:grpSpMkLst>
        </pc:grpChg>
        <pc:grpChg chg="mod">
          <ac:chgData name="Meer Jonathan (meerjon)" userId="079e2b7c-b967-490a-8ef3-d38c8fe51a57" providerId="ADAL" clId="{212817AF-4069-DD4D-ACF1-CD26CD2536A7}" dt="2024-01-11T19:56:46.046" v="12" actId="167"/>
          <ac:grpSpMkLst>
            <pc:docMk/>
            <pc:sldMk cId="3416496863" sldId="262"/>
            <ac:grpSpMk id="8" creationId="{EB34B598-F6A3-770C-53AD-E07D38BA70A7}"/>
          </ac:grpSpMkLst>
        </pc:grpChg>
        <pc:grpChg chg="mod">
          <ac:chgData name="Meer Jonathan (meerjon)" userId="079e2b7c-b967-490a-8ef3-d38c8fe51a57" providerId="ADAL" clId="{212817AF-4069-DD4D-ACF1-CD26CD2536A7}" dt="2024-01-11T19:56:46.046" v="12" actId="167"/>
          <ac:grpSpMkLst>
            <pc:docMk/>
            <pc:sldMk cId="3416496863" sldId="262"/>
            <ac:grpSpMk id="15" creationId="{B9E4E78B-E30A-82CC-D022-CEECFB5966FF}"/>
          </ac:grpSpMkLst>
        </pc:grpChg>
        <pc:picChg chg="mod">
          <ac:chgData name="Meer Jonathan (meerjon)" userId="079e2b7c-b967-490a-8ef3-d38c8fe51a57" providerId="ADAL" clId="{212817AF-4069-DD4D-ACF1-CD26CD2536A7}" dt="2024-01-11T19:56:32.044" v="10" actId="14826"/>
          <ac:picMkLst>
            <pc:docMk/>
            <pc:sldMk cId="3416496863" sldId="262"/>
            <ac:picMk id="10" creationId="{FF58114A-534C-4359-9A5E-61AD16BC30C1}"/>
          </ac:picMkLst>
        </pc:picChg>
      </pc:sldChg>
      <pc:sldChg chg="modSp">
        <pc:chgData name="Meer Jonathan (meerjon)" userId="079e2b7c-b967-490a-8ef3-d38c8fe51a57" providerId="ADAL" clId="{212817AF-4069-DD4D-ACF1-CD26CD2536A7}" dt="2024-01-11T19:53:40.569" v="1" actId="14826"/>
        <pc:sldMkLst>
          <pc:docMk/>
          <pc:sldMk cId="2244891292" sldId="263"/>
        </pc:sldMkLst>
        <pc:spChg chg="mod">
          <ac:chgData name="Meer Jonathan (meerjon)" userId="079e2b7c-b967-490a-8ef3-d38c8fe51a57" providerId="ADAL" clId="{212817AF-4069-DD4D-ACF1-CD26CD2536A7}" dt="2024-01-11T19:53:40.569" v="1" actId="14826"/>
          <ac:spMkLst>
            <pc:docMk/>
            <pc:sldMk cId="2244891292" sldId="263"/>
            <ac:spMk id="4" creationId="{17204F89-4B4E-DB00-17C3-7A419D54B936}"/>
          </ac:spMkLst>
        </pc:spChg>
        <pc:grpChg chg="mod">
          <ac:chgData name="Meer Jonathan (meerjon)" userId="079e2b7c-b967-490a-8ef3-d38c8fe51a57" providerId="ADAL" clId="{212817AF-4069-DD4D-ACF1-CD26CD2536A7}" dt="2024-01-11T19:53:40.569" v="1" actId="14826"/>
          <ac:grpSpMkLst>
            <pc:docMk/>
            <pc:sldMk cId="2244891292" sldId="263"/>
            <ac:grpSpMk id="8" creationId="{EB34B598-F6A3-770C-53AD-E07D38BA70A7}"/>
          </ac:grpSpMkLst>
        </pc:grpChg>
        <pc:picChg chg="mod">
          <ac:chgData name="Meer Jonathan (meerjon)" userId="079e2b7c-b967-490a-8ef3-d38c8fe51a57" providerId="ADAL" clId="{212817AF-4069-DD4D-ACF1-CD26CD2536A7}" dt="2024-01-11T19:53:40.569" v="1" actId="14826"/>
          <ac:picMkLst>
            <pc:docMk/>
            <pc:sldMk cId="2244891292" sldId="263"/>
            <ac:picMk id="10" creationId="{FF58114A-534C-4359-9A5E-61AD16BC30C1}"/>
          </ac:picMkLst>
        </pc:picChg>
      </pc:sldChg>
      <pc:sldChg chg="modSp">
        <pc:chgData name="Meer Jonathan (meerjon)" userId="079e2b7c-b967-490a-8ef3-d38c8fe51a57" providerId="ADAL" clId="{212817AF-4069-DD4D-ACF1-CD26CD2536A7}" dt="2024-01-11T19:53:53.334" v="2" actId="14826"/>
        <pc:sldMkLst>
          <pc:docMk/>
          <pc:sldMk cId="1319929417" sldId="264"/>
        </pc:sldMkLst>
        <pc:picChg chg="mod">
          <ac:chgData name="Meer Jonathan (meerjon)" userId="079e2b7c-b967-490a-8ef3-d38c8fe51a57" providerId="ADAL" clId="{212817AF-4069-DD4D-ACF1-CD26CD2536A7}" dt="2024-01-11T19:53:53.334" v="2" actId="14826"/>
          <ac:picMkLst>
            <pc:docMk/>
            <pc:sldMk cId="1319929417" sldId="264"/>
            <ac:picMk id="10" creationId="{FF58114A-534C-4359-9A5E-61AD16BC30C1}"/>
          </ac:picMkLst>
        </pc:picChg>
      </pc:sldChg>
      <pc:sldChg chg="modSp">
        <pc:chgData name="Meer Jonathan (meerjon)" userId="079e2b7c-b967-490a-8ef3-d38c8fe51a57" providerId="ADAL" clId="{212817AF-4069-DD4D-ACF1-CD26CD2536A7}" dt="2024-01-11T19:54:13.607" v="4" actId="14826"/>
        <pc:sldMkLst>
          <pc:docMk/>
          <pc:sldMk cId="3380860335" sldId="265"/>
        </pc:sldMkLst>
        <pc:picChg chg="mod">
          <ac:chgData name="Meer Jonathan (meerjon)" userId="079e2b7c-b967-490a-8ef3-d38c8fe51a57" providerId="ADAL" clId="{212817AF-4069-DD4D-ACF1-CD26CD2536A7}" dt="2024-01-11T19:54:13.607" v="4" actId="14826"/>
          <ac:picMkLst>
            <pc:docMk/>
            <pc:sldMk cId="3380860335" sldId="265"/>
            <ac:picMk id="6" creationId="{CC16A83B-20C3-3FED-AE3C-69E244E1C855}"/>
          </ac:picMkLst>
        </pc:picChg>
      </pc:sldChg>
      <pc:sldChg chg="modSp">
        <pc:chgData name="Meer Jonathan (meerjon)" userId="079e2b7c-b967-490a-8ef3-d38c8fe51a57" providerId="ADAL" clId="{212817AF-4069-DD4D-ACF1-CD26CD2536A7}" dt="2024-01-11T19:54:32.003" v="6" actId="14826"/>
        <pc:sldMkLst>
          <pc:docMk/>
          <pc:sldMk cId="1163764171" sldId="266"/>
        </pc:sldMkLst>
        <pc:picChg chg="mod">
          <ac:chgData name="Meer Jonathan (meerjon)" userId="079e2b7c-b967-490a-8ef3-d38c8fe51a57" providerId="ADAL" clId="{212817AF-4069-DD4D-ACF1-CD26CD2536A7}" dt="2024-01-11T19:54:32.003" v="6" actId="14826"/>
          <ac:picMkLst>
            <pc:docMk/>
            <pc:sldMk cId="1163764171" sldId="266"/>
            <ac:picMk id="10" creationId="{FF58114A-534C-4359-9A5E-61AD16BC30C1}"/>
          </ac:picMkLst>
        </pc:picChg>
      </pc:sldChg>
      <pc:sldChg chg="modSp">
        <pc:chgData name="Meer Jonathan (meerjon)" userId="079e2b7c-b967-490a-8ef3-d38c8fe51a57" providerId="ADAL" clId="{212817AF-4069-DD4D-ACF1-CD26CD2536A7}" dt="2024-01-11T19:54:23.470" v="5" actId="14826"/>
        <pc:sldMkLst>
          <pc:docMk/>
          <pc:sldMk cId="2291429736" sldId="267"/>
        </pc:sldMkLst>
        <pc:picChg chg="mod">
          <ac:chgData name="Meer Jonathan (meerjon)" userId="079e2b7c-b967-490a-8ef3-d38c8fe51a57" providerId="ADAL" clId="{212817AF-4069-DD4D-ACF1-CD26CD2536A7}" dt="2024-01-11T19:54:23.470" v="5" actId="14826"/>
          <ac:picMkLst>
            <pc:docMk/>
            <pc:sldMk cId="2291429736" sldId="267"/>
            <ac:picMk id="5" creationId="{CDAECFA8-C2CF-B4BA-E523-3CD1210C03D4}"/>
          </ac:picMkLst>
        </pc:picChg>
      </pc:sldChg>
      <pc:sldChg chg="modSp">
        <pc:chgData name="Meer Jonathan (meerjon)" userId="079e2b7c-b967-490a-8ef3-d38c8fe51a57" providerId="ADAL" clId="{212817AF-4069-DD4D-ACF1-CD26CD2536A7}" dt="2024-01-11T19:55:27.183" v="8" actId="14826"/>
        <pc:sldMkLst>
          <pc:docMk/>
          <pc:sldMk cId="900650401" sldId="269"/>
        </pc:sldMkLst>
        <pc:picChg chg="mod">
          <ac:chgData name="Meer Jonathan (meerjon)" userId="079e2b7c-b967-490a-8ef3-d38c8fe51a57" providerId="ADAL" clId="{212817AF-4069-DD4D-ACF1-CD26CD2536A7}" dt="2024-01-11T19:55:27.183" v="8" actId="14826"/>
          <ac:picMkLst>
            <pc:docMk/>
            <pc:sldMk cId="900650401" sldId="269"/>
            <ac:picMk id="5" creationId="{CF53E202-F107-A866-87BA-A3BEEF529F8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A7C23-04A1-2940-A370-C208986E0769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34145-19CA-A247-81EE-718DB77068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471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Bilder:</a:t>
            </a:r>
          </a:p>
          <a:p>
            <a:r>
              <a:rPr lang="en-GB" dirty="0"/>
              <a:t>https://</a:t>
            </a:r>
            <a:r>
              <a:rPr lang="en-GB" dirty="0" err="1"/>
              <a:t>www.pexels.com</a:t>
            </a:r>
            <a:r>
              <a:rPr lang="en-GB" dirty="0"/>
              <a:t>/photo/a-pot-with-wilted-flowers-14345269/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34145-19CA-A247-81EE-718DB77068E1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3169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Bilder:</a:t>
            </a:r>
          </a:p>
          <a:p>
            <a:r>
              <a:rPr lang="en-GB" dirty="0"/>
              <a:t>https://</a:t>
            </a:r>
            <a:r>
              <a:rPr lang="en-GB" dirty="0" err="1"/>
              <a:t>www.pexels.com</a:t>
            </a:r>
            <a:r>
              <a:rPr lang="en-GB" dirty="0"/>
              <a:t>/photo/a-pot-with-wilted-flowers-14345269/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34145-19CA-A247-81EE-718DB77068E1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3582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Bilder:</a:t>
            </a:r>
          </a:p>
          <a:p>
            <a:r>
              <a:rPr lang="en-GB" dirty="0"/>
              <a:t>https://</a:t>
            </a:r>
            <a:r>
              <a:rPr lang="en-GB" dirty="0" err="1"/>
              <a:t>www.pexels.com</a:t>
            </a:r>
            <a:r>
              <a:rPr lang="en-GB" dirty="0"/>
              <a:t>/photo/a-pot-with-wilted-flowers-14345269/</a:t>
            </a:r>
          </a:p>
          <a:p>
            <a:r>
              <a:rPr lang="en-GB" dirty="0"/>
              <a:t>https://</a:t>
            </a:r>
            <a:r>
              <a:rPr lang="en-GB" dirty="0" err="1"/>
              <a:t>www.pexels.com</a:t>
            </a:r>
            <a:r>
              <a:rPr lang="en-GB" dirty="0"/>
              <a:t>/photo/an-artist-s-illustration-of-artificial-intelligence-ai-this-image-is-a-positive-imagining-of-humanities-future-with-ai-enabled-fusion-as-the-primary-energy-source-it-was-created-by-khy-17485609/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34145-19CA-A247-81EE-718DB77068E1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19477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Bilder:</a:t>
            </a:r>
          </a:p>
          <a:p>
            <a:r>
              <a:rPr lang="en-GB" dirty="0"/>
              <a:t>https://</a:t>
            </a:r>
            <a:r>
              <a:rPr lang="en-GB" dirty="0" err="1"/>
              <a:t>www.pexels.com</a:t>
            </a:r>
            <a:r>
              <a:rPr lang="en-GB" dirty="0"/>
              <a:t>/photo/a-pot-with-wilted-flowers-14345269/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34145-19CA-A247-81EE-718DB77068E1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2618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Bilder:</a:t>
            </a:r>
          </a:p>
          <a:p>
            <a:r>
              <a:rPr lang="en-GB" dirty="0"/>
              <a:t>https://</a:t>
            </a:r>
            <a:r>
              <a:rPr lang="en-GB" dirty="0" err="1"/>
              <a:t>www.pexels.com</a:t>
            </a:r>
            <a:r>
              <a:rPr lang="en-GB" dirty="0"/>
              <a:t>/photo/a-pot-with-wilted-flowers-14345269/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34145-19CA-A247-81EE-718DB77068E1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93726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34145-19CA-A247-81EE-718DB77068E1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7877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34145-19CA-A247-81EE-718DB77068E1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3847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34145-19CA-A247-81EE-718DB77068E1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7735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34145-19CA-A247-81EE-718DB77068E1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757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2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6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3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1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3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8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7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23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2B86D-3AF1-63B5-E421-CCF483AFF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n-CH" sz="4400" b="1" dirty="0">
                <a:latin typeface="Avenir Book" panose="02000503020000020003" pitchFamily="2" charset="0"/>
              </a:rPr>
              <a:t>P(I)oT </a:t>
            </a:r>
            <a:r>
              <a:rPr lang="en-CH" sz="1800" b="1" dirty="0">
                <a:latin typeface="Avenir Book" panose="02000503020000020003" pitchFamily="2" charset="0"/>
              </a:rPr>
              <a:t>– The IoT-Pot</a:t>
            </a:r>
            <a:endParaRPr lang="en-CH" sz="4400" b="1" dirty="0">
              <a:latin typeface="Avenir Book" panose="02000503020000020003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8C810-E1ED-75D3-317E-FA7CCE484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CH" dirty="0"/>
              <a:t>Chen Sven (chensve1)</a:t>
            </a:r>
          </a:p>
          <a:p>
            <a:pPr algn="l"/>
            <a:r>
              <a:rPr lang="en-CH" dirty="0"/>
              <a:t>Ganeshalingam Rakgesh (ganesrak)</a:t>
            </a:r>
          </a:p>
          <a:p>
            <a:pPr algn="l"/>
            <a:r>
              <a:rPr lang="en-CH" dirty="0"/>
              <a:t>Meer Jonathan (meerjon)</a:t>
            </a:r>
          </a:p>
        </p:txBody>
      </p:sp>
      <p:pic>
        <p:nvPicPr>
          <p:cNvPr id="4" name="Picture 3" descr="Green patterned leaves">
            <a:extLst>
              <a:ext uri="{FF2B5EF4-FFF2-40B4-BE49-F238E27FC236}">
                <a16:creationId xmlns:a16="http://schemas.microsoft.com/office/drawing/2014/main" id="{B9AE2C86-08F2-7DF8-DD9A-558E38C4E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30" r="12846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4591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5558E-CBBB-40B3-1CDB-19BB798A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Die Zukunft</a:t>
            </a:r>
          </a:p>
        </p:txBody>
      </p:sp>
      <p:pic>
        <p:nvPicPr>
          <p:cNvPr id="18" name="Content Placeholder 17" descr="A small tree in a black pot&#10;&#10;Description automatically generated">
            <a:extLst>
              <a:ext uri="{FF2B5EF4-FFF2-40B4-BE49-F238E27FC236}">
                <a16:creationId xmlns:a16="http://schemas.microsoft.com/office/drawing/2014/main" id="{8542781D-2AA5-B4E9-6C10-A25BD358B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15" r="-2" b="-2"/>
          <a:stretch/>
        </p:blipFill>
        <p:spPr>
          <a:xfrm>
            <a:off x="7608055" y="10"/>
            <a:ext cx="4583947" cy="6131661"/>
          </a:xfrm>
          <a:custGeom>
            <a:avLst/>
            <a:gdLst/>
            <a:ahLst/>
            <a:cxnLst/>
            <a:rect l="l" t="t" r="r" b="b"/>
            <a:pathLst>
              <a:path w="4583947" h="6131671">
                <a:moveTo>
                  <a:pt x="1303111" y="0"/>
                </a:moveTo>
                <a:lnTo>
                  <a:pt x="4583947" y="0"/>
                </a:lnTo>
                <a:lnTo>
                  <a:pt x="4583947" y="4228311"/>
                </a:lnTo>
                <a:lnTo>
                  <a:pt x="4541880" y="4258857"/>
                </a:lnTo>
                <a:cubicBezTo>
                  <a:pt x="4395640" y="4361102"/>
                  <a:pt x="4254236" y="4453840"/>
                  <a:pt x="4128523" y="4540543"/>
                </a:cubicBezTo>
                <a:cubicBezTo>
                  <a:pt x="3416510" y="5032410"/>
                  <a:pt x="2702940" y="5523262"/>
                  <a:pt x="1946719" y="5933430"/>
                </a:cubicBezTo>
                <a:cubicBezTo>
                  <a:pt x="1506382" y="6172525"/>
                  <a:pt x="872113" y="6310628"/>
                  <a:pt x="393090" y="5653230"/>
                </a:cubicBezTo>
                <a:cubicBezTo>
                  <a:pt x="73281" y="5214029"/>
                  <a:pt x="-2478" y="4628756"/>
                  <a:pt x="62" y="4146595"/>
                </a:cubicBezTo>
                <a:cubicBezTo>
                  <a:pt x="8670" y="2518973"/>
                  <a:pt x="544344" y="1015353"/>
                  <a:pt x="1277882" y="32051"/>
                </a:cubicBez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423BB46-9386-40B6-B6A8-70CDDE734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9075" y="16663"/>
            <a:ext cx="4352924" cy="6092804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3578025 w 4496214"/>
              <a:gd name="connsiteY2" fmla="*/ 3466740 h 4650427"/>
              <a:gd name="connsiteX3" fmla="*/ 1946719 w 4496214"/>
              <a:gd name="connsiteY3" fmla="*/ 4497028 h 4650427"/>
              <a:gd name="connsiteX4" fmla="*/ 393090 w 4496214"/>
              <a:gd name="connsiteY4" fmla="*/ 4216828 h 4650427"/>
              <a:gd name="connsiteX5" fmla="*/ 62 w 4496214"/>
              <a:gd name="connsiteY5" fmla="*/ 2710193 h 4650427"/>
              <a:gd name="connsiteX6" fmla="*/ 513680 w 4496214"/>
              <a:gd name="connsiteY6" fmla="*/ 0 h 4650427"/>
              <a:gd name="connsiteX0" fmla="*/ 4496214 w 4496214"/>
              <a:gd name="connsiteY0" fmla="*/ 2853699 h 4650427"/>
              <a:gd name="connsiteX1" fmla="*/ 3578025 w 4496214"/>
              <a:gd name="connsiteY1" fmla="*/ 3466740 h 4650427"/>
              <a:gd name="connsiteX2" fmla="*/ 1946719 w 4496214"/>
              <a:gd name="connsiteY2" fmla="*/ 4497028 h 4650427"/>
              <a:gd name="connsiteX3" fmla="*/ 393090 w 4496214"/>
              <a:gd name="connsiteY3" fmla="*/ 4216828 h 4650427"/>
              <a:gd name="connsiteX4" fmla="*/ 62 w 4496214"/>
              <a:gd name="connsiteY4" fmla="*/ 2710193 h 4650427"/>
              <a:gd name="connsiteX5" fmla="*/ 513680 w 4496214"/>
              <a:gd name="connsiteY5" fmla="*/ 0 h 4650427"/>
              <a:gd name="connsiteX0" fmla="*/ 3578025 w 3578025"/>
              <a:gd name="connsiteY0" fmla="*/ 3466740 h 4650427"/>
              <a:gd name="connsiteX1" fmla="*/ 1946719 w 3578025"/>
              <a:gd name="connsiteY1" fmla="*/ 4497028 h 4650427"/>
              <a:gd name="connsiteX2" fmla="*/ 393090 w 3578025"/>
              <a:gd name="connsiteY2" fmla="*/ 4216828 h 4650427"/>
              <a:gd name="connsiteX3" fmla="*/ 62 w 3578025"/>
              <a:gd name="connsiteY3" fmla="*/ 2710193 h 4650427"/>
              <a:gd name="connsiteX4" fmla="*/ 513680 w 3578025"/>
              <a:gd name="connsiteY4" fmla="*/ 0 h 4650427"/>
              <a:gd name="connsiteX0" fmla="*/ 3578025 w 3578025"/>
              <a:gd name="connsiteY0" fmla="*/ 3466740 h 4705670"/>
              <a:gd name="connsiteX1" fmla="*/ 1946719 w 3578025"/>
              <a:gd name="connsiteY1" fmla="*/ 4497028 h 4705670"/>
              <a:gd name="connsiteX2" fmla="*/ 393090 w 3578025"/>
              <a:gd name="connsiteY2" fmla="*/ 4216828 h 4705670"/>
              <a:gd name="connsiteX3" fmla="*/ 62 w 3578025"/>
              <a:gd name="connsiteY3" fmla="*/ 2710193 h 4705670"/>
              <a:gd name="connsiteX4" fmla="*/ 513680 w 3578025"/>
              <a:gd name="connsiteY4" fmla="*/ 0 h 470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025" h="4705670">
                <a:moveTo>
                  <a:pt x="3578025" y="3466740"/>
                </a:moveTo>
                <a:cubicBezTo>
                  <a:pt x="3034256" y="3810169"/>
                  <a:pt x="2520630" y="4206761"/>
                  <a:pt x="1946719" y="4497028"/>
                </a:cubicBezTo>
                <a:cubicBezTo>
                  <a:pt x="1423184" y="4761816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430FC-66B6-7BE8-F11F-B85051BE8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39674" y="1524000"/>
            <a:ext cx="3469785" cy="45720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de-CH" sz="2400" dirty="0"/>
              <a:t>Zusätzliche Sensoren</a:t>
            </a:r>
            <a:endParaRPr lang="de-CH" sz="2200" dirty="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de-CH" sz="2200" dirty="0"/>
              <a:t>Feuchtigkeit der Erde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de-CH" sz="2200" dirty="0"/>
              <a:t>Luftqualität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de-CH" sz="2200" dirty="0"/>
              <a:t>Lichtsensor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de-CH" sz="2200" dirty="0"/>
              <a:t>Nährstoffsensor</a:t>
            </a:r>
          </a:p>
        </p:txBody>
      </p:sp>
    </p:spTree>
    <p:extLst>
      <p:ext uri="{BB962C8B-B14F-4D97-AF65-F5344CB8AC3E}">
        <p14:creationId xmlns:p14="http://schemas.microsoft.com/office/powerpoint/2010/main" val="1522531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5558E-CBBB-40B3-1CDB-19BB798A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Die Zukunft</a:t>
            </a:r>
          </a:p>
        </p:txBody>
      </p:sp>
      <p:pic>
        <p:nvPicPr>
          <p:cNvPr id="18" name="Content Placeholder 17" descr="A small tree in a black pot&#10;&#10;Description automatically generated">
            <a:extLst>
              <a:ext uri="{FF2B5EF4-FFF2-40B4-BE49-F238E27FC236}">
                <a16:creationId xmlns:a16="http://schemas.microsoft.com/office/drawing/2014/main" id="{8542781D-2AA5-B4E9-6C10-A25BD358B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15" r="-2" b="-2"/>
          <a:stretch/>
        </p:blipFill>
        <p:spPr>
          <a:xfrm>
            <a:off x="7608055" y="10"/>
            <a:ext cx="4583947" cy="6131661"/>
          </a:xfrm>
          <a:custGeom>
            <a:avLst/>
            <a:gdLst/>
            <a:ahLst/>
            <a:cxnLst/>
            <a:rect l="l" t="t" r="r" b="b"/>
            <a:pathLst>
              <a:path w="4583947" h="6131671">
                <a:moveTo>
                  <a:pt x="1303111" y="0"/>
                </a:moveTo>
                <a:lnTo>
                  <a:pt x="4583947" y="0"/>
                </a:lnTo>
                <a:lnTo>
                  <a:pt x="4583947" y="4228311"/>
                </a:lnTo>
                <a:lnTo>
                  <a:pt x="4541880" y="4258857"/>
                </a:lnTo>
                <a:cubicBezTo>
                  <a:pt x="4395640" y="4361102"/>
                  <a:pt x="4254236" y="4453840"/>
                  <a:pt x="4128523" y="4540543"/>
                </a:cubicBezTo>
                <a:cubicBezTo>
                  <a:pt x="3416510" y="5032410"/>
                  <a:pt x="2702940" y="5523262"/>
                  <a:pt x="1946719" y="5933430"/>
                </a:cubicBezTo>
                <a:cubicBezTo>
                  <a:pt x="1506382" y="6172525"/>
                  <a:pt x="872113" y="6310628"/>
                  <a:pt x="393090" y="5653230"/>
                </a:cubicBezTo>
                <a:cubicBezTo>
                  <a:pt x="73281" y="5214029"/>
                  <a:pt x="-2478" y="4628756"/>
                  <a:pt x="62" y="4146595"/>
                </a:cubicBezTo>
                <a:cubicBezTo>
                  <a:pt x="8670" y="2518973"/>
                  <a:pt x="544344" y="1015353"/>
                  <a:pt x="1277882" y="32051"/>
                </a:cubicBez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423BB46-9386-40B6-B6A8-70CDDE734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9075" y="16663"/>
            <a:ext cx="4352924" cy="6092804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3578025 w 4496214"/>
              <a:gd name="connsiteY2" fmla="*/ 3466740 h 4650427"/>
              <a:gd name="connsiteX3" fmla="*/ 1946719 w 4496214"/>
              <a:gd name="connsiteY3" fmla="*/ 4497028 h 4650427"/>
              <a:gd name="connsiteX4" fmla="*/ 393090 w 4496214"/>
              <a:gd name="connsiteY4" fmla="*/ 4216828 h 4650427"/>
              <a:gd name="connsiteX5" fmla="*/ 62 w 4496214"/>
              <a:gd name="connsiteY5" fmla="*/ 2710193 h 4650427"/>
              <a:gd name="connsiteX6" fmla="*/ 513680 w 4496214"/>
              <a:gd name="connsiteY6" fmla="*/ 0 h 4650427"/>
              <a:gd name="connsiteX0" fmla="*/ 4496214 w 4496214"/>
              <a:gd name="connsiteY0" fmla="*/ 2853699 h 4650427"/>
              <a:gd name="connsiteX1" fmla="*/ 3578025 w 4496214"/>
              <a:gd name="connsiteY1" fmla="*/ 3466740 h 4650427"/>
              <a:gd name="connsiteX2" fmla="*/ 1946719 w 4496214"/>
              <a:gd name="connsiteY2" fmla="*/ 4497028 h 4650427"/>
              <a:gd name="connsiteX3" fmla="*/ 393090 w 4496214"/>
              <a:gd name="connsiteY3" fmla="*/ 4216828 h 4650427"/>
              <a:gd name="connsiteX4" fmla="*/ 62 w 4496214"/>
              <a:gd name="connsiteY4" fmla="*/ 2710193 h 4650427"/>
              <a:gd name="connsiteX5" fmla="*/ 513680 w 4496214"/>
              <a:gd name="connsiteY5" fmla="*/ 0 h 4650427"/>
              <a:gd name="connsiteX0" fmla="*/ 3578025 w 3578025"/>
              <a:gd name="connsiteY0" fmla="*/ 3466740 h 4650427"/>
              <a:gd name="connsiteX1" fmla="*/ 1946719 w 3578025"/>
              <a:gd name="connsiteY1" fmla="*/ 4497028 h 4650427"/>
              <a:gd name="connsiteX2" fmla="*/ 393090 w 3578025"/>
              <a:gd name="connsiteY2" fmla="*/ 4216828 h 4650427"/>
              <a:gd name="connsiteX3" fmla="*/ 62 w 3578025"/>
              <a:gd name="connsiteY3" fmla="*/ 2710193 h 4650427"/>
              <a:gd name="connsiteX4" fmla="*/ 513680 w 3578025"/>
              <a:gd name="connsiteY4" fmla="*/ 0 h 4650427"/>
              <a:gd name="connsiteX0" fmla="*/ 3578025 w 3578025"/>
              <a:gd name="connsiteY0" fmla="*/ 3466740 h 4705670"/>
              <a:gd name="connsiteX1" fmla="*/ 1946719 w 3578025"/>
              <a:gd name="connsiteY1" fmla="*/ 4497028 h 4705670"/>
              <a:gd name="connsiteX2" fmla="*/ 393090 w 3578025"/>
              <a:gd name="connsiteY2" fmla="*/ 4216828 h 4705670"/>
              <a:gd name="connsiteX3" fmla="*/ 62 w 3578025"/>
              <a:gd name="connsiteY3" fmla="*/ 2710193 h 4705670"/>
              <a:gd name="connsiteX4" fmla="*/ 513680 w 3578025"/>
              <a:gd name="connsiteY4" fmla="*/ 0 h 470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025" h="4705670">
                <a:moveTo>
                  <a:pt x="3578025" y="3466740"/>
                </a:moveTo>
                <a:cubicBezTo>
                  <a:pt x="3034256" y="3810169"/>
                  <a:pt x="2520630" y="4206761"/>
                  <a:pt x="1946719" y="4497028"/>
                </a:cubicBezTo>
                <a:cubicBezTo>
                  <a:pt x="1423184" y="4761816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430FC-66B6-7BE8-F11F-B85051BE8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39674" y="1524000"/>
            <a:ext cx="3469785" cy="45720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de-CH" sz="2400" dirty="0"/>
              <a:t>Erkennen von Zusammenhängen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de-CH" sz="2200" dirty="0"/>
              <a:t>Umstände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de-CH" sz="2200" dirty="0"/>
              <a:t>Erkrankungen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de-CH" sz="2200" dirty="0"/>
              <a:t>Schädlinge</a:t>
            </a:r>
          </a:p>
        </p:txBody>
      </p:sp>
    </p:spTree>
    <p:extLst>
      <p:ext uri="{BB962C8B-B14F-4D97-AF65-F5344CB8AC3E}">
        <p14:creationId xmlns:p14="http://schemas.microsoft.com/office/powerpoint/2010/main" val="1163276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5558E-CBBB-40B3-1CDB-19BB798A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Die Zukunft</a:t>
            </a:r>
          </a:p>
        </p:txBody>
      </p:sp>
      <p:pic>
        <p:nvPicPr>
          <p:cNvPr id="18" name="Content Placeholder 17" descr="A small tree in a black pot&#10;&#10;Description automatically generated">
            <a:extLst>
              <a:ext uri="{FF2B5EF4-FFF2-40B4-BE49-F238E27FC236}">
                <a16:creationId xmlns:a16="http://schemas.microsoft.com/office/drawing/2014/main" id="{8542781D-2AA5-B4E9-6C10-A25BD358B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15" r="-2" b="-2"/>
          <a:stretch/>
        </p:blipFill>
        <p:spPr>
          <a:xfrm>
            <a:off x="7608055" y="10"/>
            <a:ext cx="4583947" cy="6131661"/>
          </a:xfrm>
          <a:custGeom>
            <a:avLst/>
            <a:gdLst/>
            <a:ahLst/>
            <a:cxnLst/>
            <a:rect l="l" t="t" r="r" b="b"/>
            <a:pathLst>
              <a:path w="4583947" h="6131671">
                <a:moveTo>
                  <a:pt x="1303111" y="0"/>
                </a:moveTo>
                <a:lnTo>
                  <a:pt x="4583947" y="0"/>
                </a:lnTo>
                <a:lnTo>
                  <a:pt x="4583947" y="4228311"/>
                </a:lnTo>
                <a:lnTo>
                  <a:pt x="4541880" y="4258857"/>
                </a:lnTo>
                <a:cubicBezTo>
                  <a:pt x="4395640" y="4361102"/>
                  <a:pt x="4254236" y="4453840"/>
                  <a:pt x="4128523" y="4540543"/>
                </a:cubicBezTo>
                <a:cubicBezTo>
                  <a:pt x="3416510" y="5032410"/>
                  <a:pt x="2702940" y="5523262"/>
                  <a:pt x="1946719" y="5933430"/>
                </a:cubicBezTo>
                <a:cubicBezTo>
                  <a:pt x="1506382" y="6172525"/>
                  <a:pt x="872113" y="6310628"/>
                  <a:pt x="393090" y="5653230"/>
                </a:cubicBezTo>
                <a:cubicBezTo>
                  <a:pt x="73281" y="5214029"/>
                  <a:pt x="-2478" y="4628756"/>
                  <a:pt x="62" y="4146595"/>
                </a:cubicBezTo>
                <a:cubicBezTo>
                  <a:pt x="8670" y="2518973"/>
                  <a:pt x="544344" y="1015353"/>
                  <a:pt x="1277882" y="32051"/>
                </a:cubicBez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423BB46-9386-40B6-B6A8-70CDDE734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9075" y="16663"/>
            <a:ext cx="4352924" cy="6092804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3578025 w 4496214"/>
              <a:gd name="connsiteY2" fmla="*/ 3466740 h 4650427"/>
              <a:gd name="connsiteX3" fmla="*/ 1946719 w 4496214"/>
              <a:gd name="connsiteY3" fmla="*/ 4497028 h 4650427"/>
              <a:gd name="connsiteX4" fmla="*/ 393090 w 4496214"/>
              <a:gd name="connsiteY4" fmla="*/ 4216828 h 4650427"/>
              <a:gd name="connsiteX5" fmla="*/ 62 w 4496214"/>
              <a:gd name="connsiteY5" fmla="*/ 2710193 h 4650427"/>
              <a:gd name="connsiteX6" fmla="*/ 513680 w 4496214"/>
              <a:gd name="connsiteY6" fmla="*/ 0 h 4650427"/>
              <a:gd name="connsiteX0" fmla="*/ 4496214 w 4496214"/>
              <a:gd name="connsiteY0" fmla="*/ 2853699 h 4650427"/>
              <a:gd name="connsiteX1" fmla="*/ 3578025 w 4496214"/>
              <a:gd name="connsiteY1" fmla="*/ 3466740 h 4650427"/>
              <a:gd name="connsiteX2" fmla="*/ 1946719 w 4496214"/>
              <a:gd name="connsiteY2" fmla="*/ 4497028 h 4650427"/>
              <a:gd name="connsiteX3" fmla="*/ 393090 w 4496214"/>
              <a:gd name="connsiteY3" fmla="*/ 4216828 h 4650427"/>
              <a:gd name="connsiteX4" fmla="*/ 62 w 4496214"/>
              <a:gd name="connsiteY4" fmla="*/ 2710193 h 4650427"/>
              <a:gd name="connsiteX5" fmla="*/ 513680 w 4496214"/>
              <a:gd name="connsiteY5" fmla="*/ 0 h 4650427"/>
              <a:gd name="connsiteX0" fmla="*/ 3578025 w 3578025"/>
              <a:gd name="connsiteY0" fmla="*/ 3466740 h 4650427"/>
              <a:gd name="connsiteX1" fmla="*/ 1946719 w 3578025"/>
              <a:gd name="connsiteY1" fmla="*/ 4497028 h 4650427"/>
              <a:gd name="connsiteX2" fmla="*/ 393090 w 3578025"/>
              <a:gd name="connsiteY2" fmla="*/ 4216828 h 4650427"/>
              <a:gd name="connsiteX3" fmla="*/ 62 w 3578025"/>
              <a:gd name="connsiteY3" fmla="*/ 2710193 h 4650427"/>
              <a:gd name="connsiteX4" fmla="*/ 513680 w 3578025"/>
              <a:gd name="connsiteY4" fmla="*/ 0 h 4650427"/>
              <a:gd name="connsiteX0" fmla="*/ 3578025 w 3578025"/>
              <a:gd name="connsiteY0" fmla="*/ 3466740 h 4705670"/>
              <a:gd name="connsiteX1" fmla="*/ 1946719 w 3578025"/>
              <a:gd name="connsiteY1" fmla="*/ 4497028 h 4705670"/>
              <a:gd name="connsiteX2" fmla="*/ 393090 w 3578025"/>
              <a:gd name="connsiteY2" fmla="*/ 4216828 h 4705670"/>
              <a:gd name="connsiteX3" fmla="*/ 62 w 3578025"/>
              <a:gd name="connsiteY3" fmla="*/ 2710193 h 4705670"/>
              <a:gd name="connsiteX4" fmla="*/ 513680 w 3578025"/>
              <a:gd name="connsiteY4" fmla="*/ 0 h 470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025" h="4705670">
                <a:moveTo>
                  <a:pt x="3578025" y="3466740"/>
                </a:moveTo>
                <a:cubicBezTo>
                  <a:pt x="3034256" y="3810169"/>
                  <a:pt x="2520630" y="4206761"/>
                  <a:pt x="1946719" y="4497028"/>
                </a:cubicBezTo>
                <a:cubicBezTo>
                  <a:pt x="1423184" y="4761816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430FC-66B6-7BE8-F11F-B85051BE8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39674" y="1524000"/>
            <a:ext cx="3469785" cy="45720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de-CH" sz="2400" dirty="0"/>
              <a:t>Automatische Pflege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de-CH" sz="2200" dirty="0"/>
              <a:t>Bewässerung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de-CH" sz="2200" dirty="0"/>
              <a:t>Lichtversorgung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de-CH" sz="2200" dirty="0"/>
              <a:t>Belüftung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de-CH" sz="2200" dirty="0"/>
              <a:t>Temperaturregelung</a:t>
            </a:r>
          </a:p>
        </p:txBody>
      </p:sp>
    </p:spTree>
    <p:extLst>
      <p:ext uri="{BB962C8B-B14F-4D97-AF65-F5344CB8AC3E}">
        <p14:creationId xmlns:p14="http://schemas.microsoft.com/office/powerpoint/2010/main" val="1423503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5558E-CBBB-40B3-1CDB-19BB798A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Die Zukunft</a:t>
            </a:r>
          </a:p>
        </p:txBody>
      </p:sp>
      <p:pic>
        <p:nvPicPr>
          <p:cNvPr id="18" name="Content Placeholder 17" descr="A small tree in a black pot&#10;&#10;Description automatically generated">
            <a:extLst>
              <a:ext uri="{FF2B5EF4-FFF2-40B4-BE49-F238E27FC236}">
                <a16:creationId xmlns:a16="http://schemas.microsoft.com/office/drawing/2014/main" id="{8542781D-2AA5-B4E9-6C10-A25BD358B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15" r="-2" b="-2"/>
          <a:stretch/>
        </p:blipFill>
        <p:spPr>
          <a:xfrm>
            <a:off x="7608055" y="10"/>
            <a:ext cx="4583947" cy="6131661"/>
          </a:xfrm>
          <a:custGeom>
            <a:avLst/>
            <a:gdLst/>
            <a:ahLst/>
            <a:cxnLst/>
            <a:rect l="l" t="t" r="r" b="b"/>
            <a:pathLst>
              <a:path w="4583947" h="6131671">
                <a:moveTo>
                  <a:pt x="1303111" y="0"/>
                </a:moveTo>
                <a:lnTo>
                  <a:pt x="4583947" y="0"/>
                </a:lnTo>
                <a:lnTo>
                  <a:pt x="4583947" y="4228311"/>
                </a:lnTo>
                <a:lnTo>
                  <a:pt x="4541880" y="4258857"/>
                </a:lnTo>
                <a:cubicBezTo>
                  <a:pt x="4395640" y="4361102"/>
                  <a:pt x="4254236" y="4453840"/>
                  <a:pt x="4128523" y="4540543"/>
                </a:cubicBezTo>
                <a:cubicBezTo>
                  <a:pt x="3416510" y="5032410"/>
                  <a:pt x="2702940" y="5523262"/>
                  <a:pt x="1946719" y="5933430"/>
                </a:cubicBezTo>
                <a:cubicBezTo>
                  <a:pt x="1506382" y="6172525"/>
                  <a:pt x="872113" y="6310628"/>
                  <a:pt x="393090" y="5653230"/>
                </a:cubicBezTo>
                <a:cubicBezTo>
                  <a:pt x="73281" y="5214029"/>
                  <a:pt x="-2478" y="4628756"/>
                  <a:pt x="62" y="4146595"/>
                </a:cubicBezTo>
                <a:cubicBezTo>
                  <a:pt x="8670" y="2518973"/>
                  <a:pt x="544344" y="1015353"/>
                  <a:pt x="1277882" y="32051"/>
                </a:cubicBez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423BB46-9386-40B6-B6A8-70CDDE734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9075" y="16663"/>
            <a:ext cx="4352924" cy="6092804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3578025 w 4496214"/>
              <a:gd name="connsiteY2" fmla="*/ 3466740 h 4650427"/>
              <a:gd name="connsiteX3" fmla="*/ 1946719 w 4496214"/>
              <a:gd name="connsiteY3" fmla="*/ 4497028 h 4650427"/>
              <a:gd name="connsiteX4" fmla="*/ 393090 w 4496214"/>
              <a:gd name="connsiteY4" fmla="*/ 4216828 h 4650427"/>
              <a:gd name="connsiteX5" fmla="*/ 62 w 4496214"/>
              <a:gd name="connsiteY5" fmla="*/ 2710193 h 4650427"/>
              <a:gd name="connsiteX6" fmla="*/ 513680 w 4496214"/>
              <a:gd name="connsiteY6" fmla="*/ 0 h 4650427"/>
              <a:gd name="connsiteX0" fmla="*/ 4496214 w 4496214"/>
              <a:gd name="connsiteY0" fmla="*/ 2853699 h 4650427"/>
              <a:gd name="connsiteX1" fmla="*/ 3578025 w 4496214"/>
              <a:gd name="connsiteY1" fmla="*/ 3466740 h 4650427"/>
              <a:gd name="connsiteX2" fmla="*/ 1946719 w 4496214"/>
              <a:gd name="connsiteY2" fmla="*/ 4497028 h 4650427"/>
              <a:gd name="connsiteX3" fmla="*/ 393090 w 4496214"/>
              <a:gd name="connsiteY3" fmla="*/ 4216828 h 4650427"/>
              <a:gd name="connsiteX4" fmla="*/ 62 w 4496214"/>
              <a:gd name="connsiteY4" fmla="*/ 2710193 h 4650427"/>
              <a:gd name="connsiteX5" fmla="*/ 513680 w 4496214"/>
              <a:gd name="connsiteY5" fmla="*/ 0 h 4650427"/>
              <a:gd name="connsiteX0" fmla="*/ 3578025 w 3578025"/>
              <a:gd name="connsiteY0" fmla="*/ 3466740 h 4650427"/>
              <a:gd name="connsiteX1" fmla="*/ 1946719 w 3578025"/>
              <a:gd name="connsiteY1" fmla="*/ 4497028 h 4650427"/>
              <a:gd name="connsiteX2" fmla="*/ 393090 w 3578025"/>
              <a:gd name="connsiteY2" fmla="*/ 4216828 h 4650427"/>
              <a:gd name="connsiteX3" fmla="*/ 62 w 3578025"/>
              <a:gd name="connsiteY3" fmla="*/ 2710193 h 4650427"/>
              <a:gd name="connsiteX4" fmla="*/ 513680 w 3578025"/>
              <a:gd name="connsiteY4" fmla="*/ 0 h 4650427"/>
              <a:gd name="connsiteX0" fmla="*/ 3578025 w 3578025"/>
              <a:gd name="connsiteY0" fmla="*/ 3466740 h 4705670"/>
              <a:gd name="connsiteX1" fmla="*/ 1946719 w 3578025"/>
              <a:gd name="connsiteY1" fmla="*/ 4497028 h 4705670"/>
              <a:gd name="connsiteX2" fmla="*/ 393090 w 3578025"/>
              <a:gd name="connsiteY2" fmla="*/ 4216828 h 4705670"/>
              <a:gd name="connsiteX3" fmla="*/ 62 w 3578025"/>
              <a:gd name="connsiteY3" fmla="*/ 2710193 h 4705670"/>
              <a:gd name="connsiteX4" fmla="*/ 513680 w 3578025"/>
              <a:gd name="connsiteY4" fmla="*/ 0 h 470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025" h="4705670">
                <a:moveTo>
                  <a:pt x="3578025" y="3466740"/>
                </a:moveTo>
                <a:cubicBezTo>
                  <a:pt x="3034256" y="3810169"/>
                  <a:pt x="2520630" y="4206761"/>
                  <a:pt x="1946719" y="4497028"/>
                </a:cubicBezTo>
                <a:cubicBezTo>
                  <a:pt x="1423184" y="4761816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430FC-66B6-7BE8-F11F-B85051BE8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39674" y="1524000"/>
            <a:ext cx="3469785" cy="45720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de-CH" sz="2400" dirty="0"/>
              <a:t>Effizienzverbesserung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de-CH" sz="2200" dirty="0"/>
              <a:t>Energieeffizientere Hardware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de-CH" sz="2200" dirty="0"/>
              <a:t>Solarenergie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de-CH" sz="2200" dirty="0"/>
              <a:t>Cloud-basierte Datenanalyse</a:t>
            </a:r>
          </a:p>
        </p:txBody>
      </p:sp>
    </p:spTree>
    <p:extLst>
      <p:ext uri="{BB962C8B-B14F-4D97-AF65-F5344CB8AC3E}">
        <p14:creationId xmlns:p14="http://schemas.microsoft.com/office/powerpoint/2010/main" val="3143748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10136-C7E7-AC4B-233A-2D62B74FA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Fragen und Antworten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3E202-F107-A866-87BA-A3BEEF529F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5" r="925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900650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Content Placeholder 4" descr="A bouquet of flowers with a thank you sign&#10;&#10;Description automatically generated">
            <a:extLst>
              <a:ext uri="{FF2B5EF4-FFF2-40B4-BE49-F238E27FC236}">
                <a16:creationId xmlns:a16="http://schemas.microsoft.com/office/drawing/2014/main" id="{68FF12FB-2D34-CAB7-945F-1764A1DFA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646" r="-2" b="10702"/>
          <a:stretch/>
        </p:blipFill>
        <p:spPr>
          <a:xfrm>
            <a:off x="5091546" y="619123"/>
            <a:ext cx="7100454" cy="6238874"/>
          </a:xfrm>
          <a:custGeom>
            <a:avLst/>
            <a:gdLst/>
            <a:ahLst/>
            <a:cxnLst/>
            <a:rect l="l" t="t" r="r" b="b"/>
            <a:pathLst>
              <a:path w="7100454" h="6238874">
                <a:moveTo>
                  <a:pt x="5221938" y="783"/>
                </a:moveTo>
                <a:cubicBezTo>
                  <a:pt x="5784158" y="15914"/>
                  <a:pt x="6301398" y="253541"/>
                  <a:pt x="6756828" y="979302"/>
                </a:cubicBezTo>
                <a:cubicBezTo>
                  <a:pt x="6870382" y="1160214"/>
                  <a:pt x="6969391" y="1352970"/>
                  <a:pt x="7057114" y="1554417"/>
                </a:cubicBezTo>
                <a:lnTo>
                  <a:pt x="7100454" y="1659685"/>
                </a:lnTo>
                <a:lnTo>
                  <a:pt x="7100454" y="6238874"/>
                </a:lnTo>
                <a:lnTo>
                  <a:pt x="0" y="6238874"/>
                </a:lnTo>
                <a:lnTo>
                  <a:pt x="14064" y="6003370"/>
                </a:lnTo>
                <a:cubicBezTo>
                  <a:pt x="69537" y="5262783"/>
                  <a:pt x="191580" y="4496548"/>
                  <a:pt x="334789" y="3724830"/>
                </a:cubicBezTo>
                <a:cubicBezTo>
                  <a:pt x="778352" y="1333290"/>
                  <a:pt x="2184944" y="696602"/>
                  <a:pt x="3836378" y="244282"/>
                </a:cubicBezTo>
                <a:cubicBezTo>
                  <a:pt x="4320163" y="111842"/>
                  <a:pt x="4784656" y="-10986"/>
                  <a:pt x="5221938" y="783"/>
                </a:cubicBezTo>
                <a:close/>
              </a:path>
            </a:pathLst>
          </a:custGeom>
        </p:spPr>
      </p:pic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1A0F8916-44ED-4BA2-B4A8-BFF92E4B4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254705" y="-79298"/>
            <a:ext cx="6064089" cy="78105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2BDC5-19B1-13F6-AD40-0D717299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2755390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966D-BF73-5777-69D6-892BF10B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GitHub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7087A-0283-AF84-0782-470C9E1BE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Slyfter</a:t>
            </a:r>
            <a:r>
              <a:rPr lang="de-CH" dirty="0"/>
              <a:t>/P_I_OT</a:t>
            </a:r>
          </a:p>
        </p:txBody>
      </p:sp>
    </p:spTree>
    <p:extLst>
      <p:ext uri="{BB962C8B-B14F-4D97-AF65-F5344CB8AC3E}">
        <p14:creationId xmlns:p14="http://schemas.microsoft.com/office/powerpoint/2010/main" val="274746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7159E18-8BB6-C9BB-F964-2753D8E7DECA}"/>
              </a:ext>
            </a:extLst>
          </p:cNvPr>
          <p:cNvGrpSpPr/>
          <p:nvPr/>
        </p:nvGrpSpPr>
        <p:grpSpPr>
          <a:xfrm>
            <a:off x="5309610" y="1522544"/>
            <a:ext cx="258825" cy="229920"/>
            <a:chOff x="1970843" y="2155061"/>
            <a:chExt cx="2379215" cy="2920753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4A82CD35-2ECE-1C0B-2991-6481D340A764}"/>
                </a:ext>
              </a:extLst>
            </p:cNvPr>
            <p:cNvSpPr/>
            <p:nvPr/>
          </p:nvSpPr>
          <p:spPr>
            <a:xfrm>
              <a:off x="1970843" y="2155061"/>
              <a:ext cx="2379215" cy="292075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H" sz="100" dirty="0"/>
                <a:t>Das Problem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074982-6A7E-6012-3B23-2A939896DE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2007" b="-854"/>
            <a:stretch/>
          </p:blipFill>
          <p:spPr>
            <a:xfrm>
              <a:off x="2190338" y="2653555"/>
              <a:ext cx="1950148" cy="2306449"/>
            </a:xfrm>
            <a:prstGeom prst="rect">
              <a:avLst/>
            </a:prstGeom>
            <a:effectLst>
              <a:softEdge rad="127000"/>
            </a:effec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B34B598-F6A3-770C-53AD-E07D38BA70A7}"/>
              </a:ext>
            </a:extLst>
          </p:cNvPr>
          <p:cNvGrpSpPr/>
          <p:nvPr/>
        </p:nvGrpSpPr>
        <p:grpSpPr>
          <a:xfrm>
            <a:off x="5976014" y="1522543"/>
            <a:ext cx="258825" cy="220804"/>
            <a:chOff x="4906393" y="2155061"/>
            <a:chExt cx="2379215" cy="292075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7204F89-4B4E-DB00-17C3-7A419D54B936}"/>
                </a:ext>
              </a:extLst>
            </p:cNvPr>
            <p:cNvSpPr/>
            <p:nvPr/>
          </p:nvSpPr>
          <p:spPr>
            <a:xfrm>
              <a:off x="4906393" y="2155061"/>
              <a:ext cx="2379215" cy="2920753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H" sz="100" dirty="0"/>
                <a:t>Die Lösung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F58114A-534C-4359-9A5E-61AD16BC3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5206055" y="2678657"/>
              <a:ext cx="1779891" cy="2140537"/>
            </a:xfrm>
            <a:prstGeom prst="rect">
              <a:avLst/>
            </a:prstGeom>
            <a:effectLst>
              <a:softEdge rad="127000"/>
            </a:effec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E4E78B-E30A-82CC-D022-CEECFB5966FF}"/>
              </a:ext>
            </a:extLst>
          </p:cNvPr>
          <p:cNvGrpSpPr/>
          <p:nvPr/>
        </p:nvGrpSpPr>
        <p:grpSpPr>
          <a:xfrm>
            <a:off x="6623567" y="1513002"/>
            <a:ext cx="258825" cy="239462"/>
            <a:chOff x="7841943" y="2155061"/>
            <a:chExt cx="2379215" cy="2920753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07D3708-FE12-4F15-0688-31F79B5D3214}"/>
                </a:ext>
              </a:extLst>
            </p:cNvPr>
            <p:cNvSpPr/>
            <p:nvPr/>
          </p:nvSpPr>
          <p:spPr>
            <a:xfrm>
              <a:off x="7841943" y="2155061"/>
              <a:ext cx="2379215" cy="2920753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H" sz="100" dirty="0"/>
                <a:t>Die Zukunft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4073ED2-9A40-0382-E033-643CD6D799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3881" b="9016"/>
            <a:stretch/>
          </p:blipFill>
          <p:spPr>
            <a:xfrm>
              <a:off x="7925762" y="2653555"/>
              <a:ext cx="2211575" cy="2306449"/>
            </a:xfrm>
            <a:prstGeom prst="rect">
              <a:avLst/>
            </a:prstGeom>
            <a:effectLst>
              <a:softEdge rad="127000"/>
            </a:effectLst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867A241-8270-2A23-21B8-B40E8C9BC7E0}"/>
              </a:ext>
            </a:extLst>
          </p:cNvPr>
          <p:cNvSpPr/>
          <p:nvPr/>
        </p:nvSpPr>
        <p:spPr>
          <a:xfrm>
            <a:off x="5128181" y="1234911"/>
            <a:ext cx="1905399" cy="5561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7ABD4-9EBE-B060-B88F-A6DA516B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1649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ABD4-9EBE-B060-B88F-A6DA516B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Agenda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159E18-8BB6-C9BB-F964-2753D8E7DECA}"/>
              </a:ext>
            </a:extLst>
          </p:cNvPr>
          <p:cNvGrpSpPr/>
          <p:nvPr/>
        </p:nvGrpSpPr>
        <p:grpSpPr>
          <a:xfrm>
            <a:off x="1970843" y="2155061"/>
            <a:ext cx="2379215" cy="2920753"/>
            <a:chOff x="1970843" y="2155061"/>
            <a:chExt cx="2379215" cy="2920753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4A82CD35-2ECE-1C0B-2991-6481D340A764}"/>
                </a:ext>
              </a:extLst>
            </p:cNvPr>
            <p:cNvSpPr/>
            <p:nvPr/>
          </p:nvSpPr>
          <p:spPr>
            <a:xfrm>
              <a:off x="1970843" y="2155061"/>
              <a:ext cx="2379215" cy="292075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H" dirty="0"/>
                <a:t>Das Problem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074982-6A7E-6012-3B23-2A939896DE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2007" b="-854"/>
            <a:stretch/>
          </p:blipFill>
          <p:spPr>
            <a:xfrm>
              <a:off x="2190338" y="2653555"/>
              <a:ext cx="1950148" cy="2306449"/>
            </a:xfrm>
            <a:prstGeom prst="rect">
              <a:avLst/>
            </a:prstGeom>
            <a:effectLst>
              <a:softEdge rad="127000"/>
            </a:effec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B34B598-F6A3-770C-53AD-E07D38BA70A7}"/>
              </a:ext>
            </a:extLst>
          </p:cNvPr>
          <p:cNvGrpSpPr/>
          <p:nvPr/>
        </p:nvGrpSpPr>
        <p:grpSpPr>
          <a:xfrm>
            <a:off x="4906393" y="2155061"/>
            <a:ext cx="2379215" cy="2920753"/>
            <a:chOff x="4906393" y="2155061"/>
            <a:chExt cx="2379215" cy="292075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7204F89-4B4E-DB00-17C3-7A419D54B936}"/>
                </a:ext>
              </a:extLst>
            </p:cNvPr>
            <p:cNvSpPr/>
            <p:nvPr/>
          </p:nvSpPr>
          <p:spPr>
            <a:xfrm>
              <a:off x="4906393" y="2155061"/>
              <a:ext cx="2379215" cy="2920753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H" dirty="0"/>
                <a:t>Die Lösung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F58114A-534C-4359-9A5E-61AD16BC3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968875" y="2806953"/>
              <a:ext cx="2254250" cy="1883955"/>
            </a:xfrm>
            <a:prstGeom prst="rect">
              <a:avLst/>
            </a:prstGeom>
            <a:effectLst>
              <a:softEdge rad="127000"/>
            </a:effec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67B24A-5831-AD2C-7E13-2DFDF9C43AFF}"/>
              </a:ext>
            </a:extLst>
          </p:cNvPr>
          <p:cNvGrpSpPr/>
          <p:nvPr/>
        </p:nvGrpSpPr>
        <p:grpSpPr>
          <a:xfrm>
            <a:off x="7841943" y="2155061"/>
            <a:ext cx="2379215" cy="2920753"/>
            <a:chOff x="7841943" y="2155061"/>
            <a:chExt cx="2379215" cy="292075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A316D6D-ED81-38D9-F60D-8B251FF155DD}"/>
                </a:ext>
              </a:extLst>
            </p:cNvPr>
            <p:cNvSpPr/>
            <p:nvPr/>
          </p:nvSpPr>
          <p:spPr>
            <a:xfrm>
              <a:off x="7841943" y="2155061"/>
              <a:ext cx="2379215" cy="2920753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H" dirty="0"/>
                <a:t>Die Zukunft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107F58A-7213-3337-B052-B9B8019C9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3881" b="9016"/>
            <a:stretch/>
          </p:blipFill>
          <p:spPr>
            <a:xfrm>
              <a:off x="7925762" y="2653555"/>
              <a:ext cx="2211575" cy="2306449"/>
            </a:xfrm>
            <a:prstGeom prst="rect">
              <a:avLst/>
            </a:prstGeom>
            <a:effectLst>
              <a:softEdge rad="127000"/>
            </a:effectLst>
          </p:spPr>
        </p:pic>
      </p:grpSp>
    </p:spTree>
    <p:extLst>
      <p:ext uri="{BB962C8B-B14F-4D97-AF65-F5344CB8AC3E}">
        <p14:creationId xmlns:p14="http://schemas.microsoft.com/office/powerpoint/2010/main" val="2244891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ABD4-9EBE-B060-B88F-A6DA516B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Agenda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A316D6D-ED81-38D9-F60D-8B251FF155DD}"/>
              </a:ext>
            </a:extLst>
          </p:cNvPr>
          <p:cNvSpPr/>
          <p:nvPr/>
        </p:nvSpPr>
        <p:spPr>
          <a:xfrm>
            <a:off x="7841943" y="2155061"/>
            <a:ext cx="2379215" cy="292075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H" dirty="0"/>
              <a:t>Die Zukunft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A82CD35-2ECE-1C0B-2991-6481D340A764}"/>
              </a:ext>
            </a:extLst>
          </p:cNvPr>
          <p:cNvSpPr/>
          <p:nvPr/>
        </p:nvSpPr>
        <p:spPr>
          <a:xfrm>
            <a:off x="1970843" y="2155061"/>
            <a:ext cx="2379215" cy="29207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H" dirty="0"/>
              <a:t>Das Problem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074982-6A7E-6012-3B23-2A939896DE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07" b="-854"/>
          <a:stretch/>
        </p:blipFill>
        <p:spPr>
          <a:xfrm>
            <a:off x="2190338" y="2653555"/>
            <a:ext cx="1950148" cy="2306449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204F89-4B4E-DB00-17C3-7A419D54B936}"/>
              </a:ext>
            </a:extLst>
          </p:cNvPr>
          <p:cNvSpPr/>
          <p:nvPr/>
        </p:nvSpPr>
        <p:spPr>
          <a:xfrm>
            <a:off x="4906393" y="2155061"/>
            <a:ext cx="2379215" cy="292075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H" dirty="0"/>
              <a:t>Die Lösung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58114A-534C-4359-9A5E-61AD16BC30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68875" y="2806952"/>
            <a:ext cx="2254250" cy="1883955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B116B2-C2D5-6425-E295-E26BDA43FD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881" b="9016"/>
          <a:stretch/>
        </p:blipFill>
        <p:spPr>
          <a:xfrm>
            <a:off x="7925762" y="2653555"/>
            <a:ext cx="2211575" cy="2306449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31992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lant in a pot&#10;&#10;Description automatically generated">
            <a:extLst>
              <a:ext uri="{FF2B5EF4-FFF2-40B4-BE49-F238E27FC236}">
                <a16:creationId xmlns:a16="http://schemas.microsoft.com/office/drawing/2014/main" id="{843356B9-DA7A-4A3E-9173-5CA52DEBB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873" r="-2" b="-2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926BC-21F1-47DF-EED1-C669ECCB2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de-CH" sz="2400" dirty="0"/>
              <a:t>Wasserversorgung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de-CH" sz="2400" dirty="0"/>
              <a:t>Krankheiten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de-CH" sz="2400" dirty="0"/>
              <a:t>Schädlingsbefall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de-CH" sz="2400" dirty="0"/>
              <a:t>Fehlendes Wissen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de-CH" sz="2400" dirty="0"/>
              <a:t>Vergessen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FF354-CA8D-DC2C-0F4A-616683FD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Das Problem</a:t>
            </a:r>
          </a:p>
        </p:txBody>
      </p:sp>
    </p:spTree>
    <p:extLst>
      <p:ext uri="{BB962C8B-B14F-4D97-AF65-F5344CB8AC3E}">
        <p14:creationId xmlns:p14="http://schemas.microsoft.com/office/powerpoint/2010/main" val="3163530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ABD4-9EBE-B060-B88F-A6DA516B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Agenda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A82CD35-2ECE-1C0B-2991-6481D340A764}"/>
              </a:ext>
            </a:extLst>
          </p:cNvPr>
          <p:cNvSpPr/>
          <p:nvPr/>
        </p:nvSpPr>
        <p:spPr>
          <a:xfrm>
            <a:off x="1970843" y="2155061"/>
            <a:ext cx="2379215" cy="29207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H" dirty="0"/>
              <a:t>Das Problem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204F89-4B4E-DB00-17C3-7A419D54B936}"/>
              </a:ext>
            </a:extLst>
          </p:cNvPr>
          <p:cNvSpPr/>
          <p:nvPr/>
        </p:nvSpPr>
        <p:spPr>
          <a:xfrm>
            <a:off x="4906393" y="2155061"/>
            <a:ext cx="2379215" cy="292075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H" dirty="0"/>
              <a:t>Die Lösung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A316D6D-ED81-38D9-F60D-8B251FF155DD}"/>
              </a:ext>
            </a:extLst>
          </p:cNvPr>
          <p:cNvSpPr/>
          <p:nvPr/>
        </p:nvSpPr>
        <p:spPr>
          <a:xfrm>
            <a:off x="7841943" y="2155061"/>
            <a:ext cx="2379215" cy="292075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H" dirty="0"/>
              <a:t>Die Zukunft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074982-6A7E-6012-3B23-2A939896DE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07" b="-854"/>
          <a:stretch/>
        </p:blipFill>
        <p:spPr>
          <a:xfrm>
            <a:off x="2190338" y="2653555"/>
            <a:ext cx="1950148" cy="2306449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58114A-534C-4359-9A5E-61AD16BC30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68875" y="2806952"/>
            <a:ext cx="2254250" cy="1883955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BE9232-2C97-9AF3-9AE2-CCCA366244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881" b="9016"/>
          <a:stretch/>
        </p:blipFill>
        <p:spPr>
          <a:xfrm>
            <a:off x="7925762" y="2653555"/>
            <a:ext cx="2211575" cy="2306449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668498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16A83B-20C3-3FED-AE3C-69E244E1C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1329" r="11329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0D905-19CF-1D06-67CE-D95B6B72A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de-CH" sz="2400" dirty="0"/>
              <a:t>Echtzeitüberwachung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de-CH" sz="2400" dirty="0"/>
              <a:t>Krankheitserkennung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de-CH" sz="2400" dirty="0"/>
              <a:t>Benachrichtigung mit Handlungsempfehlung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75F1E-9DAA-2491-F14C-3C6373BD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Die Lösung</a:t>
            </a:r>
          </a:p>
        </p:txBody>
      </p:sp>
    </p:spTree>
    <p:extLst>
      <p:ext uri="{BB962C8B-B14F-4D97-AF65-F5344CB8AC3E}">
        <p14:creationId xmlns:p14="http://schemas.microsoft.com/office/powerpoint/2010/main" val="3380860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AECFA8-C2CF-B4BA-E523-3CD1210C0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443" r="2443"/>
          <a:stretch/>
        </p:blipFill>
        <p:spPr>
          <a:xfrm>
            <a:off x="5091546" y="619123"/>
            <a:ext cx="7100454" cy="6238874"/>
          </a:xfrm>
          <a:custGeom>
            <a:avLst/>
            <a:gdLst/>
            <a:ahLst/>
            <a:cxnLst/>
            <a:rect l="l" t="t" r="r" b="b"/>
            <a:pathLst>
              <a:path w="7100454" h="6238874">
                <a:moveTo>
                  <a:pt x="5221938" y="783"/>
                </a:moveTo>
                <a:cubicBezTo>
                  <a:pt x="5784158" y="15914"/>
                  <a:pt x="6301398" y="253541"/>
                  <a:pt x="6756828" y="979302"/>
                </a:cubicBezTo>
                <a:cubicBezTo>
                  <a:pt x="6870382" y="1160214"/>
                  <a:pt x="6969391" y="1352970"/>
                  <a:pt x="7057114" y="1554417"/>
                </a:cubicBezTo>
                <a:lnTo>
                  <a:pt x="7100454" y="1659685"/>
                </a:lnTo>
                <a:lnTo>
                  <a:pt x="7100454" y="6238874"/>
                </a:lnTo>
                <a:lnTo>
                  <a:pt x="0" y="6238874"/>
                </a:lnTo>
                <a:lnTo>
                  <a:pt x="14064" y="6003370"/>
                </a:lnTo>
                <a:cubicBezTo>
                  <a:pt x="69537" y="5262783"/>
                  <a:pt x="191580" y="4496548"/>
                  <a:pt x="334789" y="3724830"/>
                </a:cubicBezTo>
                <a:cubicBezTo>
                  <a:pt x="778352" y="1333290"/>
                  <a:pt x="2184944" y="696602"/>
                  <a:pt x="3836378" y="244282"/>
                </a:cubicBezTo>
                <a:cubicBezTo>
                  <a:pt x="4320163" y="111842"/>
                  <a:pt x="4784656" y="-10986"/>
                  <a:pt x="5221938" y="783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A0F8916-44ED-4BA2-B4A8-BFF92E4B4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254705" y="-79298"/>
            <a:ext cx="6064089" cy="78105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FFB43-6FB7-5325-FB7F-8B3C7C52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291429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ABD4-9EBE-B060-B88F-A6DA516B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Agenda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A82CD35-2ECE-1C0B-2991-6481D340A764}"/>
              </a:ext>
            </a:extLst>
          </p:cNvPr>
          <p:cNvSpPr/>
          <p:nvPr/>
        </p:nvSpPr>
        <p:spPr>
          <a:xfrm>
            <a:off x="1970843" y="2155061"/>
            <a:ext cx="2379215" cy="29207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H" dirty="0"/>
              <a:t>Das Problem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204F89-4B4E-DB00-17C3-7A419D54B936}"/>
              </a:ext>
            </a:extLst>
          </p:cNvPr>
          <p:cNvSpPr/>
          <p:nvPr/>
        </p:nvSpPr>
        <p:spPr>
          <a:xfrm>
            <a:off x="4906393" y="2155061"/>
            <a:ext cx="2379215" cy="292075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H" dirty="0"/>
              <a:t>Die Lösung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A316D6D-ED81-38D9-F60D-8B251FF155DD}"/>
              </a:ext>
            </a:extLst>
          </p:cNvPr>
          <p:cNvSpPr/>
          <p:nvPr/>
        </p:nvSpPr>
        <p:spPr>
          <a:xfrm>
            <a:off x="7841943" y="2155061"/>
            <a:ext cx="2379215" cy="292075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H" dirty="0"/>
              <a:t>Die Zukunft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074982-6A7E-6012-3B23-2A939896DE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07" b="-854"/>
          <a:stretch/>
        </p:blipFill>
        <p:spPr>
          <a:xfrm>
            <a:off x="2190338" y="2653555"/>
            <a:ext cx="1950148" cy="2306449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58114A-534C-4359-9A5E-61AD16BC30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68875" y="2806952"/>
            <a:ext cx="2254250" cy="1883955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1568CE-97FC-4527-C0A8-027BD83DF9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881" b="9016"/>
          <a:stretch/>
        </p:blipFill>
        <p:spPr>
          <a:xfrm>
            <a:off x="7925762" y="2653555"/>
            <a:ext cx="2211575" cy="2306449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163764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1E362C"/>
      </a:dk2>
      <a:lt2>
        <a:srgbClr val="E2E3E8"/>
      </a:lt2>
      <a:accent1>
        <a:srgbClr val="AAA081"/>
      </a:accent1>
      <a:accent2>
        <a:srgbClr val="9CA671"/>
      </a:accent2>
      <a:accent3>
        <a:srgbClr val="90A87F"/>
      </a:accent3>
      <a:accent4>
        <a:srgbClr val="76AD77"/>
      </a:accent4>
      <a:accent5>
        <a:srgbClr val="81AB93"/>
      </a:accent5>
      <a:accent6>
        <a:srgbClr val="74AAA2"/>
      </a:accent6>
      <a:hlink>
        <a:srgbClr val="6979AE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0D03D4FC8C944B961B26E5887A7530" ma:contentTypeVersion="3" ma:contentTypeDescription="Create a new document." ma:contentTypeScope="" ma:versionID="6c0df91c923815449fa95619659f7b67">
  <xsd:schema xmlns:xsd="http://www.w3.org/2001/XMLSchema" xmlns:xs="http://www.w3.org/2001/XMLSchema" xmlns:p="http://schemas.microsoft.com/office/2006/metadata/properties" xmlns:ns2="c581cf06-f342-43bb-9c27-eb679bd1fe52" targetNamespace="http://schemas.microsoft.com/office/2006/metadata/properties" ma:root="true" ma:fieldsID="955582ac3f6d87fc33946e8c061b77d8" ns2:_="">
    <xsd:import namespace="c581cf06-f342-43bb-9c27-eb679bd1fe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1cf06-f342-43bb-9c27-eb679bd1fe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487498-06C4-49BA-88A5-784EDC0385BF}">
  <ds:schemaRefs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B6B1A4B-FF09-4246-837D-308615E7D1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1cf06-f342-43bb-9c27-eb679bd1fe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A3C31B-4206-4356-BCFE-3D1396A6C3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220</Words>
  <Application>Microsoft Macintosh PowerPoint</Application>
  <PresentationFormat>Widescreen</PresentationFormat>
  <Paragraphs>81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Avenir Book</vt:lpstr>
      <vt:lpstr>Avenir Next LT Pro</vt:lpstr>
      <vt:lpstr>Avenir Next LT Pro Light</vt:lpstr>
      <vt:lpstr>Calibri</vt:lpstr>
      <vt:lpstr>Sitka Subheading</vt:lpstr>
      <vt:lpstr>PebbleVTI</vt:lpstr>
      <vt:lpstr>P(I)oT – The IoT-Pot</vt:lpstr>
      <vt:lpstr>Agenda</vt:lpstr>
      <vt:lpstr>Agenda</vt:lpstr>
      <vt:lpstr>Agenda</vt:lpstr>
      <vt:lpstr>Das Problem</vt:lpstr>
      <vt:lpstr>Agenda</vt:lpstr>
      <vt:lpstr>Die Lösung</vt:lpstr>
      <vt:lpstr>Live Demo</vt:lpstr>
      <vt:lpstr>Agenda</vt:lpstr>
      <vt:lpstr>Die Zukunft</vt:lpstr>
      <vt:lpstr>Die Zukunft</vt:lpstr>
      <vt:lpstr>Die Zukunft</vt:lpstr>
      <vt:lpstr>Die Zukunft</vt:lpstr>
      <vt:lpstr>Fragen und Antworten</vt:lpstr>
      <vt:lpstr>Vielen Dank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P(I)oT – The IoT-Pot</dc:title>
  <dc:creator>Meer Jonathan (meerjon)</dc:creator>
  <cp:lastModifiedBy>Meer Jonathan (meerjon)</cp:lastModifiedBy>
  <cp:revision>6</cp:revision>
  <dcterms:created xsi:type="dcterms:W3CDTF">2024-01-11T10:50:39Z</dcterms:created>
  <dcterms:modified xsi:type="dcterms:W3CDTF">2024-01-11T20:04:52Z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0x010100B40D03D4FC8C944B961B26E5887A7530</vt:lpwstr>
  </property>
</Properties>
</file>