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7FD6F-E129-40DC-B3AF-B3D6D1119FA2}" v="1" dt="2024-08-30T04:01:56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9"/>
  </p:normalViewPr>
  <p:slideViewPr>
    <p:cSldViewPr snapToGrid="0">
      <p:cViewPr varScale="1">
        <p:scale>
          <a:sx n="50" d="100"/>
          <a:sy n="50" d="100"/>
        </p:scale>
        <p:origin x="5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D64E-478A-1C7A-E30B-2928419E3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49085-9578-DC52-6A22-B041AE6D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943E-D792-CEA4-78B9-88DCDDB0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C63-00AD-ED85-E3CC-AF52459C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B301-9B48-3827-40FB-135BAA3E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9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ED4A-B517-8786-80C5-66A5D60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582A0-8C90-D236-344C-A748B171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68AA-C00C-8080-CFC2-C133EEB9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4E1B-00AD-AFD3-8CEC-C77422E7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D3F4-68F1-B077-EE39-F361EB3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5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932FD-435B-D467-5585-DF9F12E8C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6659-9E0E-BDC1-C915-D84CC092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E90C-31C7-EA19-55C5-1B99079E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EEB-A01A-F13E-60F1-C05B5D60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E890-36DE-584F-0818-6AC88D2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4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3F19-B29D-AEBA-1E67-63B526DB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8A09-5661-E84C-EA5A-BA7A0790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D4C5-4F23-150D-0244-46A2469D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48FF-FC69-C154-54AE-A7BC2D5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3FAA-014B-8F86-DF44-FBFEE780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6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5D23-87D4-D2E6-B822-4059C133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8A1B-3924-ABF0-4F27-2F19FF5D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0101-8C12-368F-BCFD-D298AE95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A9EC-F0BF-9282-71FB-0F1C0553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4145-27E3-A673-EF49-6B65D2F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2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B97-55A1-573E-DE88-196F2F0E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8F98-6744-B58D-9226-B5436AC9A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AC41-88D4-9364-9F45-55F6EF05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5089-67E1-B4A7-55DD-CCB9180F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9873-233E-5E7B-6E92-9D12231E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CA6F-BAD1-6C94-A30B-01959B08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6B48-1BBD-2956-8F34-4B0ADA59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1C43-87E8-08EF-5D72-BB06D117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DE98D-4E61-300A-2C4D-B91DAEB3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277E-05C0-DBB0-3C88-A01C07166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E8685-13DE-B05A-B935-F22B2CA0D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CF8E0-D36E-17C5-0797-196719A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3E82F-7963-91F0-238F-8851C172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ADFA8-E7F8-D8AF-9F55-4069BE29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8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4A05-D1FF-26B0-BE1C-8C91E1F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067BD-C455-001A-4FD1-66B7DC9F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E7B67-0D01-E1C8-B892-1677F627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DECB4-4488-7682-2118-69D12F5B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0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1566-498C-19C4-723D-9D6B4251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0847-313D-0CBE-86DB-9263A1B2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0DC6-9602-3B57-D1A3-18CC0B9B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3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D0B-56AD-25ED-246E-D1A29E88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214-9ED8-B45F-48C6-3A06C4B0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0913D-2257-27AA-4DCF-02B23C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EDF-E637-6236-85EF-D96196F0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48BC-22C9-CE57-F9C8-AAE20BA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28A1-D786-B5D2-2B77-833A42E3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2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AD8D-207B-7044-B614-D565AACA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24A54-D399-3DD3-ECFF-5656D3FA3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4BE89-765C-1EBB-248E-0C58155F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9E5E-BF83-F6B5-680C-7FCCB4DA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4F30-2B6A-AEB4-16EC-BC00EEF7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0FDD-6F6A-1009-D67F-AA37D16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F0FB9-85D7-314A-7868-990DB91E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D864-B93B-152B-017C-DFE292FA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A768-9F60-DCE0-1C96-342980486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25F8-459A-4CED-BA0D-3C4FCA5D0999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445C-DE3E-EB82-E099-43AC47788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53CB-5C7C-0046-5155-6ACB34DE9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picture containing graphics, logo, graphic design, colorfulness&#10;&#10;Description automatically generated">
            <a:extLst>
              <a:ext uri="{FF2B5EF4-FFF2-40B4-BE49-F238E27FC236}">
                <a16:creationId xmlns:a16="http://schemas.microsoft.com/office/drawing/2014/main" id="{03FA5E2C-584B-47B9-1BDA-F69CB130D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99" y="1351593"/>
            <a:ext cx="5084801" cy="1977046"/>
          </a:xfrm>
          <a:prstGeom prst="rect">
            <a:avLst/>
          </a:prstGeom>
        </p:spPr>
      </p:pic>
      <p:pic>
        <p:nvPicPr>
          <p:cNvPr id="4" name="Picture 3" descr="A red and blue sign with white text&#10;&#10;Description automatically generated">
            <a:extLst>
              <a:ext uri="{FF2B5EF4-FFF2-40B4-BE49-F238E27FC236}">
                <a16:creationId xmlns:a16="http://schemas.microsoft.com/office/drawing/2014/main" id="{2DB1BE0F-7C6A-6B82-B1E7-626A11166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7" y="150861"/>
            <a:ext cx="1002783" cy="1633614"/>
          </a:xfrm>
          <a:prstGeom prst="rect">
            <a:avLst/>
          </a:prstGeom>
        </p:spPr>
      </p:pic>
      <p:pic>
        <p:nvPicPr>
          <p:cNvPr id="9" name="Picture 8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2DD13633-C27F-8229-E5BB-7A3460C9A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7" y="4579465"/>
            <a:ext cx="11810906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0B32-3B53-1D00-95FF-6F571F00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F94E8C2-48CB-AE70-CF95-045A6CBAD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31BAC-E5A0-B82E-F8C6-ACD73F0AF13A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48F97-434B-A904-72C8-119C74E3B692}"/>
              </a:ext>
            </a:extLst>
          </p:cNvPr>
          <p:cNvSpPr txBox="1"/>
          <p:nvPr/>
        </p:nvSpPr>
        <p:spPr>
          <a:xfrm>
            <a:off x="2949315" y="1441767"/>
            <a:ext cx="77236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000" i="1" u="sng" dirty="0">
              <a:solidFill>
                <a:srgbClr val="E06666"/>
              </a:solidFill>
              <a:latin typeface="Georgia" panose="02040502050405020303" pitchFamily="18" charset="0"/>
            </a:endParaRPr>
          </a:p>
          <a:p>
            <a:pPr algn="ctr"/>
            <a:endParaRPr lang="en-IN" sz="2000" i="1" u="sng" dirty="0">
              <a:solidFill>
                <a:srgbClr val="E06666"/>
              </a:solidFill>
              <a:latin typeface="Georgia" panose="02040502050405020303" pitchFamily="18" charset="0"/>
            </a:endParaRPr>
          </a:p>
          <a:p>
            <a:pPr algn="ctr"/>
            <a:endParaRPr lang="en-IN" sz="2000" i="1" u="sng" dirty="0">
              <a:solidFill>
                <a:srgbClr val="E06666"/>
              </a:solidFill>
              <a:latin typeface="Georgia" panose="02040502050405020303" pitchFamily="18" charset="0"/>
            </a:endParaRPr>
          </a:p>
          <a:p>
            <a:pPr algn="ctr"/>
            <a:endParaRPr lang="en-IN" sz="2000" i="1" u="sng" dirty="0">
              <a:solidFill>
                <a:srgbClr val="E0666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4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Sukeshi Parnami</dc:creator>
  <cp:lastModifiedBy>Taruni Gupta</cp:lastModifiedBy>
  <cp:revision>97</cp:revision>
  <dcterms:created xsi:type="dcterms:W3CDTF">2023-06-27T05:32:28Z</dcterms:created>
  <dcterms:modified xsi:type="dcterms:W3CDTF">2024-09-14T05:43:19Z</dcterms:modified>
</cp:coreProperties>
</file>