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5" r:id="rId2"/>
    <p:sldId id="369" r:id="rId3"/>
    <p:sldId id="359" r:id="rId4"/>
    <p:sldId id="372" r:id="rId5"/>
    <p:sldId id="373" r:id="rId6"/>
    <p:sldId id="374" r:id="rId7"/>
    <p:sldId id="375" r:id="rId8"/>
    <p:sldId id="379" r:id="rId9"/>
    <p:sldId id="378" r:id="rId10"/>
    <p:sldId id="37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 varScale="1">
        <p:scale>
          <a:sx n="54" d="100"/>
          <a:sy n="54" d="100"/>
        </p:scale>
        <p:origin x="11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platform.google.com/india/?utm_source=google&amp;utm_medium=cpc&amp;utm_campaign=google_maps_non_brand_india&amp;gad_source=1&amp;gclid=CjwKCAjwreW2BhBhEiwAavLwfBNDlxkvCX_lpP7-VYcH_TyD8Jumj26N8fO4x3MWLkUL_WY4k_7RDxoChHUQAvD_BwE&amp;gclsrc=aw.ds" TargetMode="External"/><Relationship Id="rId7" Type="http://schemas.openxmlformats.org/officeDocument/2006/relationships/hyperlink" Target="https://www.sciencedirect.com/journal/isprs-journal-of-photogrammetry-and-remote-sensing" TargetMode="External"/><Relationship Id="rId2" Type="http://schemas.openxmlformats.org/officeDocument/2006/relationships/hyperlink" Target="https://docs.mapbox.com/help/glossary/mapbox-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irs.gov.in/iirs/sites/default/files/pdf/2023/Overview_of_Remote_Sensing_and_GIS_Applications_E-Book.pdf" TargetMode="External"/><Relationship Id="rId5" Type="http://schemas.openxmlformats.org/officeDocument/2006/relationships/hyperlink" Target="https://www.youtube.com/watch?v=J7eyI1ClDOA" TargetMode="External"/><Relationship Id="rId4" Type="http://schemas.openxmlformats.org/officeDocument/2006/relationships/hyperlink" Target="https://www.pmi.org/pmbok-guide-standards/foundational/pmbo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3253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References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6568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https://docs.mapbox.com/help/glossary/mapbox-js/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Google Maps Platform. (n.d.). Google Maps API Documentation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hlinkClick r:id="rId4"/>
              </a:rPr>
              <a:t>Project Management Institute. (2017). A Guide to the Project Management Body of Knowledge (PMBOK Guide) (6th ed.).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hlinkClick r:id="rId5"/>
              </a:rPr>
              <a:t>https://www.youtube.com/watch?v=J7eyI1ClDOA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hlinkClick r:id="rId6"/>
              </a:rPr>
              <a:t>https://www.iirs.gov.in/iirs/sites/default/files/pdf/2023/Overview_of_Remote_Sensing_and_GIS_Applications_E-Book.pdf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hlinkClick r:id="rId7"/>
              </a:rPr>
              <a:t>https://www.sciencedirect.com/journal/isprs-journal-of-photogrammetry-and-remote-sensing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7718"/>
            <a:ext cx="12192000" cy="1377377"/>
          </a:xfrm>
        </p:spPr>
        <p:txBody>
          <a:bodyPr>
            <a:normAutofit/>
          </a:bodyPr>
          <a:lstStyle/>
          <a:p>
            <a:r>
              <a:rPr lang="en-GB" spc="-1" dirty="0">
                <a:solidFill>
                  <a:srgbClr val="000000"/>
                </a:solidFill>
              </a:rPr>
              <a:t>Pathfinder AI</a:t>
            </a:r>
            <a:br>
              <a:rPr lang="en-GB" spc="-1" dirty="0">
                <a:solidFill>
                  <a:srgbClr val="000000"/>
                </a:solidFill>
              </a:rPr>
            </a:br>
            <a:r>
              <a:rPr lang="en-GB" spc="-1" dirty="0">
                <a:solidFill>
                  <a:srgbClr val="000000"/>
                </a:solidFill>
              </a:rPr>
              <a:t>(Implementing path finding algorithms for route planning)</a:t>
            </a:r>
          </a:p>
        </p:txBody>
      </p:sp>
      <p:sp>
        <p:nvSpPr>
          <p:cNvPr id="4" name="CustomShape 2"/>
          <p:cNvSpPr/>
          <p:nvPr/>
        </p:nvSpPr>
        <p:spPr>
          <a:xfrm>
            <a:off x="389160" y="4606920"/>
            <a:ext cx="3823920" cy="1667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SUBMITTED BY:-</a:t>
            </a:r>
          </a:p>
          <a:p>
            <a:pPr>
              <a:lnSpc>
                <a:spcPct val="15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Keertivallabh Sharma R2142220539  FSAI B-1</a:t>
            </a:r>
          </a:p>
          <a:p>
            <a:pPr>
              <a:lnSpc>
                <a:spcPct val="150000"/>
              </a:lnSpc>
            </a:pP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Jyotiraditya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Singh        R2142220530  FSAI B-1</a:t>
            </a:r>
          </a:p>
          <a:p>
            <a:pPr>
              <a:lnSpc>
                <a:spcPct val="150000"/>
              </a:lnSpc>
            </a:pP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Shrey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Sharma 	         R2142220169  FSAI B-1</a:t>
            </a:r>
          </a:p>
          <a:p>
            <a:pPr>
              <a:lnSpc>
                <a:spcPct val="150000"/>
              </a:lnSpc>
            </a:pP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Rishav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Singh                 R2142220149  FSAI B-1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816680" y="4899240"/>
            <a:ext cx="3832560" cy="698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MENTORED BY:-</a:t>
            </a:r>
          </a:p>
          <a:p>
            <a:pPr algn="r">
              <a:lnSpc>
                <a:spcPct val="15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Dr. </a:t>
            </a: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Panduranga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Times New Roman"/>
              </a:rPr>
              <a:t>Raviteja</a:t>
            </a:r>
            <a:endParaRPr lang="en-US" sz="1400" b="1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98917"/>
            <a:ext cx="12192000" cy="564910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90000" lnSpcReduction="10000"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spc="-1" dirty="0">
                <a:solidFill>
                  <a:srgbClr val="000000"/>
                </a:solidFill>
                <a:ea typeface="+mj-ea"/>
                <a:cs typeface="+mj-cs"/>
              </a:rPr>
              <a:t>Minor Project Synopsis Presentation</a:t>
            </a:r>
            <a:endParaRPr kumimoji="0" lang="en-GB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76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Abstract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110948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rapid growth of urban areas and the increasing need for efficient transportation infrastructure demand innovative solutions for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road network connection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 Our project aims to develop a prototype application that uses a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mix of pathfinding algorithms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to determine the optimal route for constructing national highways or roads between selected cities. The proposed solution will enable users to interactively upload city-wide maps, choose specific cities to connect, and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mark important locations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such as hospitals, offices, government buildings, airports, and stations. 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Introduction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780" y="13821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Project Focus: Develop a prototype application for optimal route planning for national highways and roads as well as unmarked terrain.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Objective: Utilize a modified Dijkstra's algorithm to determine the most efficient routes between selected cities.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User Interaction: 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Upload city-wide maps.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Select locations to connect and other binary inputs.</a:t>
            </a:r>
          </a:p>
          <a:p>
            <a:pPr marL="1657316" lvl="3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Mark critical locations like hospitals, offices, airports, and government buildings.</a:t>
            </a:r>
          </a:p>
          <a:p>
            <a:pPr marL="285750" indent="-285750" algn="just">
              <a:spcBef>
                <a:spcPts val="638"/>
              </a:spcBef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</a:rPr>
              <a:t>Outcome: Assist users in making data-driven, cost-effective decisions for route planning.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Objectives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develop a prototype application that enables users to upload and interact with city-wide maps.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allow users to select specific cities and mark important locations (e.g., hospitals, government buildings, airports, stations) on the map.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implement modified versions of path determining algorithms like (A*, </a:t>
            </a:r>
            <a:r>
              <a:rPr lang="en-US" sz="2400" dirty="0" err="1"/>
              <a:t>djikstra</a:t>
            </a:r>
            <a:r>
              <a:rPr lang="en-US" sz="2400" dirty="0"/>
              <a:t> etc.) for determining optimal routes for highway or road construction.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optimize route planning based on factors like distance, traffic density, and priority of marked locations. 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dirty="0"/>
              <a:t>• To provide a tool to make informed decisions for efficient route planning.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Methodology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86040" y="1409090"/>
            <a:ext cx="10972440" cy="12920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 methodology includes collecting and preprocessing city maps, developing a user interface, implementing modified algorithms for route optimization, integrating mapping libraries for visualization, and refining the application based on feedback before deployment.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18266-2EFD-D30A-049C-81F98869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16" y="2862630"/>
            <a:ext cx="9120249" cy="22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Tools and Technologies 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Programming Languages: JavaScript, Python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Front-End Development: React.js or Angular for creating an interactive user interface.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Back-End Development: Node.js or Django for handling server-side computations and data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management.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Mapping and Visualization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rcGIS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Google Maps API,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Mapbox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for map display and user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interaction.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Algorithm Implementation: Use of path finding algorithms like A*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Djikstra’s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in a modified manner.</a:t>
            </a:r>
          </a:p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• Version Control: Git and GitHub for version control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81848-065C-ED28-C492-7FC4C111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0" y="775506"/>
            <a:ext cx="5562480" cy="5562480"/>
          </a:xfrm>
          <a:prstGeom prst="rect">
            <a:avLst/>
          </a:prstGeom>
        </p:spPr>
      </p:pic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SWOT Analysis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44620" y="1663819"/>
            <a:ext cx="5748880" cy="3785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SWOT Summary: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project leverages innovative route optimization for navigation applications, offering a user-friendly, data-driven solution. However, challenges include dependence on high-quality data and competition from established tools, which may impact its adoption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4228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/>
              <a:t>Pert Chart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06583D-58EC-48EF-4011-A9FCB3082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7"/>
          <a:stretch/>
        </p:blipFill>
        <p:spPr bwMode="auto">
          <a:xfrm>
            <a:off x="10237936" y="5998107"/>
            <a:ext cx="1778485" cy="4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C1384-BA10-5246-E713-C25E30A9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05" y="1160182"/>
            <a:ext cx="9626869" cy="52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</TotalTime>
  <Words>623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Pathfinder AI (Implementing path finding algorithms for route planning)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keerti sharma</cp:lastModifiedBy>
  <cp:revision>665</cp:revision>
  <cp:lastPrinted>2017-08-16T11:40:20Z</cp:lastPrinted>
  <dcterms:created xsi:type="dcterms:W3CDTF">2017-08-14T08:34:40Z</dcterms:created>
  <dcterms:modified xsi:type="dcterms:W3CDTF">2024-09-06T05:52:40Z</dcterms:modified>
</cp:coreProperties>
</file>