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7F7F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A984-7999-4DBB-8516-11C6F79F791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3890-58A0-431D-A946-685734C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5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A984-7999-4DBB-8516-11C6F79F791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3890-58A0-431D-A946-685734C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8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A984-7999-4DBB-8516-11C6F79F791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3890-58A0-431D-A946-685734C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7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A984-7999-4DBB-8516-11C6F79F791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3890-58A0-431D-A946-685734C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A984-7999-4DBB-8516-11C6F79F791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3890-58A0-431D-A946-685734C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4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A984-7999-4DBB-8516-11C6F79F791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3890-58A0-431D-A946-685734C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5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A984-7999-4DBB-8516-11C6F79F791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3890-58A0-431D-A946-685734C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0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A984-7999-4DBB-8516-11C6F79F791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3890-58A0-431D-A946-685734C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A984-7999-4DBB-8516-11C6F79F791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3890-58A0-431D-A946-685734C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6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A984-7999-4DBB-8516-11C6F79F791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3890-58A0-431D-A946-685734C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2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CA984-7999-4DBB-8516-11C6F79F791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D3890-58A0-431D-A946-685734C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CA984-7999-4DBB-8516-11C6F79F791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D3890-58A0-431D-A946-685734CE5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15636"/>
            <a:ext cx="7810380" cy="590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63" y="239052"/>
            <a:ext cx="10515600" cy="767423"/>
          </a:xfrm>
        </p:spPr>
        <p:txBody>
          <a:bodyPr>
            <a:normAutofit/>
          </a:bodyPr>
          <a:lstStyle/>
          <a:p>
            <a:r>
              <a:rPr lang="en-ID" sz="3600" dirty="0" smtClean="0"/>
              <a:t>PERIZINAN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2609"/>
            <a:ext cx="10515600" cy="5458195"/>
          </a:xfrm>
        </p:spPr>
        <p:txBody>
          <a:bodyPr numCol="3">
            <a:noAutofit/>
          </a:bodyPr>
          <a:lstStyle/>
          <a:p>
            <a:pPr>
              <a:lnSpc>
                <a:spcPct val="120000"/>
              </a:lnSpc>
            </a:pPr>
            <a:r>
              <a:rPr lang="en-ID" sz="800" dirty="0" err="1" smtClean="0"/>
              <a:t>Pendaftaran</a:t>
            </a:r>
            <a:r>
              <a:rPr lang="en-ID" sz="800" dirty="0" smtClean="0"/>
              <a:t> </a:t>
            </a:r>
            <a:r>
              <a:rPr lang="en-ID" sz="800" dirty="0" err="1"/>
              <a:t>Penanaman</a:t>
            </a:r>
            <a:r>
              <a:rPr lang="en-ID" sz="800" dirty="0"/>
              <a:t> Modal</a:t>
            </a:r>
          </a:p>
          <a:p>
            <a:pPr>
              <a:lnSpc>
                <a:spcPct val="120000"/>
              </a:lnSpc>
            </a:pPr>
            <a:r>
              <a:rPr lang="en-ID" sz="800" dirty="0" err="1"/>
              <a:t>Izin</a:t>
            </a:r>
            <a:r>
              <a:rPr lang="en-ID" sz="800" dirty="0"/>
              <a:t> </a:t>
            </a:r>
            <a:r>
              <a:rPr lang="en-ID" sz="800" dirty="0" err="1"/>
              <a:t>Lokasi</a:t>
            </a:r>
            <a:endParaRPr lang="en-ID" sz="800" dirty="0"/>
          </a:p>
          <a:p>
            <a:pPr>
              <a:lnSpc>
                <a:spcPct val="120000"/>
              </a:lnSpc>
            </a:pPr>
            <a:r>
              <a:rPr lang="en-ID" sz="800" dirty="0" err="1"/>
              <a:t>Izin</a:t>
            </a:r>
            <a:r>
              <a:rPr lang="en-ID" sz="800" dirty="0"/>
              <a:t> </a:t>
            </a:r>
            <a:r>
              <a:rPr lang="en-ID" sz="800" dirty="0" err="1"/>
              <a:t>Pemanfaatan</a:t>
            </a:r>
            <a:r>
              <a:rPr lang="en-ID" sz="800" dirty="0"/>
              <a:t> </a:t>
            </a:r>
            <a:r>
              <a:rPr lang="en-ID" sz="800" dirty="0" err="1"/>
              <a:t>Ruang</a:t>
            </a:r>
            <a:endParaRPr lang="en-ID" sz="800" dirty="0"/>
          </a:p>
          <a:p>
            <a:pPr>
              <a:lnSpc>
                <a:spcPct val="120000"/>
              </a:lnSpc>
            </a:pPr>
            <a:r>
              <a:rPr lang="en-ID" sz="800" dirty="0" err="1"/>
              <a:t>Izin</a:t>
            </a:r>
            <a:r>
              <a:rPr lang="en-ID" sz="800" dirty="0"/>
              <a:t> </a:t>
            </a:r>
            <a:r>
              <a:rPr lang="en-ID" sz="800" dirty="0" err="1"/>
              <a:t>Mendirikan</a:t>
            </a:r>
            <a:r>
              <a:rPr lang="en-ID" sz="800" dirty="0"/>
              <a:t> </a:t>
            </a:r>
            <a:r>
              <a:rPr lang="en-ID" sz="800" dirty="0" err="1"/>
              <a:t>Bangunan</a:t>
            </a:r>
            <a:endParaRPr lang="en-ID" sz="800" dirty="0"/>
          </a:p>
          <a:p>
            <a:pPr>
              <a:lnSpc>
                <a:spcPct val="120000"/>
              </a:lnSpc>
            </a:pPr>
            <a:r>
              <a:rPr lang="en-ID" sz="800" dirty="0" err="1"/>
              <a:t>Izin</a:t>
            </a:r>
            <a:r>
              <a:rPr lang="en-ID" sz="800" dirty="0"/>
              <a:t> Usaha </a:t>
            </a:r>
            <a:r>
              <a:rPr lang="en-ID" sz="800" dirty="0" err="1"/>
              <a:t>Penanaman</a:t>
            </a:r>
            <a:r>
              <a:rPr lang="en-ID" sz="800" dirty="0"/>
              <a:t> Modal</a:t>
            </a:r>
          </a:p>
          <a:p>
            <a:pPr>
              <a:lnSpc>
                <a:spcPct val="120000"/>
              </a:lnSpc>
            </a:pPr>
            <a:r>
              <a:rPr lang="en-ID" sz="800" dirty="0" err="1"/>
              <a:t>Izin</a:t>
            </a:r>
            <a:r>
              <a:rPr lang="en-ID" sz="800" dirty="0"/>
              <a:t> </a:t>
            </a:r>
            <a:r>
              <a:rPr lang="en-ID" sz="800" dirty="0" err="1"/>
              <a:t>Pendahuluan</a:t>
            </a:r>
            <a:endParaRPr lang="en-ID" sz="800" dirty="0"/>
          </a:p>
          <a:p>
            <a:pPr>
              <a:lnSpc>
                <a:spcPct val="120000"/>
              </a:lnSpc>
            </a:pPr>
            <a:r>
              <a:rPr lang="en-ID" sz="800" dirty="0" err="1"/>
              <a:t>Izin</a:t>
            </a:r>
            <a:r>
              <a:rPr lang="en-ID" sz="800" dirty="0"/>
              <a:t> </a:t>
            </a:r>
            <a:r>
              <a:rPr lang="en-ID" sz="800" dirty="0" err="1"/>
              <a:t>Pemasangan</a:t>
            </a:r>
            <a:r>
              <a:rPr lang="en-ID" sz="800" dirty="0"/>
              <a:t> </a:t>
            </a:r>
            <a:r>
              <a:rPr lang="en-ID" sz="800" dirty="0" err="1"/>
              <a:t>Reklame</a:t>
            </a:r>
            <a:endParaRPr lang="en-ID" sz="800" dirty="0"/>
          </a:p>
          <a:p>
            <a:pPr>
              <a:lnSpc>
                <a:spcPct val="120000"/>
              </a:lnSpc>
            </a:pPr>
            <a:r>
              <a:rPr lang="en-ID" sz="800" dirty="0" err="1"/>
              <a:t>Surat</a:t>
            </a:r>
            <a:r>
              <a:rPr lang="en-ID" sz="800" dirty="0"/>
              <a:t> </a:t>
            </a:r>
            <a:r>
              <a:rPr lang="en-ID" sz="800" dirty="0" err="1"/>
              <a:t>Izin</a:t>
            </a:r>
            <a:r>
              <a:rPr lang="en-ID" sz="800" dirty="0"/>
              <a:t> Usaha </a:t>
            </a:r>
            <a:r>
              <a:rPr lang="en-ID" sz="800" dirty="0" err="1"/>
              <a:t>Perdagangan</a:t>
            </a:r>
            <a:r>
              <a:rPr lang="en-ID" sz="800" dirty="0"/>
              <a:t> (</a:t>
            </a:r>
            <a:r>
              <a:rPr lang="en-ID" sz="800"/>
              <a:t>SIUP</a:t>
            </a:r>
            <a:r>
              <a:rPr lang="en-ID" sz="800" smtClean="0"/>
              <a:t>)</a:t>
            </a:r>
            <a:endParaRPr lang="en-ID" sz="800" dirty="0"/>
          </a:p>
          <a:p>
            <a:pPr>
              <a:lnSpc>
                <a:spcPct val="120000"/>
              </a:lnSpc>
            </a:pPr>
            <a:r>
              <a:rPr lang="en-ID" sz="800" dirty="0" err="1"/>
              <a:t>Izin</a:t>
            </a:r>
            <a:r>
              <a:rPr lang="en-ID" sz="800" dirty="0"/>
              <a:t> Usaha </a:t>
            </a:r>
            <a:r>
              <a:rPr lang="en-ID" sz="800" dirty="0" err="1"/>
              <a:t>Bidang</a:t>
            </a:r>
            <a:r>
              <a:rPr lang="en-ID" sz="800" dirty="0"/>
              <a:t> </a:t>
            </a:r>
            <a:r>
              <a:rPr lang="en-ID" sz="800" dirty="0" err="1"/>
              <a:t>Industri</a:t>
            </a:r>
            <a:r>
              <a:rPr lang="en-ID" sz="800" dirty="0"/>
              <a:t>, </a:t>
            </a:r>
            <a:r>
              <a:rPr lang="en-ID" sz="800" dirty="0" err="1"/>
              <a:t>terdiri</a:t>
            </a:r>
            <a:r>
              <a:rPr lang="en-ID" sz="800" dirty="0"/>
              <a:t> </a:t>
            </a:r>
            <a:r>
              <a:rPr lang="en-ID" sz="800" dirty="0" err="1"/>
              <a:t>dari</a:t>
            </a:r>
            <a:r>
              <a:rPr lang="en-ID" sz="800" dirty="0"/>
              <a:t> :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ID" sz="800" dirty="0" err="1"/>
              <a:t>Izin</a:t>
            </a:r>
            <a:r>
              <a:rPr lang="en-ID" sz="800" dirty="0"/>
              <a:t> Usaha </a:t>
            </a:r>
            <a:r>
              <a:rPr lang="en-ID" sz="800" dirty="0" err="1"/>
              <a:t>Industri</a:t>
            </a:r>
            <a:endParaRPr lang="en-ID" sz="800" dirty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ID" sz="800" dirty="0" err="1"/>
              <a:t>Tanda</a:t>
            </a:r>
            <a:r>
              <a:rPr lang="en-ID" sz="800" dirty="0"/>
              <a:t> </a:t>
            </a:r>
            <a:r>
              <a:rPr lang="en-ID" sz="800" dirty="0" err="1"/>
              <a:t>Daftar</a:t>
            </a:r>
            <a:r>
              <a:rPr lang="en-ID" sz="800" dirty="0"/>
              <a:t> </a:t>
            </a:r>
            <a:r>
              <a:rPr lang="en-ID" sz="800" dirty="0" err="1" smtClean="0"/>
              <a:t>Industri</a:t>
            </a:r>
            <a:endParaRPr lang="en-ID" sz="800" dirty="0"/>
          </a:p>
          <a:p>
            <a:pPr marL="171450" indent="-171450">
              <a:lnSpc>
                <a:spcPct val="120000"/>
              </a:lnSpc>
            </a:pPr>
            <a:r>
              <a:rPr lang="en-ID" sz="800" dirty="0" err="1" smtClean="0"/>
              <a:t>Perizinan</a:t>
            </a:r>
            <a:r>
              <a:rPr lang="en-ID" sz="800" dirty="0" smtClean="0"/>
              <a:t> </a:t>
            </a:r>
            <a:r>
              <a:rPr lang="en-ID" sz="800" dirty="0" err="1" smtClean="0"/>
              <a:t>Bidang</a:t>
            </a:r>
            <a:r>
              <a:rPr lang="en-ID" sz="800" dirty="0" smtClean="0"/>
              <a:t> </a:t>
            </a:r>
            <a:r>
              <a:rPr lang="en-ID" sz="800" dirty="0" err="1" smtClean="0"/>
              <a:t>Lingkungan</a:t>
            </a:r>
            <a:r>
              <a:rPr lang="en-ID" sz="800" dirty="0" smtClean="0"/>
              <a:t> </a:t>
            </a:r>
            <a:r>
              <a:rPr lang="en-ID" sz="800" dirty="0" err="1" smtClean="0"/>
              <a:t>Hidup</a:t>
            </a:r>
            <a:r>
              <a:rPr lang="en-ID" sz="800" dirty="0" smtClean="0"/>
              <a:t>, </a:t>
            </a:r>
            <a:r>
              <a:rPr lang="en-ID" sz="800" dirty="0" err="1" smtClean="0"/>
              <a:t>terdiri</a:t>
            </a:r>
            <a:r>
              <a:rPr lang="en-ID" sz="800" dirty="0" smtClean="0"/>
              <a:t> </a:t>
            </a:r>
            <a:r>
              <a:rPr lang="en-ID" sz="800" dirty="0" err="1" smtClean="0"/>
              <a:t>dari</a:t>
            </a:r>
            <a:r>
              <a:rPr lang="en-ID" sz="800" dirty="0" smtClean="0"/>
              <a:t> :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Pengelolaan</a:t>
            </a:r>
            <a:r>
              <a:rPr lang="en-ID" sz="800" dirty="0" smtClean="0"/>
              <a:t> </a:t>
            </a:r>
            <a:r>
              <a:rPr lang="en-ID" sz="800" dirty="0" err="1" smtClean="0"/>
              <a:t>Limbah</a:t>
            </a:r>
            <a:r>
              <a:rPr lang="en-ID" sz="800" dirty="0" smtClean="0"/>
              <a:t> </a:t>
            </a:r>
            <a:r>
              <a:rPr lang="en-ID" sz="800" dirty="0" err="1" smtClean="0"/>
              <a:t>Cair</a:t>
            </a:r>
            <a:endParaRPr lang="en-ID" sz="800" dirty="0" smtClean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Lingkungan</a:t>
            </a:r>
            <a:endParaRPr lang="en-ID" sz="800" dirty="0" smtClean="0"/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Pembuangan</a:t>
            </a:r>
            <a:r>
              <a:rPr lang="en-ID" sz="800" dirty="0" smtClean="0"/>
              <a:t> </a:t>
            </a:r>
            <a:r>
              <a:rPr lang="en-ID" sz="800" dirty="0" err="1" smtClean="0"/>
              <a:t>Limbah</a:t>
            </a:r>
            <a:r>
              <a:rPr lang="en-ID" sz="800" dirty="0" smtClean="0"/>
              <a:t> B3</a:t>
            </a:r>
          </a:p>
          <a:p>
            <a:pPr marL="171450" indent="-171450">
              <a:lnSpc>
                <a:spcPct val="12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Pelayanan</a:t>
            </a:r>
            <a:r>
              <a:rPr lang="en-ID" sz="800" dirty="0" smtClean="0"/>
              <a:t> </a:t>
            </a:r>
            <a:r>
              <a:rPr lang="en-ID" sz="800" dirty="0" err="1" smtClean="0"/>
              <a:t>Kesehatan</a:t>
            </a:r>
            <a:r>
              <a:rPr lang="en-ID" sz="800" dirty="0" smtClean="0"/>
              <a:t> </a:t>
            </a:r>
            <a:r>
              <a:rPr lang="en-ID" sz="800" dirty="0" err="1" smtClean="0"/>
              <a:t>Swasta</a:t>
            </a:r>
            <a:r>
              <a:rPr lang="en-ID" sz="800" dirty="0" smtClean="0"/>
              <a:t>, </a:t>
            </a:r>
            <a:r>
              <a:rPr lang="en-ID" sz="800" dirty="0" err="1" smtClean="0"/>
              <a:t>terdiri</a:t>
            </a:r>
            <a:r>
              <a:rPr lang="en-ID" sz="800" dirty="0" smtClean="0"/>
              <a:t> </a:t>
            </a:r>
            <a:r>
              <a:rPr lang="en-ID" sz="800" dirty="0" err="1" smtClean="0"/>
              <a:t>dari</a:t>
            </a:r>
            <a:r>
              <a:rPr lang="en-ID" sz="800" dirty="0" smtClean="0"/>
              <a:t> 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Rumah</a:t>
            </a:r>
            <a:r>
              <a:rPr lang="en-US" sz="800" dirty="0" smtClean="0"/>
              <a:t> </a:t>
            </a:r>
            <a:r>
              <a:rPr lang="en-US" sz="800" dirty="0" err="1" smtClean="0"/>
              <a:t>Sakit</a:t>
            </a:r>
            <a:r>
              <a:rPr lang="en-US" sz="800" dirty="0" smtClean="0"/>
              <a:t> </a:t>
            </a:r>
            <a:r>
              <a:rPr lang="en-US" sz="800" dirty="0" err="1" smtClean="0"/>
              <a:t>Kelas</a:t>
            </a:r>
            <a:r>
              <a:rPr lang="en-US" sz="800" dirty="0" smtClean="0"/>
              <a:t> C </a:t>
            </a:r>
            <a:r>
              <a:rPr lang="en-US" sz="800" dirty="0" err="1" smtClean="0"/>
              <a:t>dan</a:t>
            </a:r>
            <a:r>
              <a:rPr lang="en-US" sz="800" dirty="0" smtClean="0"/>
              <a:t> D;</a:t>
            </a:r>
          </a:p>
          <a:p>
            <a:pPr marL="1885950" lvl="3" indent="-514350">
              <a:lnSpc>
                <a:spcPct val="120000"/>
              </a:lnSpc>
              <a:buFont typeface="+mj-lt"/>
              <a:buAutoNum type="romanUcPeriod"/>
            </a:pPr>
            <a:r>
              <a:rPr lang="en-US" sz="800" dirty="0" smtClean="0"/>
              <a:t> </a:t>
            </a: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Mendirikan</a:t>
            </a:r>
            <a:r>
              <a:rPr lang="en-US" sz="800" dirty="0" smtClean="0"/>
              <a:t> </a:t>
            </a:r>
            <a:r>
              <a:rPr lang="en-US" sz="800" dirty="0" err="1" smtClean="0"/>
              <a:t>Rmah</a:t>
            </a:r>
            <a:r>
              <a:rPr lang="en-US" sz="800" dirty="0" smtClean="0"/>
              <a:t> </a:t>
            </a:r>
            <a:r>
              <a:rPr lang="en-US" sz="800" dirty="0" err="1" smtClean="0"/>
              <a:t>Sakit</a:t>
            </a:r>
            <a:r>
              <a:rPr lang="en-US" sz="800" dirty="0" smtClean="0"/>
              <a:t>;</a:t>
            </a:r>
          </a:p>
          <a:p>
            <a:pPr marL="1885950" lvl="3" indent="-514350">
              <a:lnSpc>
                <a:spcPct val="120000"/>
              </a:lnSpc>
              <a:buFont typeface="+mj-lt"/>
              <a:buAutoNum type="romanUcPeriod"/>
            </a:pPr>
            <a:r>
              <a:rPr lang="en-US" sz="800" dirty="0" smtClean="0"/>
              <a:t> </a:t>
            </a: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Operasional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Klinik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Radiologi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Laboratorium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Apotek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Optik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Toko</a:t>
            </a:r>
            <a:r>
              <a:rPr lang="en-US" sz="800" dirty="0" smtClean="0"/>
              <a:t> </a:t>
            </a:r>
            <a:r>
              <a:rPr lang="en-US" sz="800" dirty="0" err="1" smtClean="0"/>
              <a:t>Obat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Salon </a:t>
            </a:r>
            <a:r>
              <a:rPr lang="en-US" sz="800" dirty="0" err="1" smtClean="0"/>
              <a:t>Kecantikan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Griya</a:t>
            </a:r>
            <a:r>
              <a:rPr lang="en-US" sz="800" dirty="0" smtClean="0"/>
              <a:t> </a:t>
            </a:r>
            <a:r>
              <a:rPr lang="en-US" sz="800" dirty="0" err="1" smtClean="0"/>
              <a:t>Tradisional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Sarana</a:t>
            </a:r>
            <a:r>
              <a:rPr lang="en-US" sz="800" dirty="0" smtClean="0"/>
              <a:t> </a:t>
            </a:r>
            <a:r>
              <a:rPr lang="en-US" sz="800" dirty="0" err="1" smtClean="0"/>
              <a:t>Pelayanan</a:t>
            </a:r>
            <a:r>
              <a:rPr lang="en-US" sz="800" dirty="0" smtClean="0"/>
              <a:t> </a:t>
            </a:r>
            <a:r>
              <a:rPr lang="en-US" sz="800" dirty="0" err="1" smtClean="0"/>
              <a:t>Dialisis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Pelayanan</a:t>
            </a:r>
            <a:r>
              <a:rPr lang="en-US" sz="800" dirty="0" smtClean="0"/>
              <a:t> </a:t>
            </a:r>
            <a:r>
              <a:rPr lang="en-US" sz="800" dirty="0" err="1" smtClean="0"/>
              <a:t>Darah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Sarana</a:t>
            </a:r>
            <a:r>
              <a:rPr lang="en-US" sz="800" dirty="0" smtClean="0"/>
              <a:t> </a:t>
            </a:r>
            <a:r>
              <a:rPr lang="en-US" sz="800" dirty="0" err="1" smtClean="0"/>
              <a:t>Pemberantasan</a:t>
            </a:r>
            <a:r>
              <a:rPr lang="en-US" sz="800" dirty="0" smtClean="0"/>
              <a:t> Hama;</a:t>
            </a:r>
          </a:p>
          <a:p>
            <a:pPr>
              <a:lnSpc>
                <a:spcPct val="100000"/>
              </a:lnSpc>
            </a:pPr>
            <a:r>
              <a:rPr lang="en-ID" sz="800" dirty="0" err="1" smtClean="0"/>
              <a:t>Tanda</a:t>
            </a:r>
            <a:r>
              <a:rPr lang="en-ID" sz="800" dirty="0" smtClean="0"/>
              <a:t> </a:t>
            </a:r>
            <a:r>
              <a:rPr lang="en-ID" sz="800" dirty="0" err="1" smtClean="0"/>
              <a:t>Daftar</a:t>
            </a:r>
            <a:r>
              <a:rPr lang="en-ID" sz="800" dirty="0" smtClean="0"/>
              <a:t> Usaha </a:t>
            </a:r>
            <a:r>
              <a:rPr lang="en-ID" sz="800" dirty="0" err="1" smtClean="0"/>
              <a:t>Pariwisata</a:t>
            </a:r>
            <a:r>
              <a:rPr lang="en-ID" sz="800" dirty="0" smtClean="0"/>
              <a:t>, </a:t>
            </a:r>
            <a:r>
              <a:rPr lang="en-ID" sz="800" dirty="0" err="1" smtClean="0"/>
              <a:t>terdiri</a:t>
            </a:r>
            <a:r>
              <a:rPr lang="en-ID" sz="800" dirty="0" smtClean="0"/>
              <a:t> </a:t>
            </a:r>
            <a:r>
              <a:rPr lang="en-ID" sz="800" dirty="0" err="1" smtClean="0"/>
              <a:t>dari</a:t>
            </a:r>
            <a:endParaRPr lang="en-ID" sz="800" dirty="0" smtClean="0"/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Penyelenggaraan</a:t>
            </a:r>
            <a:r>
              <a:rPr lang="en-US" sz="800" dirty="0" smtClean="0"/>
              <a:t> </a:t>
            </a:r>
            <a:r>
              <a:rPr lang="en-US" sz="800" dirty="0" err="1" smtClean="0"/>
              <a:t>Kegiatan</a:t>
            </a:r>
            <a:r>
              <a:rPr lang="en-US" sz="800" dirty="0" smtClean="0"/>
              <a:t> </a:t>
            </a:r>
            <a:r>
              <a:rPr lang="en-US" sz="800" dirty="0" err="1" smtClean="0"/>
              <a:t>Hiburan</a:t>
            </a:r>
            <a:r>
              <a:rPr lang="en-US" sz="800" dirty="0" smtClean="0"/>
              <a:t> </a:t>
            </a:r>
            <a:r>
              <a:rPr lang="en-US" sz="800" dirty="0" err="1" smtClean="0"/>
              <a:t>dan</a:t>
            </a:r>
            <a:r>
              <a:rPr lang="en-US" sz="800" dirty="0" smtClean="0"/>
              <a:t> </a:t>
            </a:r>
            <a:r>
              <a:rPr lang="en-US" sz="800" dirty="0" err="1" smtClean="0"/>
              <a:t>Rekreasi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Penyediaan</a:t>
            </a:r>
            <a:r>
              <a:rPr lang="en-US" sz="800" dirty="0" smtClean="0"/>
              <a:t> </a:t>
            </a:r>
            <a:r>
              <a:rPr lang="en-US" sz="800" dirty="0" err="1" smtClean="0"/>
              <a:t>Akomodasi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Jasa</a:t>
            </a:r>
            <a:r>
              <a:rPr lang="en-US" sz="800" dirty="0" smtClean="0"/>
              <a:t> </a:t>
            </a:r>
            <a:r>
              <a:rPr lang="en-US" sz="800" dirty="0" err="1" smtClean="0"/>
              <a:t>Makanan</a:t>
            </a:r>
            <a:r>
              <a:rPr lang="en-US" sz="800" dirty="0" smtClean="0"/>
              <a:t> </a:t>
            </a:r>
            <a:r>
              <a:rPr lang="en-US" sz="800" dirty="0" err="1" smtClean="0"/>
              <a:t>dan</a:t>
            </a:r>
            <a:r>
              <a:rPr lang="en-US" sz="800" dirty="0" smtClean="0"/>
              <a:t> </a:t>
            </a:r>
            <a:r>
              <a:rPr lang="en-US" sz="800" dirty="0" err="1" smtClean="0"/>
              <a:t>Minuman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Jasa</a:t>
            </a:r>
            <a:r>
              <a:rPr lang="en-US" sz="800" dirty="0" smtClean="0"/>
              <a:t> </a:t>
            </a:r>
            <a:r>
              <a:rPr lang="en-US" sz="800" dirty="0" err="1" smtClean="0"/>
              <a:t>Perjalanan</a:t>
            </a:r>
            <a:r>
              <a:rPr lang="en-US" sz="800" dirty="0" smtClean="0"/>
              <a:t> </a:t>
            </a:r>
            <a:r>
              <a:rPr lang="en-US" sz="800" dirty="0" err="1" smtClean="0"/>
              <a:t>Wisata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Jasa</a:t>
            </a:r>
            <a:r>
              <a:rPr lang="en-US" sz="800" dirty="0" smtClean="0"/>
              <a:t> </a:t>
            </a:r>
            <a:r>
              <a:rPr lang="en-US" sz="800" dirty="0" err="1" smtClean="0"/>
              <a:t>Transportasi</a:t>
            </a:r>
            <a:r>
              <a:rPr lang="en-US" sz="800" dirty="0" smtClean="0"/>
              <a:t> </a:t>
            </a:r>
            <a:r>
              <a:rPr lang="en-US" sz="800" dirty="0" err="1" smtClean="0"/>
              <a:t>Wisata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Kawasan</a:t>
            </a:r>
            <a:r>
              <a:rPr lang="en-US" sz="800" dirty="0" smtClean="0"/>
              <a:t> </a:t>
            </a:r>
            <a:r>
              <a:rPr lang="en-US" sz="800" dirty="0" err="1" smtClean="0"/>
              <a:t>Pariwisata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Jasa</a:t>
            </a:r>
            <a:r>
              <a:rPr lang="en-US" sz="800" dirty="0" smtClean="0"/>
              <a:t> </a:t>
            </a:r>
            <a:r>
              <a:rPr lang="en-US" sz="800" dirty="0" err="1" smtClean="0"/>
              <a:t>Penyelenggaraan</a:t>
            </a:r>
            <a:r>
              <a:rPr lang="en-US" sz="800" dirty="0" smtClean="0"/>
              <a:t> </a:t>
            </a:r>
            <a:r>
              <a:rPr lang="en-US" sz="800" dirty="0" err="1" smtClean="0"/>
              <a:t>Pertemuan</a:t>
            </a:r>
            <a:r>
              <a:rPr lang="en-US" sz="800" dirty="0" smtClean="0"/>
              <a:t>, </a:t>
            </a:r>
            <a:r>
              <a:rPr lang="en-US" sz="800" dirty="0" err="1" smtClean="0"/>
              <a:t>Perjalanan</a:t>
            </a:r>
            <a:r>
              <a:rPr lang="en-US" sz="800" dirty="0" smtClean="0"/>
              <a:t> , </a:t>
            </a:r>
            <a:r>
              <a:rPr lang="en-US" sz="800" dirty="0" err="1" smtClean="0"/>
              <a:t>Insentif</a:t>
            </a:r>
            <a:r>
              <a:rPr lang="en-US" sz="800" dirty="0" smtClean="0"/>
              <a:t>, </a:t>
            </a:r>
            <a:r>
              <a:rPr lang="en-US" sz="800" dirty="0" err="1" smtClean="0"/>
              <a:t>Konferensi</a:t>
            </a:r>
            <a:r>
              <a:rPr lang="en-US" sz="800" dirty="0" smtClean="0"/>
              <a:t> </a:t>
            </a:r>
            <a:r>
              <a:rPr lang="en-US" sz="800" dirty="0" err="1" smtClean="0"/>
              <a:t>dan</a:t>
            </a:r>
            <a:r>
              <a:rPr lang="en-US" sz="800" dirty="0" smtClean="0"/>
              <a:t> </a:t>
            </a:r>
            <a:r>
              <a:rPr lang="en-US" sz="800" dirty="0" err="1" smtClean="0"/>
              <a:t>Pameran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Jasa</a:t>
            </a:r>
            <a:r>
              <a:rPr lang="en-US" sz="800" dirty="0" smtClean="0"/>
              <a:t> </a:t>
            </a:r>
            <a:r>
              <a:rPr lang="en-US" sz="800" dirty="0" err="1" smtClean="0"/>
              <a:t>Konsultan</a:t>
            </a:r>
            <a:r>
              <a:rPr lang="en-US" sz="800" dirty="0" smtClean="0"/>
              <a:t> </a:t>
            </a:r>
            <a:r>
              <a:rPr lang="en-US" sz="800" dirty="0" err="1" smtClean="0"/>
              <a:t>Pariwisata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Jasa</a:t>
            </a:r>
            <a:r>
              <a:rPr lang="en-US" sz="800" dirty="0" smtClean="0"/>
              <a:t> </a:t>
            </a:r>
            <a:r>
              <a:rPr lang="en-US" sz="800" dirty="0" err="1" smtClean="0"/>
              <a:t>Informasi</a:t>
            </a:r>
            <a:r>
              <a:rPr lang="en-US" sz="800" dirty="0" smtClean="0"/>
              <a:t> </a:t>
            </a:r>
            <a:r>
              <a:rPr lang="en-US" sz="800" dirty="0" err="1" smtClean="0"/>
              <a:t>Pariwisata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Jasa</a:t>
            </a:r>
            <a:r>
              <a:rPr lang="en-US" sz="800" dirty="0" smtClean="0"/>
              <a:t> </a:t>
            </a:r>
            <a:r>
              <a:rPr lang="en-US" sz="800" dirty="0" err="1" smtClean="0"/>
              <a:t>Pramuwisata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Wisata</a:t>
            </a:r>
            <a:r>
              <a:rPr lang="en-US" sz="800" dirty="0" smtClean="0"/>
              <a:t> </a:t>
            </a:r>
            <a:r>
              <a:rPr lang="en-US" sz="800" dirty="0" err="1" smtClean="0"/>
              <a:t>Tirta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Solus</a:t>
            </a:r>
            <a:r>
              <a:rPr lang="en-US" sz="800" dirty="0" smtClean="0"/>
              <a:t> Per Aqua (SPA);</a:t>
            </a:r>
            <a:endParaRPr lang="en-ID" sz="800" dirty="0" smtClean="0"/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Usaha </a:t>
            </a:r>
            <a:r>
              <a:rPr lang="en-ID" sz="800" dirty="0" err="1" smtClean="0"/>
              <a:t>Jasa</a:t>
            </a:r>
            <a:r>
              <a:rPr lang="en-ID" sz="800" dirty="0" smtClean="0"/>
              <a:t> </a:t>
            </a:r>
            <a:r>
              <a:rPr lang="en-ID" sz="800" dirty="0" err="1" smtClean="0"/>
              <a:t>Konstruksi</a:t>
            </a:r>
            <a:endParaRPr lang="en-ID" sz="800" dirty="0" smtClean="0"/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Usaha </a:t>
            </a:r>
            <a:r>
              <a:rPr lang="en-ID" sz="800" dirty="0" err="1" smtClean="0"/>
              <a:t>Perikanan</a:t>
            </a:r>
            <a:r>
              <a:rPr lang="en-ID" sz="800" dirty="0" smtClean="0"/>
              <a:t> </a:t>
            </a:r>
            <a:r>
              <a:rPr lang="en-ID" sz="800" dirty="0" err="1" smtClean="0"/>
              <a:t>dan</a:t>
            </a:r>
            <a:r>
              <a:rPr lang="en-ID" sz="800" dirty="0" smtClean="0"/>
              <a:t> </a:t>
            </a:r>
            <a:r>
              <a:rPr lang="en-ID" sz="800" dirty="0" err="1" smtClean="0"/>
              <a:t>Tanda</a:t>
            </a:r>
            <a:r>
              <a:rPr lang="en-ID" sz="800" dirty="0" smtClean="0"/>
              <a:t> </a:t>
            </a:r>
            <a:r>
              <a:rPr lang="en-ID" sz="800" dirty="0" err="1" smtClean="0"/>
              <a:t>Daftar</a:t>
            </a:r>
            <a:r>
              <a:rPr lang="en-ID" sz="800" dirty="0" smtClean="0"/>
              <a:t> Usaha </a:t>
            </a:r>
            <a:r>
              <a:rPr lang="en-ID" sz="800" dirty="0" err="1" smtClean="0"/>
              <a:t>Perikanan</a:t>
            </a:r>
            <a:endParaRPr lang="en-ID" sz="800" dirty="0" smtClean="0"/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Usaha </a:t>
            </a:r>
            <a:r>
              <a:rPr lang="en-ID" sz="800" dirty="0" err="1" smtClean="0"/>
              <a:t>Peternakan</a:t>
            </a:r>
            <a:endParaRPr lang="en-ID" sz="800" dirty="0" smtClean="0"/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</a:t>
            </a:r>
            <a:r>
              <a:rPr lang="en-US" sz="800" dirty="0" err="1" smtClean="0"/>
              <a:t>Prinsip</a:t>
            </a:r>
            <a:r>
              <a:rPr lang="en-US" sz="800" dirty="0" smtClean="0"/>
              <a:t>;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Peternakan</a:t>
            </a:r>
            <a:endParaRPr lang="en-ID" sz="800" dirty="0" smtClean="0"/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Usaha </a:t>
            </a:r>
            <a:r>
              <a:rPr lang="en-ID" sz="800" dirty="0" err="1" smtClean="0"/>
              <a:t>Pemotongan</a:t>
            </a:r>
            <a:r>
              <a:rPr lang="en-ID" sz="800" dirty="0" smtClean="0"/>
              <a:t> </a:t>
            </a:r>
            <a:r>
              <a:rPr lang="en-ID" sz="800" dirty="0" err="1" smtClean="0"/>
              <a:t>Hewan</a:t>
            </a:r>
            <a:r>
              <a:rPr lang="en-ID" sz="800" dirty="0" smtClean="0"/>
              <a:t> </a:t>
            </a:r>
            <a:r>
              <a:rPr lang="en-ID" sz="800" dirty="0" err="1" smtClean="0"/>
              <a:t>atau</a:t>
            </a:r>
            <a:r>
              <a:rPr lang="en-ID" sz="800" dirty="0" smtClean="0"/>
              <a:t> </a:t>
            </a:r>
            <a:r>
              <a:rPr lang="en-ID" sz="800" dirty="0" err="1" smtClean="0"/>
              <a:t>Unggas</a:t>
            </a:r>
            <a:endParaRPr lang="en-ID" sz="800" dirty="0" smtClean="0"/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Usaha </a:t>
            </a:r>
            <a:r>
              <a:rPr lang="en-ID" sz="800" dirty="0" err="1" smtClean="0"/>
              <a:t>Pusat</a:t>
            </a:r>
            <a:r>
              <a:rPr lang="en-ID" sz="800" dirty="0" smtClean="0"/>
              <a:t> </a:t>
            </a:r>
            <a:r>
              <a:rPr lang="en-ID" sz="800" dirty="0" err="1" smtClean="0"/>
              <a:t>Perbelanjaan</a:t>
            </a:r>
            <a:r>
              <a:rPr lang="en-ID" sz="800" dirty="0" smtClean="0"/>
              <a:t> </a:t>
            </a:r>
            <a:r>
              <a:rPr lang="en-ID" sz="800" dirty="0" err="1" smtClean="0"/>
              <a:t>dan</a:t>
            </a:r>
            <a:r>
              <a:rPr lang="en-ID" sz="800" dirty="0" smtClean="0"/>
              <a:t> </a:t>
            </a:r>
            <a:r>
              <a:rPr lang="en-ID" sz="800" dirty="0" err="1" smtClean="0"/>
              <a:t>Izin</a:t>
            </a:r>
            <a:r>
              <a:rPr lang="en-ID" sz="800" dirty="0" smtClean="0"/>
              <a:t> Usaha </a:t>
            </a:r>
            <a:r>
              <a:rPr lang="en-ID" sz="800" dirty="0" err="1" smtClean="0"/>
              <a:t>Toko</a:t>
            </a:r>
            <a:r>
              <a:rPr lang="en-ID" sz="800" dirty="0" smtClean="0"/>
              <a:t> Modern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Pusat</a:t>
            </a:r>
            <a:r>
              <a:rPr lang="en-US" sz="800" dirty="0" smtClean="0"/>
              <a:t> </a:t>
            </a:r>
            <a:r>
              <a:rPr lang="en-US" sz="800" dirty="0" err="1" smtClean="0"/>
              <a:t>Perbelanjaan</a:t>
            </a:r>
            <a:r>
              <a:rPr lang="en-US" sz="800" dirty="0" smtClean="0"/>
              <a:t>  (</a:t>
            </a:r>
            <a:r>
              <a:rPr lang="en-US" sz="800" dirty="0" err="1" smtClean="0"/>
              <a:t>Pertokoan</a:t>
            </a:r>
            <a:r>
              <a:rPr lang="en-US" sz="800" dirty="0" smtClean="0"/>
              <a:t>, Mall, Plaza, </a:t>
            </a:r>
            <a:r>
              <a:rPr lang="en-US" sz="800" dirty="0" err="1" smtClean="0"/>
              <a:t>dan</a:t>
            </a:r>
            <a:r>
              <a:rPr lang="en-US" sz="800" dirty="0" smtClean="0"/>
              <a:t> </a:t>
            </a:r>
            <a:r>
              <a:rPr lang="en-US" sz="800" dirty="0" err="1" smtClean="0"/>
              <a:t>Pusat</a:t>
            </a:r>
            <a:r>
              <a:rPr lang="en-US" sz="800" dirty="0" smtClean="0"/>
              <a:t> </a:t>
            </a:r>
            <a:r>
              <a:rPr lang="en-US" sz="800" dirty="0" err="1" smtClean="0"/>
              <a:t>Perdagangan</a:t>
            </a:r>
            <a:r>
              <a:rPr lang="en-US" sz="800" dirty="0" smtClean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Toko</a:t>
            </a:r>
            <a:r>
              <a:rPr lang="en-US" sz="800" dirty="0" smtClean="0"/>
              <a:t> Modern (Minimarket, Supermarket, </a:t>
            </a:r>
            <a:r>
              <a:rPr lang="en-US" sz="800" dirty="0" err="1" smtClean="0"/>
              <a:t>Departement</a:t>
            </a:r>
            <a:r>
              <a:rPr lang="en-US" sz="800" dirty="0" smtClean="0"/>
              <a:t> Store, Hypermarket, </a:t>
            </a:r>
            <a:r>
              <a:rPr lang="en-US" sz="800" dirty="0" err="1" smtClean="0"/>
              <a:t>dan</a:t>
            </a:r>
            <a:r>
              <a:rPr lang="en-US" sz="800" dirty="0" smtClean="0"/>
              <a:t> </a:t>
            </a:r>
            <a:r>
              <a:rPr lang="en-US" sz="800" dirty="0" err="1" smtClean="0"/>
              <a:t>Perkulakan</a:t>
            </a:r>
            <a:r>
              <a:rPr lang="en-US" sz="800" dirty="0" smtClean="0"/>
              <a:t>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800" dirty="0" smtClean="0"/>
              <a:t> </a:t>
            </a:r>
            <a:r>
              <a:rPr lang="en-US" sz="800" dirty="0" err="1" smtClean="0"/>
              <a:t>Izin</a:t>
            </a:r>
            <a:r>
              <a:rPr lang="en-US" sz="800" dirty="0" smtClean="0"/>
              <a:t> Usaha </a:t>
            </a:r>
            <a:r>
              <a:rPr lang="en-US" sz="800" dirty="0" err="1" smtClean="0"/>
              <a:t>Pasar</a:t>
            </a:r>
            <a:r>
              <a:rPr lang="en-US" sz="800" dirty="0" smtClean="0"/>
              <a:t> </a:t>
            </a:r>
            <a:r>
              <a:rPr lang="en-US" sz="800" dirty="0" err="1" smtClean="0"/>
              <a:t>Tradisional</a:t>
            </a:r>
            <a:r>
              <a:rPr lang="en-US" sz="800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Pengelolaan</a:t>
            </a:r>
            <a:r>
              <a:rPr lang="en-ID" sz="800" dirty="0" smtClean="0"/>
              <a:t> </a:t>
            </a:r>
            <a:r>
              <a:rPr lang="en-ID" sz="800" dirty="0" err="1" smtClean="0"/>
              <a:t>Tempat</a:t>
            </a:r>
            <a:r>
              <a:rPr lang="en-ID" sz="800" dirty="0" smtClean="0"/>
              <a:t> </a:t>
            </a:r>
            <a:r>
              <a:rPr lang="en-ID" sz="800" dirty="0" err="1" smtClean="0"/>
              <a:t>Parkir</a:t>
            </a:r>
            <a:endParaRPr lang="en-ID" sz="800" dirty="0" smtClean="0"/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Pendirian</a:t>
            </a:r>
            <a:r>
              <a:rPr lang="en-ID" sz="800" dirty="0" smtClean="0"/>
              <a:t> </a:t>
            </a:r>
            <a:r>
              <a:rPr lang="en-ID" sz="800" dirty="0" err="1" smtClean="0"/>
              <a:t>dan</a:t>
            </a:r>
            <a:r>
              <a:rPr lang="en-ID" sz="800" dirty="0" smtClean="0"/>
              <a:t> </a:t>
            </a:r>
            <a:r>
              <a:rPr lang="en-ID" sz="800" dirty="0" err="1" smtClean="0"/>
              <a:t>Penyelenggaranaan</a:t>
            </a:r>
            <a:r>
              <a:rPr lang="en-ID" sz="800" dirty="0" smtClean="0"/>
              <a:t> </a:t>
            </a:r>
            <a:r>
              <a:rPr lang="en-ID" sz="800" dirty="0" err="1" smtClean="0"/>
              <a:t>Pendidikan</a:t>
            </a:r>
            <a:r>
              <a:rPr lang="en-ID" sz="800" dirty="0" smtClean="0"/>
              <a:t> </a:t>
            </a:r>
            <a:r>
              <a:rPr lang="en-ID" sz="800" dirty="0" err="1" smtClean="0"/>
              <a:t>Anaka</a:t>
            </a:r>
            <a:r>
              <a:rPr lang="en-ID" sz="800" dirty="0" smtClean="0"/>
              <a:t> </a:t>
            </a:r>
            <a:r>
              <a:rPr lang="en-ID" sz="800" dirty="0" err="1" smtClean="0"/>
              <a:t>Usia</a:t>
            </a:r>
            <a:r>
              <a:rPr lang="en-ID" sz="800" dirty="0" smtClean="0"/>
              <a:t> </a:t>
            </a:r>
            <a:r>
              <a:rPr lang="en-ID" sz="800" dirty="0" err="1" smtClean="0"/>
              <a:t>Dini</a:t>
            </a:r>
            <a:r>
              <a:rPr lang="en-ID" sz="800" dirty="0" smtClean="0"/>
              <a:t> </a:t>
            </a:r>
            <a:r>
              <a:rPr lang="en-ID" sz="800" dirty="0" err="1" smtClean="0"/>
              <a:t>dan</a:t>
            </a:r>
            <a:r>
              <a:rPr lang="en-ID" sz="800" dirty="0" smtClean="0"/>
              <a:t> </a:t>
            </a:r>
            <a:r>
              <a:rPr lang="en-ID" sz="800" dirty="0" err="1" smtClean="0"/>
              <a:t>Pendiikan</a:t>
            </a:r>
            <a:r>
              <a:rPr lang="en-ID" sz="800" dirty="0" smtClean="0"/>
              <a:t> </a:t>
            </a:r>
            <a:r>
              <a:rPr lang="en-ID" sz="800" dirty="0" err="1" smtClean="0"/>
              <a:t>Dasar</a:t>
            </a:r>
            <a:r>
              <a:rPr lang="en-ID" sz="800" dirty="0" smtClean="0"/>
              <a:t> </a:t>
            </a:r>
            <a:r>
              <a:rPr lang="en-ID" sz="800" dirty="0" err="1" smtClean="0"/>
              <a:t>Swasta</a:t>
            </a:r>
            <a:endParaRPr lang="en-ID" sz="800" dirty="0" smtClean="0"/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Operasional</a:t>
            </a:r>
            <a:r>
              <a:rPr lang="en-ID" sz="800" dirty="0" smtClean="0"/>
              <a:t> </a:t>
            </a:r>
            <a:r>
              <a:rPr lang="en-ID" sz="800" dirty="0" err="1" smtClean="0"/>
              <a:t>Kursus</a:t>
            </a:r>
            <a:r>
              <a:rPr lang="en-ID" sz="800" dirty="0" smtClean="0"/>
              <a:t> (PKBM/BIMBEL/LKP)</a:t>
            </a:r>
          </a:p>
          <a:p>
            <a:pPr>
              <a:lnSpc>
                <a:spcPct val="100000"/>
              </a:lnSpc>
            </a:pPr>
            <a:r>
              <a:rPr lang="en-ID" sz="800" dirty="0" err="1" smtClean="0"/>
              <a:t>Perpanjangan</a:t>
            </a:r>
            <a:r>
              <a:rPr lang="en-ID" sz="800" dirty="0" smtClean="0"/>
              <a:t> </a:t>
            </a: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Mempekerjakan</a:t>
            </a:r>
            <a:r>
              <a:rPr lang="en-ID" sz="800" dirty="0" smtClean="0"/>
              <a:t> </a:t>
            </a:r>
            <a:r>
              <a:rPr lang="en-ID" sz="800" dirty="0" err="1" smtClean="0"/>
              <a:t>Tenaga</a:t>
            </a:r>
            <a:r>
              <a:rPr lang="en-ID" sz="800" dirty="0" smtClean="0"/>
              <a:t> </a:t>
            </a:r>
            <a:r>
              <a:rPr lang="en-ID" sz="800" dirty="0" err="1" smtClean="0"/>
              <a:t>Kerja</a:t>
            </a:r>
            <a:r>
              <a:rPr lang="en-ID" sz="800" dirty="0" smtClean="0"/>
              <a:t> </a:t>
            </a:r>
            <a:r>
              <a:rPr lang="en-ID" sz="800" dirty="0" err="1" smtClean="0"/>
              <a:t>Asing</a:t>
            </a:r>
            <a:endParaRPr lang="en-ID" sz="800" dirty="0" smtClean="0"/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Operasional</a:t>
            </a:r>
            <a:r>
              <a:rPr lang="en-ID" sz="800" dirty="0" smtClean="0"/>
              <a:t> </a:t>
            </a:r>
            <a:r>
              <a:rPr lang="en-ID" sz="800" dirty="0" err="1" smtClean="0"/>
              <a:t>Penyalur</a:t>
            </a:r>
            <a:r>
              <a:rPr lang="en-ID" sz="800" dirty="0" smtClean="0"/>
              <a:t> </a:t>
            </a:r>
            <a:r>
              <a:rPr lang="en-ID" sz="800" dirty="0" err="1" smtClean="0"/>
              <a:t>Jasa</a:t>
            </a:r>
            <a:r>
              <a:rPr lang="en-ID" sz="800" dirty="0" smtClean="0"/>
              <a:t> </a:t>
            </a:r>
            <a:r>
              <a:rPr lang="en-ID" sz="800" dirty="0" err="1" smtClean="0"/>
              <a:t>Tenaga</a:t>
            </a:r>
            <a:r>
              <a:rPr lang="en-ID" sz="800" dirty="0" smtClean="0"/>
              <a:t> </a:t>
            </a:r>
            <a:r>
              <a:rPr lang="en-ID" sz="800" dirty="0" err="1" smtClean="0"/>
              <a:t>Kerja</a:t>
            </a:r>
            <a:r>
              <a:rPr lang="en-ID" sz="800" dirty="0" smtClean="0"/>
              <a:t> </a:t>
            </a:r>
            <a:r>
              <a:rPr lang="en-ID" sz="800" dirty="0" err="1" smtClean="0"/>
              <a:t>Indonsia</a:t>
            </a:r>
            <a:r>
              <a:rPr lang="en-ID" sz="800" dirty="0" smtClean="0"/>
              <a:t> (PJTKI)</a:t>
            </a:r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Operasioanal</a:t>
            </a:r>
            <a:r>
              <a:rPr lang="en-ID" sz="800" dirty="0" smtClean="0"/>
              <a:t> Bursa </a:t>
            </a:r>
            <a:r>
              <a:rPr lang="en-ID" sz="800" dirty="0" err="1" smtClean="0"/>
              <a:t>Kerja</a:t>
            </a:r>
            <a:r>
              <a:rPr lang="en-ID" sz="800" dirty="0" smtClean="0"/>
              <a:t> </a:t>
            </a:r>
            <a:r>
              <a:rPr lang="en-ID" sz="800" dirty="0" err="1" smtClean="0"/>
              <a:t>Khusus</a:t>
            </a:r>
            <a:r>
              <a:rPr lang="en-ID" sz="800" dirty="0" smtClean="0"/>
              <a:t> (BKK)</a:t>
            </a:r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Operasional</a:t>
            </a:r>
            <a:r>
              <a:rPr lang="en-ID" sz="800" dirty="0" smtClean="0"/>
              <a:t> </a:t>
            </a:r>
            <a:r>
              <a:rPr lang="en-ID" sz="800" dirty="0" err="1" smtClean="0"/>
              <a:t>Lembaga</a:t>
            </a:r>
            <a:r>
              <a:rPr lang="en-ID" sz="800" dirty="0" smtClean="0"/>
              <a:t> </a:t>
            </a:r>
            <a:r>
              <a:rPr lang="en-ID" sz="800" dirty="0" err="1" smtClean="0"/>
              <a:t>Pelatihan</a:t>
            </a:r>
            <a:r>
              <a:rPr lang="en-ID" sz="800" dirty="0" smtClean="0"/>
              <a:t> </a:t>
            </a:r>
            <a:r>
              <a:rPr lang="en-ID" sz="800" dirty="0" err="1" smtClean="0"/>
              <a:t>Kerja</a:t>
            </a:r>
            <a:r>
              <a:rPr lang="en-ID" sz="800" dirty="0" smtClean="0"/>
              <a:t> (LPK)</a:t>
            </a:r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Operasional</a:t>
            </a:r>
            <a:r>
              <a:rPr lang="en-ID" sz="800" dirty="0" smtClean="0"/>
              <a:t> </a:t>
            </a:r>
            <a:r>
              <a:rPr lang="en-ID" sz="800" dirty="0" err="1" smtClean="0"/>
              <a:t>Balai</a:t>
            </a:r>
            <a:r>
              <a:rPr lang="en-ID" sz="800" dirty="0" smtClean="0"/>
              <a:t> </a:t>
            </a:r>
            <a:r>
              <a:rPr lang="en-ID" sz="800" dirty="0" err="1" smtClean="0"/>
              <a:t>Latihan</a:t>
            </a:r>
            <a:r>
              <a:rPr lang="en-ID" sz="800" dirty="0" smtClean="0"/>
              <a:t> </a:t>
            </a:r>
            <a:r>
              <a:rPr lang="en-ID" sz="800" dirty="0" err="1" smtClean="0"/>
              <a:t>Kerja</a:t>
            </a:r>
            <a:r>
              <a:rPr lang="en-ID" sz="800" dirty="0" smtClean="0"/>
              <a:t> </a:t>
            </a:r>
            <a:r>
              <a:rPr lang="en-ID" sz="800" dirty="0" err="1" smtClean="0"/>
              <a:t>Luar</a:t>
            </a:r>
            <a:r>
              <a:rPr lang="en-ID" sz="800" dirty="0" smtClean="0"/>
              <a:t> </a:t>
            </a:r>
            <a:r>
              <a:rPr lang="en-ID" sz="800" dirty="0" err="1" smtClean="0"/>
              <a:t>Negeri</a:t>
            </a:r>
            <a:r>
              <a:rPr lang="en-ID" sz="800" dirty="0" smtClean="0"/>
              <a:t> (BLKLN)</a:t>
            </a:r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OperasionalaYayasan</a:t>
            </a:r>
            <a:r>
              <a:rPr lang="en-ID" sz="800" dirty="0" smtClean="0"/>
              <a:t>/</a:t>
            </a:r>
            <a:r>
              <a:rPr lang="en-ID" sz="800" dirty="0" err="1" smtClean="0"/>
              <a:t>Panti</a:t>
            </a:r>
            <a:r>
              <a:rPr lang="en-ID" sz="800" dirty="0" smtClean="0"/>
              <a:t>/</a:t>
            </a:r>
            <a:r>
              <a:rPr lang="en-ID" sz="800" dirty="0" err="1" smtClean="0"/>
              <a:t>Organisasi</a:t>
            </a:r>
            <a:r>
              <a:rPr lang="en-ID" sz="800" dirty="0" smtClean="0"/>
              <a:t> </a:t>
            </a:r>
            <a:r>
              <a:rPr lang="en-ID" sz="800" dirty="0" err="1" smtClean="0"/>
              <a:t>Sosual</a:t>
            </a:r>
            <a:endParaRPr lang="en-ID" sz="800" dirty="0" smtClean="0"/>
          </a:p>
          <a:p>
            <a:pPr>
              <a:lnSpc>
                <a:spcPct val="100000"/>
              </a:lnSpc>
            </a:pPr>
            <a:r>
              <a:rPr lang="en-ID" sz="800" dirty="0" err="1" smtClean="0"/>
              <a:t>Persetujuan</a:t>
            </a:r>
            <a:r>
              <a:rPr lang="en-ID" sz="800" dirty="0" smtClean="0"/>
              <a:t> </a:t>
            </a:r>
            <a:r>
              <a:rPr lang="en-ID" sz="800" dirty="0" err="1" smtClean="0"/>
              <a:t>Penempatan</a:t>
            </a:r>
            <a:r>
              <a:rPr lang="en-ID" sz="800" dirty="0" smtClean="0"/>
              <a:t> </a:t>
            </a:r>
            <a:r>
              <a:rPr lang="en-ID" sz="800" dirty="0" err="1" smtClean="0"/>
              <a:t>Menara</a:t>
            </a:r>
            <a:r>
              <a:rPr lang="en-ID" sz="800" dirty="0" smtClean="0"/>
              <a:t> Telekomunikasi</a:t>
            </a:r>
          </a:p>
          <a:p>
            <a:pPr>
              <a:lnSpc>
                <a:spcPct val="100000"/>
              </a:lnSpc>
            </a:pPr>
            <a:r>
              <a:rPr lang="en-ID" sz="800" dirty="0" err="1" smtClean="0"/>
              <a:t>Izin</a:t>
            </a:r>
            <a:r>
              <a:rPr lang="en-ID" sz="800" dirty="0" smtClean="0"/>
              <a:t> </a:t>
            </a:r>
            <a:r>
              <a:rPr lang="en-ID" sz="800" dirty="0" err="1" smtClean="0"/>
              <a:t>Operasional</a:t>
            </a:r>
            <a:r>
              <a:rPr lang="en-ID" sz="800" dirty="0" smtClean="0"/>
              <a:t> </a:t>
            </a:r>
            <a:r>
              <a:rPr lang="en-ID" sz="800" dirty="0" err="1" smtClean="0"/>
              <a:t>Warnet</a:t>
            </a:r>
            <a:endParaRPr lang="en-ID" sz="8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800" dirty="0" smtClean="0"/>
          </a:p>
          <a:p>
            <a:pPr marL="914400" lvl="1" indent="-457200">
              <a:lnSpc>
                <a:spcPct val="100000"/>
              </a:lnSpc>
              <a:buFont typeface="+mj-lt"/>
              <a:buAutoNum type="alphaLcPeriod"/>
            </a:pPr>
            <a:endParaRPr lang="en-ID" sz="800" dirty="0" smtClean="0"/>
          </a:p>
          <a:p>
            <a:pPr>
              <a:lnSpc>
                <a:spcPct val="100000"/>
              </a:lnSpc>
            </a:pPr>
            <a:endParaRPr lang="en-US" sz="800" dirty="0" smtClean="0"/>
          </a:p>
          <a:p>
            <a:pPr marL="971550" lvl="1" indent="-514350">
              <a:lnSpc>
                <a:spcPct val="120000"/>
              </a:lnSpc>
              <a:buFont typeface="+mj-lt"/>
              <a:buAutoNum type="alphaLcPeriod"/>
            </a:pPr>
            <a:endParaRPr lang="en-US" sz="800" dirty="0" smtClean="0"/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en-ID" sz="800" dirty="0" smtClean="0"/>
          </a:p>
          <a:p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498763" y="737021"/>
            <a:ext cx="7311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b="1" dirty="0" err="1" smtClean="0"/>
              <a:t>Jenis-jenis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perizinan</a:t>
            </a:r>
            <a:r>
              <a:rPr lang="en-ID" sz="1100" b="1" dirty="0" smtClean="0"/>
              <a:t> yang </a:t>
            </a:r>
            <a:r>
              <a:rPr lang="en-ID" sz="1100" b="1" dirty="0" err="1" smtClean="0"/>
              <a:t>didelegasikan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kepada</a:t>
            </a:r>
            <a:r>
              <a:rPr lang="en-ID" sz="1100" b="1" dirty="0" smtClean="0"/>
              <a:t> DPMPTSP </a:t>
            </a:r>
            <a:r>
              <a:rPr lang="en-ID" sz="1100" b="1" dirty="0" err="1" smtClean="0"/>
              <a:t>berdasarkan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Peraturan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Wali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kota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Depok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Nomor</a:t>
            </a:r>
            <a:r>
              <a:rPr lang="en-ID" sz="1100" b="1" dirty="0" smtClean="0"/>
              <a:t> 13 </a:t>
            </a:r>
            <a:r>
              <a:rPr lang="en-ID" sz="1100" b="1" dirty="0" err="1" smtClean="0"/>
              <a:t>Tahun</a:t>
            </a:r>
            <a:r>
              <a:rPr lang="en-ID" sz="1100" b="1" dirty="0" smtClean="0"/>
              <a:t> 2018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372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08610" y="1183059"/>
            <a:ext cx="10515600" cy="4351338"/>
          </a:xfrm>
        </p:spPr>
        <p:txBody>
          <a:bodyPr/>
          <a:lstStyle/>
          <a:p>
            <a:pPr marL="1714500" lvl="3" indent="-342900">
              <a:buFont typeface="+mj-lt"/>
              <a:buAutoNum type="alphaLcPeriod"/>
            </a:pP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/>
              <a:t>Prinsip</a:t>
            </a:r>
            <a:endParaRPr lang="en-US" sz="1600" dirty="0"/>
          </a:p>
          <a:p>
            <a:pPr marL="1714500" lvl="3" indent="-342900">
              <a:buFont typeface="+mj-lt"/>
              <a:buAutoNum type="alphaLcPeriod"/>
            </a:pPr>
            <a:r>
              <a:rPr lang="en-US" dirty="0" err="1"/>
              <a:t>Penggalian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Pengurugan</a:t>
            </a:r>
            <a:r>
              <a:rPr lang="en-US" dirty="0"/>
              <a:t> (Cut </a:t>
            </a:r>
            <a:r>
              <a:rPr lang="en-US" dirty="0" err="1"/>
              <a:t>dan</a:t>
            </a:r>
            <a:r>
              <a:rPr lang="en-US" dirty="0"/>
              <a:t> Fill)</a:t>
            </a:r>
            <a:endParaRPr lang="en-US" sz="1600" dirty="0"/>
          </a:p>
          <a:p>
            <a:pPr marL="1714500" lvl="3" indent="-342900">
              <a:buFont typeface="+mj-lt"/>
              <a:buAutoNum type="alphaLcPeriod"/>
            </a:pPr>
            <a:r>
              <a:rPr lang="en-US" dirty="0" err="1"/>
              <a:t>Pengesahan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;</a:t>
            </a:r>
            <a:endParaRPr lang="en-US" sz="1600" dirty="0"/>
          </a:p>
          <a:p>
            <a:pPr marL="1714500" lvl="3" indent="-342900">
              <a:buFont typeface="+mj-lt"/>
              <a:buAutoNum type="alphaLcPeriod"/>
            </a:pPr>
            <a:r>
              <a:rPr lang="en-US" dirty="0" err="1"/>
              <a:t>Pengesahan</a:t>
            </a:r>
            <a:r>
              <a:rPr lang="en-US" dirty="0"/>
              <a:t> </a:t>
            </a:r>
            <a:r>
              <a:rPr lang="en-US" dirty="0" err="1"/>
              <a:t>Siteplan</a:t>
            </a:r>
            <a:r>
              <a:rPr lang="en-US" dirty="0"/>
              <a:t>;</a:t>
            </a:r>
            <a:endParaRPr lang="en-US" sz="1600" dirty="0"/>
          </a:p>
          <a:p>
            <a:pPr marL="1714500" lvl="3" indent="-342900">
              <a:buFont typeface="+mj-lt"/>
              <a:buAutoNum type="alphaLcPeriod"/>
            </a:pP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Tata </a:t>
            </a:r>
            <a:r>
              <a:rPr lang="en-US" dirty="0" err="1"/>
              <a:t>Ruang</a:t>
            </a:r>
            <a:r>
              <a:rPr lang="en-US" dirty="0"/>
              <a:t>;</a:t>
            </a:r>
            <a:endParaRPr lang="en-US" sz="1600" dirty="0"/>
          </a:p>
          <a:p>
            <a:pPr marL="1714500" lvl="3" indent="-342900">
              <a:buFont typeface="+mj-lt"/>
              <a:buAutoNum type="alphaLcPeriod"/>
            </a:pPr>
            <a:r>
              <a:rPr lang="en-US" dirty="0" err="1"/>
              <a:t>Pengesahan</a:t>
            </a:r>
            <a:r>
              <a:rPr lang="en-US" dirty="0"/>
              <a:t> </a:t>
            </a:r>
            <a:r>
              <a:rPr lang="en-US" dirty="0" err="1"/>
              <a:t>Sertifikat</a:t>
            </a:r>
            <a:r>
              <a:rPr lang="en-US" dirty="0"/>
              <a:t> </a:t>
            </a:r>
            <a:r>
              <a:rPr lang="en-US" dirty="0" err="1"/>
              <a:t>Laik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/ </a:t>
            </a:r>
            <a:r>
              <a:rPr lang="en-US" dirty="0" err="1"/>
              <a:t>Huni</a:t>
            </a:r>
            <a:endParaRPr lang="en-US" sz="1600" dirty="0"/>
          </a:p>
          <a:p>
            <a:pPr marL="1714500" lvl="3" indent="-342900">
              <a:buFont typeface="+mj-lt"/>
              <a:buAutoNum type="alphaLcPeriod"/>
            </a:pPr>
            <a:r>
              <a:rPr lang="en-US" dirty="0" err="1"/>
              <a:t>Akta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;</a:t>
            </a:r>
            <a:endParaRPr lang="en-US" sz="1600" dirty="0"/>
          </a:p>
          <a:p>
            <a:pPr marL="1714500" lvl="3" indent="-342900">
              <a:buFont typeface="+mj-lt"/>
              <a:buAutoNum type="alphaLcPeriod"/>
            </a:pPr>
            <a:r>
              <a:rPr lang="en-US" dirty="0" err="1"/>
              <a:t>Uraian</a:t>
            </a:r>
            <a:r>
              <a:rPr lang="en-US" dirty="0"/>
              <a:t> </a:t>
            </a:r>
            <a:r>
              <a:rPr lang="en-US" dirty="0" err="1"/>
              <a:t>Pertelaan</a:t>
            </a:r>
            <a:r>
              <a:rPr lang="en-US" dirty="0"/>
              <a:t>;</a:t>
            </a:r>
            <a:endParaRPr lang="en-US" sz="1600" dirty="0"/>
          </a:p>
          <a:p>
            <a:pPr marL="1714500" lvl="3" indent="-342900">
              <a:buFont typeface="+mj-lt"/>
              <a:buAutoNum type="alphaLcPeriod"/>
            </a:pP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smtClean="0"/>
              <a:t>Perusahaan;</a:t>
            </a:r>
            <a:endParaRPr lang="en-US" sz="1600" dirty="0" smtClean="0"/>
          </a:p>
          <a:p>
            <a:pPr marL="1714500" lvl="3" indent="-342900">
              <a:buFont typeface="+mj-lt"/>
              <a:buAutoNum type="alphaLcPeriod"/>
            </a:pP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15636"/>
            <a:ext cx="8092508" cy="590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98763" y="239052"/>
            <a:ext cx="10515600" cy="767423"/>
          </a:xfrm>
        </p:spPr>
        <p:txBody>
          <a:bodyPr>
            <a:normAutofit/>
          </a:bodyPr>
          <a:lstStyle/>
          <a:p>
            <a:r>
              <a:rPr lang="en-ID" sz="3600" dirty="0" smtClean="0"/>
              <a:t>NON PERIZINAN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498763" y="737021"/>
            <a:ext cx="7593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b="1" dirty="0" err="1" smtClean="0"/>
              <a:t>Jenis-jenis</a:t>
            </a:r>
            <a:r>
              <a:rPr lang="en-ID" sz="1100" b="1" dirty="0" smtClean="0"/>
              <a:t> Non </a:t>
            </a:r>
            <a:r>
              <a:rPr lang="en-ID" sz="1100" b="1" dirty="0" err="1" smtClean="0"/>
              <a:t>perizinan</a:t>
            </a:r>
            <a:r>
              <a:rPr lang="en-ID" sz="1100" b="1" dirty="0" smtClean="0"/>
              <a:t> yang </a:t>
            </a:r>
            <a:r>
              <a:rPr lang="en-ID" sz="1100" b="1" dirty="0" err="1" smtClean="0"/>
              <a:t>didelegasikan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kepada</a:t>
            </a:r>
            <a:r>
              <a:rPr lang="en-ID" sz="1100" b="1" dirty="0" smtClean="0"/>
              <a:t> DPMPTSP </a:t>
            </a:r>
            <a:r>
              <a:rPr lang="en-ID" sz="1100" b="1" dirty="0" err="1" smtClean="0"/>
              <a:t>berdasarkan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Peraturan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Wali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kota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Depok</a:t>
            </a:r>
            <a:r>
              <a:rPr lang="en-ID" sz="1100" b="1" dirty="0" smtClean="0"/>
              <a:t> </a:t>
            </a:r>
            <a:r>
              <a:rPr lang="en-ID" sz="1100" b="1" dirty="0" err="1" smtClean="0"/>
              <a:t>Nomor</a:t>
            </a:r>
            <a:r>
              <a:rPr lang="en-ID" sz="1100" b="1" dirty="0" smtClean="0"/>
              <a:t> 13 </a:t>
            </a:r>
            <a:r>
              <a:rPr lang="en-ID" sz="1100" b="1" dirty="0" err="1" smtClean="0"/>
              <a:t>Tahun</a:t>
            </a:r>
            <a:r>
              <a:rPr lang="en-ID" sz="1100" b="1" dirty="0" smtClean="0"/>
              <a:t> 2018 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11630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439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PERIZINAN</vt:lpstr>
      <vt:lpstr>NON PERIZINAN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</cp:revision>
  <cp:lastPrinted>2018-07-27T02:07:07Z</cp:lastPrinted>
  <dcterms:created xsi:type="dcterms:W3CDTF">2018-07-16T06:40:54Z</dcterms:created>
  <dcterms:modified xsi:type="dcterms:W3CDTF">2018-07-27T04:04:57Z</dcterms:modified>
</cp:coreProperties>
</file>