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083800" cy="7556500"/>
  <p:notesSz cx="100838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7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475" y="1236678"/>
            <a:ext cx="7562850" cy="2630781"/>
          </a:xfrm>
        </p:spPr>
        <p:txBody>
          <a:bodyPr anchor="b"/>
          <a:lstStyle>
            <a:lvl1pPr algn="ctr">
              <a:defRPr sz="4963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475" y="3968912"/>
            <a:ext cx="7562850" cy="1824404"/>
          </a:xfrm>
        </p:spPr>
        <p:txBody>
          <a:bodyPr/>
          <a:lstStyle>
            <a:lvl1pPr marL="0" indent="0" algn="ctr">
              <a:buNone/>
              <a:defRPr sz="1985"/>
            </a:lvl1pPr>
            <a:lvl2pPr marL="378150" indent="0" algn="ctr">
              <a:buNone/>
              <a:defRPr sz="1654"/>
            </a:lvl2pPr>
            <a:lvl3pPr marL="756300" indent="0" algn="ctr">
              <a:buNone/>
              <a:defRPr sz="1489"/>
            </a:lvl3pPr>
            <a:lvl4pPr marL="1134450" indent="0" algn="ctr">
              <a:buNone/>
              <a:defRPr sz="1323"/>
            </a:lvl4pPr>
            <a:lvl5pPr marL="1512600" indent="0" algn="ctr">
              <a:buNone/>
              <a:defRPr sz="1323"/>
            </a:lvl5pPr>
            <a:lvl6pPr marL="1890751" indent="0" algn="ctr">
              <a:buNone/>
              <a:defRPr sz="1323"/>
            </a:lvl6pPr>
            <a:lvl7pPr marL="2268901" indent="0" algn="ctr">
              <a:buNone/>
              <a:defRPr sz="1323"/>
            </a:lvl7pPr>
            <a:lvl8pPr marL="2647051" indent="0" algn="ctr">
              <a:buNone/>
              <a:defRPr sz="1323"/>
            </a:lvl8pPr>
            <a:lvl9pPr marL="3025201" indent="0" algn="ctr">
              <a:buNone/>
              <a:defRPr sz="1323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1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68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6220" y="402314"/>
            <a:ext cx="2174319" cy="640378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261" y="402314"/>
            <a:ext cx="6396911" cy="640378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42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27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009" y="1883878"/>
            <a:ext cx="8697278" cy="3143294"/>
          </a:xfrm>
        </p:spPr>
        <p:txBody>
          <a:bodyPr anchor="b"/>
          <a:lstStyle>
            <a:lvl1pPr>
              <a:defRPr sz="4963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8009" y="5056909"/>
            <a:ext cx="8697278" cy="1652984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815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300" indent="0">
              <a:buNone/>
              <a:defRPr sz="1489">
                <a:solidFill>
                  <a:schemeClr val="tx1">
                    <a:tint val="75000"/>
                  </a:schemeClr>
                </a:solidFill>
              </a:defRPr>
            </a:lvl3pPr>
            <a:lvl4pPr marL="113445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600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7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9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705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520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261" y="2011568"/>
            <a:ext cx="4285615" cy="47945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4924" y="2011568"/>
            <a:ext cx="4285615" cy="47945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02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4" y="402314"/>
            <a:ext cx="8697278" cy="146057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575" y="1852393"/>
            <a:ext cx="4265920" cy="907829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575" y="2760222"/>
            <a:ext cx="4265920" cy="405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4924" y="1852393"/>
            <a:ext cx="4286928" cy="907829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8150" indent="0">
              <a:buNone/>
              <a:defRPr sz="1654" b="1"/>
            </a:lvl2pPr>
            <a:lvl3pPr marL="756300" indent="0">
              <a:buNone/>
              <a:defRPr sz="1489" b="1"/>
            </a:lvl3pPr>
            <a:lvl4pPr marL="1134450" indent="0">
              <a:buNone/>
              <a:defRPr sz="1323" b="1"/>
            </a:lvl4pPr>
            <a:lvl5pPr marL="1512600" indent="0">
              <a:buNone/>
              <a:defRPr sz="1323" b="1"/>
            </a:lvl5pPr>
            <a:lvl6pPr marL="1890751" indent="0">
              <a:buNone/>
              <a:defRPr sz="1323" b="1"/>
            </a:lvl6pPr>
            <a:lvl7pPr marL="2268901" indent="0">
              <a:buNone/>
              <a:defRPr sz="1323" b="1"/>
            </a:lvl7pPr>
            <a:lvl8pPr marL="2647051" indent="0">
              <a:buNone/>
              <a:defRPr sz="1323" b="1"/>
            </a:lvl8pPr>
            <a:lvl9pPr marL="3025201" indent="0">
              <a:buNone/>
              <a:defRPr sz="132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4924" y="2760222"/>
            <a:ext cx="4286928" cy="40598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5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9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928" y="1087996"/>
            <a:ext cx="5104924" cy="5370013"/>
          </a:xfrm>
        </p:spPr>
        <p:txBody>
          <a:bodyPr/>
          <a:lstStyle>
            <a:lvl1pPr>
              <a:defRPr sz="2647"/>
            </a:lvl1pPr>
            <a:lvl2pPr>
              <a:defRPr sz="2316"/>
            </a:lvl2pPr>
            <a:lvl3pPr>
              <a:defRPr sz="1985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0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575" y="503767"/>
            <a:ext cx="3252288" cy="1763183"/>
          </a:xfrm>
        </p:spPr>
        <p:txBody>
          <a:bodyPr anchor="b"/>
          <a:lstStyle>
            <a:lvl1pPr>
              <a:defRPr sz="2647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86928" y="1087996"/>
            <a:ext cx="5104924" cy="5370013"/>
          </a:xfrm>
        </p:spPr>
        <p:txBody>
          <a:bodyPr/>
          <a:lstStyle>
            <a:lvl1pPr marL="0" indent="0">
              <a:buNone/>
              <a:defRPr sz="2647"/>
            </a:lvl1pPr>
            <a:lvl2pPr marL="378150" indent="0">
              <a:buNone/>
              <a:defRPr sz="2316"/>
            </a:lvl2pPr>
            <a:lvl3pPr marL="756300" indent="0">
              <a:buNone/>
              <a:defRPr sz="1985"/>
            </a:lvl3pPr>
            <a:lvl4pPr marL="1134450" indent="0">
              <a:buNone/>
              <a:defRPr sz="1654"/>
            </a:lvl4pPr>
            <a:lvl5pPr marL="1512600" indent="0">
              <a:buNone/>
              <a:defRPr sz="1654"/>
            </a:lvl5pPr>
            <a:lvl6pPr marL="1890751" indent="0">
              <a:buNone/>
              <a:defRPr sz="1654"/>
            </a:lvl6pPr>
            <a:lvl7pPr marL="2268901" indent="0">
              <a:buNone/>
              <a:defRPr sz="1654"/>
            </a:lvl7pPr>
            <a:lvl8pPr marL="2647051" indent="0">
              <a:buNone/>
              <a:defRPr sz="1654"/>
            </a:lvl8pPr>
            <a:lvl9pPr marL="3025201" indent="0">
              <a:buNone/>
              <a:defRPr sz="1654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575" y="2266950"/>
            <a:ext cx="3252288" cy="4199805"/>
          </a:xfrm>
        </p:spPr>
        <p:txBody>
          <a:bodyPr/>
          <a:lstStyle>
            <a:lvl1pPr marL="0" indent="0">
              <a:buNone/>
              <a:defRPr sz="1323"/>
            </a:lvl1pPr>
            <a:lvl2pPr marL="378150" indent="0">
              <a:buNone/>
              <a:defRPr sz="1158"/>
            </a:lvl2pPr>
            <a:lvl3pPr marL="756300" indent="0">
              <a:buNone/>
              <a:defRPr sz="993"/>
            </a:lvl3pPr>
            <a:lvl4pPr marL="1134450" indent="0">
              <a:buNone/>
              <a:defRPr sz="827"/>
            </a:lvl4pPr>
            <a:lvl5pPr marL="1512600" indent="0">
              <a:buNone/>
              <a:defRPr sz="827"/>
            </a:lvl5pPr>
            <a:lvl6pPr marL="1890751" indent="0">
              <a:buNone/>
              <a:defRPr sz="827"/>
            </a:lvl6pPr>
            <a:lvl7pPr marL="2268901" indent="0">
              <a:buNone/>
              <a:defRPr sz="827"/>
            </a:lvl7pPr>
            <a:lvl8pPr marL="2647051" indent="0">
              <a:buNone/>
              <a:defRPr sz="827"/>
            </a:lvl8pPr>
            <a:lvl9pPr marL="3025201" indent="0">
              <a:buNone/>
              <a:defRPr sz="82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80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261" y="402314"/>
            <a:ext cx="8697278" cy="1460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1" y="2011568"/>
            <a:ext cx="8697278" cy="4794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" y="7003756"/>
            <a:ext cx="226885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40259" y="7003756"/>
            <a:ext cx="3403283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21684" y="7003756"/>
            <a:ext cx="2268855" cy="402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0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756300" rtl="0" eaLnBrk="1" latinLnBrk="0" hangingPunct="1">
        <a:lnSpc>
          <a:spcPct val="90000"/>
        </a:lnSpc>
        <a:spcBef>
          <a:spcPct val="0"/>
        </a:spcBef>
        <a:buNone/>
        <a:defRPr sz="36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75" indent="-189075" algn="l" defTabSz="75630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6" kern="1200">
          <a:solidFill>
            <a:schemeClr val="tx1"/>
          </a:solidFill>
          <a:latin typeface="+mn-lt"/>
          <a:ea typeface="+mn-ea"/>
          <a:cs typeface="+mn-cs"/>
        </a:defRPr>
      </a:lvl1pPr>
      <a:lvl2pPr marL="5672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94537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525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7016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20798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4579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83612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214276" indent="-189075" algn="l" defTabSz="756300" rtl="0" eaLnBrk="1" latinLnBrk="0" hangingPunct="1">
        <a:lnSpc>
          <a:spcPct val="90000"/>
        </a:lnSpc>
        <a:spcBef>
          <a:spcPts val="414"/>
        </a:spcBef>
        <a:buFont typeface="Arial" panose="020B0604020202020204" pitchFamily="34" charset="0"/>
        <a:buChar char="•"/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1pPr>
      <a:lvl2pPr marL="3781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2pPr>
      <a:lvl3pPr marL="7563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3pPr>
      <a:lvl4pPr marL="113445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4pPr>
      <a:lvl5pPr marL="1512600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5pPr>
      <a:lvl6pPr marL="18907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6pPr>
      <a:lvl7pPr marL="22689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7pPr>
      <a:lvl8pPr marL="264705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8pPr>
      <a:lvl9pPr marL="3025201" algn="l" defTabSz="756300" rtl="0" eaLnBrk="1" latinLnBrk="0" hangingPunct="1">
        <a:defRPr sz="14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7300" y="2787650"/>
            <a:ext cx="56388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800" b="1" spc="-1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RNN &amp; </a:t>
            </a:r>
            <a:r>
              <a:rPr sz="4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LSTM</a:t>
            </a:r>
            <a:r>
              <a:rPr sz="4800" b="1" spc="-114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4800" b="1" spc="-10" dirty="0">
                <a:solidFill>
                  <a:schemeClr val="tx1">
                    <a:lumMod val="95000"/>
                    <a:lumOff val="5000"/>
                  </a:schemeClr>
                </a:solidFill>
              </a:rPr>
              <a:t>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69" y="411480"/>
            <a:ext cx="780795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99FF"/>
                </a:solidFill>
              </a:rPr>
              <a:t>Backpropagation</a:t>
            </a:r>
            <a:r>
              <a:rPr spc="-225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Through</a:t>
            </a:r>
            <a:r>
              <a:rPr spc="-225" dirty="0">
                <a:solidFill>
                  <a:srgbClr val="3399FF"/>
                </a:solidFill>
              </a:rPr>
              <a:t> </a:t>
            </a:r>
            <a:r>
              <a:rPr spc="-20" dirty="0">
                <a:solidFill>
                  <a:srgbClr val="3399FF"/>
                </a:solidFill>
              </a:rPr>
              <a:t>Time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2719" y="1776730"/>
            <a:ext cx="7112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-50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530" y="1134109"/>
            <a:ext cx="163576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00" u="heavy" spc="-15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∂</a:t>
            </a:r>
            <a:r>
              <a:rPr sz="2200" u="heavy" spc="-15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 </a:t>
            </a:r>
            <a:r>
              <a:rPr sz="2200" i="1" u="heavy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i="1" u="heavy" spc="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spc="562" baseline="-31565" dirty="0">
                <a:solidFill>
                  <a:srgbClr val="00007F"/>
                </a:solidFill>
                <a:latin typeface="Cambria"/>
                <a:cs typeface="Cambria"/>
              </a:rPr>
              <a:t>=</a:t>
            </a:r>
            <a:r>
              <a:rPr sz="4800" spc="562" baseline="-26041" dirty="0">
                <a:solidFill>
                  <a:srgbClr val="00007F"/>
                </a:solidFill>
                <a:latin typeface="Cambria"/>
                <a:cs typeface="Cambria"/>
              </a:rPr>
              <a:t>∑</a:t>
            </a:r>
            <a:r>
              <a:rPr sz="4800" spc="60" baseline="-26041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3300" spc="-82" baseline="10101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3300" spc="-225" baseline="10101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3300" i="1" spc="52" baseline="10101" dirty="0">
                <a:solidFill>
                  <a:srgbClr val="00007F"/>
                </a:solidFill>
                <a:latin typeface="Times New Roman"/>
                <a:cs typeface="Times New Roman"/>
              </a:rPr>
              <a:t>E</a:t>
            </a:r>
            <a:r>
              <a:rPr sz="1950" i="1" spc="52" baseline="-6410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endParaRPr sz="1950" baseline="-641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96720" y="1624330"/>
            <a:ext cx="483870" cy="13970"/>
          </a:xfrm>
          <a:custGeom>
            <a:avLst/>
            <a:gdLst/>
            <a:ahLst/>
            <a:cxnLst/>
            <a:rect l="l" t="t" r="r" b="b"/>
            <a:pathLst>
              <a:path w="483869" h="13969">
                <a:moveTo>
                  <a:pt x="483869" y="0"/>
                </a:moveTo>
                <a:lnTo>
                  <a:pt x="0" y="0"/>
                </a:lnTo>
                <a:lnTo>
                  <a:pt x="0" y="13970"/>
                </a:lnTo>
                <a:lnTo>
                  <a:pt x="483869" y="13970"/>
                </a:lnTo>
                <a:lnTo>
                  <a:pt x="483869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0709" y="1611630"/>
            <a:ext cx="155892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111885" algn="l"/>
              </a:tabLst>
            </a:pPr>
            <a:r>
              <a:rPr sz="2200" spc="-55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28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b="1" i="1" spc="-50" dirty="0">
                <a:solidFill>
                  <a:srgbClr val="00007F"/>
                </a:solidFill>
                <a:latin typeface="Times New Roman"/>
                <a:cs typeface="Times New Roman"/>
              </a:rPr>
              <a:t>W</a:t>
            </a:r>
            <a:r>
              <a:rPr sz="2200" b="1" i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2200" spc="-55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14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b="1" i="1" spc="-50" dirty="0">
                <a:solidFill>
                  <a:srgbClr val="00007F"/>
                </a:solidFill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5630" y="2632710"/>
            <a:ext cx="495300" cy="12700"/>
          </a:xfrm>
          <a:custGeom>
            <a:avLst/>
            <a:gdLst/>
            <a:ahLst/>
            <a:cxnLst/>
            <a:rect l="l" t="t" r="r" b="b"/>
            <a:pathLst>
              <a:path w="495300" h="12700">
                <a:moveTo>
                  <a:pt x="495300" y="0"/>
                </a:moveTo>
                <a:lnTo>
                  <a:pt x="0" y="0"/>
                </a:lnTo>
                <a:lnTo>
                  <a:pt x="0" y="12700"/>
                </a:lnTo>
                <a:lnTo>
                  <a:pt x="495300" y="127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51280" y="2632710"/>
            <a:ext cx="495300" cy="12700"/>
          </a:xfrm>
          <a:custGeom>
            <a:avLst/>
            <a:gdLst/>
            <a:ahLst/>
            <a:cxnLst/>
            <a:rect l="l" t="t" r="r" b="b"/>
            <a:pathLst>
              <a:path w="495300" h="12700">
                <a:moveTo>
                  <a:pt x="495300" y="0"/>
                </a:moveTo>
                <a:lnTo>
                  <a:pt x="0" y="0"/>
                </a:lnTo>
                <a:lnTo>
                  <a:pt x="0" y="12700"/>
                </a:lnTo>
                <a:lnTo>
                  <a:pt x="495300" y="12700"/>
                </a:lnTo>
                <a:lnTo>
                  <a:pt x="49530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902460" y="2632709"/>
            <a:ext cx="999490" cy="12700"/>
          </a:xfrm>
          <a:custGeom>
            <a:avLst/>
            <a:gdLst/>
            <a:ahLst/>
            <a:cxnLst/>
            <a:rect l="l" t="t" r="r" b="b"/>
            <a:pathLst>
              <a:path w="999489" h="12700">
                <a:moveTo>
                  <a:pt x="473710" y="0"/>
                </a:moveTo>
                <a:lnTo>
                  <a:pt x="0" y="0"/>
                </a:lnTo>
                <a:lnTo>
                  <a:pt x="0" y="12700"/>
                </a:lnTo>
                <a:lnTo>
                  <a:pt x="473710" y="12700"/>
                </a:lnTo>
                <a:lnTo>
                  <a:pt x="473710" y="0"/>
                </a:lnTo>
                <a:close/>
              </a:path>
              <a:path w="999489" h="12700">
                <a:moveTo>
                  <a:pt x="999490" y="0"/>
                </a:moveTo>
                <a:lnTo>
                  <a:pt x="515620" y="0"/>
                </a:lnTo>
                <a:lnTo>
                  <a:pt x="515620" y="12700"/>
                </a:lnTo>
                <a:lnTo>
                  <a:pt x="999490" y="12700"/>
                </a:lnTo>
                <a:lnTo>
                  <a:pt x="99949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309" y="2216150"/>
            <a:ext cx="232410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00" spc="-6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150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spc="55" dirty="0">
                <a:solidFill>
                  <a:srgbClr val="00007F"/>
                </a:solidFill>
                <a:latin typeface="Times New Roman"/>
                <a:cs typeface="Times New Roman"/>
              </a:rPr>
              <a:t>E</a:t>
            </a:r>
            <a:r>
              <a:rPr sz="1950" spc="82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950" spc="-75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300" spc="555" baseline="-41666" dirty="0">
                <a:solidFill>
                  <a:srgbClr val="00007F"/>
                </a:solidFill>
                <a:latin typeface="Cambria"/>
                <a:cs typeface="Cambria"/>
              </a:rPr>
              <a:t>=</a:t>
            </a:r>
            <a:r>
              <a:rPr sz="2200" spc="37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150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spc="55" dirty="0">
                <a:solidFill>
                  <a:srgbClr val="00007F"/>
                </a:solidFill>
                <a:latin typeface="Times New Roman"/>
                <a:cs typeface="Times New Roman"/>
              </a:rPr>
              <a:t>E</a:t>
            </a:r>
            <a:r>
              <a:rPr sz="1950" spc="82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950" spc="547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1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spc="-735" dirty="0">
                <a:solidFill>
                  <a:srgbClr val="00007F"/>
                </a:solidFill>
                <a:latin typeface="Times New Roman"/>
                <a:cs typeface="Times New Roman"/>
              </a:rPr>
              <a:t>y</a:t>
            </a:r>
            <a:r>
              <a:rPr sz="2200" spc="-229" dirty="0">
                <a:solidFill>
                  <a:srgbClr val="00007F"/>
                </a:solidFill>
                <a:latin typeface="Cambria"/>
                <a:cs typeface="Cambria"/>
              </a:rPr>
              <a:t>^</a:t>
            </a:r>
            <a:r>
              <a:rPr sz="1950" spc="-240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950" spc="232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  </a:t>
            </a:r>
            <a:r>
              <a:rPr sz="2200" spc="-6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14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spc="-25" dirty="0">
                <a:solidFill>
                  <a:srgbClr val="00007F"/>
                </a:solidFill>
                <a:latin typeface="Times New Roman"/>
                <a:cs typeface="Times New Roman"/>
              </a:rPr>
              <a:t>s</a:t>
            </a:r>
            <a:r>
              <a:rPr sz="1950" spc="-37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5309" y="2442463"/>
            <a:ext cx="2950210" cy="105410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05"/>
              </a:spcBef>
              <a:tabLst>
                <a:tab pos="793115" algn="l"/>
              </a:tabLst>
            </a:pPr>
            <a:r>
              <a:rPr sz="2200" spc="-6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290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b="1" i="1" spc="-50" dirty="0">
                <a:solidFill>
                  <a:srgbClr val="00007F"/>
                </a:solidFill>
                <a:latin typeface="Times New Roman"/>
                <a:cs typeface="Times New Roman"/>
              </a:rPr>
              <a:t>W</a:t>
            </a:r>
            <a:r>
              <a:rPr sz="2200" b="1" i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120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spc="-725" dirty="0">
                <a:solidFill>
                  <a:srgbClr val="00007F"/>
                </a:solidFill>
                <a:latin typeface="Times New Roman"/>
                <a:cs typeface="Times New Roman"/>
              </a:rPr>
              <a:t>y</a:t>
            </a:r>
            <a:r>
              <a:rPr sz="2200" spc="-229" dirty="0">
                <a:solidFill>
                  <a:srgbClr val="00007F"/>
                </a:solidFill>
                <a:latin typeface="Cambria"/>
                <a:cs typeface="Cambria"/>
              </a:rPr>
              <a:t>^</a:t>
            </a:r>
            <a:r>
              <a:rPr sz="1950" spc="-240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950" spc="240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  </a:t>
            </a:r>
            <a:r>
              <a:rPr sz="2200" spc="-6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14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00007F"/>
                </a:solidFill>
                <a:latin typeface="Times New Roman"/>
                <a:cs typeface="Times New Roman"/>
              </a:rPr>
              <a:t>s</a:t>
            </a:r>
            <a:r>
              <a:rPr sz="1950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950" spc="142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  </a:t>
            </a:r>
            <a:r>
              <a:rPr sz="2200" spc="-6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14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b="1" i="1" spc="-50" dirty="0">
                <a:solidFill>
                  <a:srgbClr val="00007F"/>
                </a:solidFill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  <a:p>
            <a:pPr marL="90170">
              <a:lnSpc>
                <a:spcPct val="100000"/>
              </a:lnSpc>
              <a:spcBef>
                <a:spcPts val="1410"/>
              </a:spcBef>
              <a:tabLst>
                <a:tab pos="723265" algn="l"/>
              </a:tabLst>
            </a:pPr>
            <a:r>
              <a:rPr sz="2700" spc="-37" baseline="3086" dirty="0">
                <a:latin typeface="Arial MT"/>
                <a:cs typeface="Arial MT"/>
              </a:rPr>
              <a:t>But</a:t>
            </a:r>
            <a:r>
              <a:rPr sz="2700" baseline="3086" dirty="0">
                <a:latin typeface="Arial MT"/>
                <a:cs typeface="Arial MT"/>
              </a:rPr>
              <a:t>	</a:t>
            </a:r>
            <a:r>
              <a:rPr sz="2200" i="1" dirty="0">
                <a:latin typeface="Times New Roman"/>
                <a:cs typeface="Times New Roman"/>
              </a:rPr>
              <a:t>s</a:t>
            </a:r>
            <a:r>
              <a:rPr sz="1950" baseline="-23504" dirty="0">
                <a:latin typeface="Times New Roman"/>
                <a:cs typeface="Times New Roman"/>
              </a:rPr>
              <a:t>3</a:t>
            </a:r>
            <a:r>
              <a:rPr sz="1950" spc="-195" baseline="-23504" dirty="0">
                <a:latin typeface="Times New Roman"/>
                <a:cs typeface="Times New Roman"/>
              </a:rPr>
              <a:t> </a:t>
            </a:r>
            <a:r>
              <a:rPr sz="2200" spc="80" dirty="0">
                <a:latin typeface="Cambria"/>
                <a:cs typeface="Cambria"/>
              </a:rPr>
              <a:t>=</a:t>
            </a:r>
            <a:r>
              <a:rPr sz="2200" spc="80" dirty="0">
                <a:latin typeface="Times New Roman"/>
                <a:cs typeface="Times New Roman"/>
              </a:rPr>
              <a:t>tanh</a:t>
            </a:r>
            <a:r>
              <a:rPr sz="2200" spc="80" dirty="0">
                <a:latin typeface="Cambria"/>
                <a:cs typeface="Cambria"/>
              </a:rPr>
              <a:t>(</a:t>
            </a:r>
            <a:r>
              <a:rPr sz="2200" i="1" spc="80" dirty="0">
                <a:latin typeface="Times New Roman"/>
                <a:cs typeface="Times New Roman"/>
              </a:rPr>
              <a:t>Ux</a:t>
            </a:r>
            <a:r>
              <a:rPr sz="1950" i="1" spc="120" baseline="-23504" dirty="0">
                <a:latin typeface="Times New Roman"/>
                <a:cs typeface="Times New Roman"/>
              </a:rPr>
              <a:t>t</a:t>
            </a:r>
            <a:r>
              <a:rPr sz="1950" i="1" spc="97" baseline="-23504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Cambria"/>
                <a:cs typeface="Cambria"/>
              </a:rPr>
              <a:t>+</a:t>
            </a:r>
            <a:r>
              <a:rPr sz="2200" i="1" spc="-20" dirty="0">
                <a:latin typeface="Times New Roman"/>
                <a:cs typeface="Times New Roman"/>
              </a:rPr>
              <a:t>Ws</a:t>
            </a:r>
            <a:r>
              <a:rPr sz="1950" spc="-30" baseline="-23504" dirty="0">
                <a:latin typeface="Times New Roman"/>
                <a:cs typeface="Times New Roman"/>
              </a:rPr>
              <a:t>2</a:t>
            </a:r>
            <a:r>
              <a:rPr sz="2200" spc="-20" dirty="0">
                <a:latin typeface="Cambria"/>
                <a:cs typeface="Cambria"/>
              </a:rPr>
              <a:t>)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7219" y="3862070"/>
            <a:ext cx="2973705" cy="4394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S_3</a:t>
            </a:r>
            <a:r>
              <a:rPr sz="1400" b="1" spc="-2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depends</a:t>
            </a:r>
            <a:r>
              <a:rPr sz="1400" b="1" spc="-3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on</a:t>
            </a:r>
            <a:r>
              <a:rPr sz="1400" b="1" spc="-3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s_2,</a:t>
            </a:r>
            <a:r>
              <a:rPr sz="1400" b="1" spc="-3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FF3333"/>
                </a:solidFill>
                <a:latin typeface="Arial"/>
                <a:cs typeface="Arial"/>
              </a:rPr>
              <a:t>which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depends</a:t>
            </a:r>
            <a:r>
              <a:rPr sz="1400" b="1" spc="-2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on</a:t>
            </a:r>
            <a:r>
              <a:rPr sz="1400" b="1" spc="-3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W</a:t>
            </a:r>
            <a:r>
              <a:rPr sz="1400" b="1" spc="33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s_1,</a:t>
            </a:r>
            <a:r>
              <a:rPr sz="1400" b="1" spc="-2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and</a:t>
            </a:r>
            <a:r>
              <a:rPr sz="1400" b="1" spc="-2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so</a:t>
            </a:r>
            <a:r>
              <a:rPr sz="1400" b="1" spc="-2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spc="-25" dirty="0">
                <a:solidFill>
                  <a:srgbClr val="FF3333"/>
                </a:solidFill>
                <a:latin typeface="Arial"/>
                <a:cs typeface="Arial"/>
              </a:rPr>
              <a:t>on.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96900" y="5170170"/>
            <a:ext cx="496570" cy="12700"/>
          </a:xfrm>
          <a:custGeom>
            <a:avLst/>
            <a:gdLst/>
            <a:ahLst/>
            <a:cxnLst/>
            <a:rect l="l" t="t" r="r" b="b"/>
            <a:pathLst>
              <a:path w="496569" h="12700">
                <a:moveTo>
                  <a:pt x="496569" y="0"/>
                </a:moveTo>
                <a:lnTo>
                  <a:pt x="0" y="0"/>
                </a:lnTo>
                <a:lnTo>
                  <a:pt x="0" y="12699"/>
                </a:lnTo>
                <a:lnTo>
                  <a:pt x="496569" y="12699"/>
                </a:lnTo>
                <a:lnTo>
                  <a:pt x="496569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324610" y="5322570"/>
            <a:ext cx="3327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125" dirty="0">
                <a:solidFill>
                  <a:srgbClr val="7F0000"/>
                </a:solidFill>
                <a:latin typeface="Times New Roman"/>
                <a:cs typeface="Times New Roman"/>
              </a:rPr>
              <a:t>k</a:t>
            </a:r>
            <a:r>
              <a:rPr sz="1300" spc="125" dirty="0">
                <a:solidFill>
                  <a:srgbClr val="7F0000"/>
                </a:solidFill>
                <a:latin typeface="Cambria"/>
                <a:cs typeface="Cambria"/>
              </a:rPr>
              <a:t>=</a:t>
            </a:r>
            <a:r>
              <a:rPr sz="1300" spc="125" dirty="0">
                <a:solidFill>
                  <a:srgbClr val="7F0000"/>
                </a:solidFill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45260" y="4762500"/>
            <a:ext cx="1079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7F0000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17039" y="5170170"/>
            <a:ext cx="496570" cy="12700"/>
          </a:xfrm>
          <a:custGeom>
            <a:avLst/>
            <a:gdLst/>
            <a:ahLst/>
            <a:cxnLst/>
            <a:rect l="l" t="t" r="r" b="b"/>
            <a:pathLst>
              <a:path w="496569" h="12700">
                <a:moveTo>
                  <a:pt x="496570" y="0"/>
                </a:moveTo>
                <a:lnTo>
                  <a:pt x="0" y="0"/>
                </a:lnTo>
                <a:lnTo>
                  <a:pt x="0" y="12699"/>
                </a:lnTo>
                <a:lnTo>
                  <a:pt x="496570" y="12699"/>
                </a:lnTo>
                <a:lnTo>
                  <a:pt x="496570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69489" y="5170170"/>
            <a:ext cx="474980" cy="12700"/>
          </a:xfrm>
          <a:custGeom>
            <a:avLst/>
            <a:gdLst/>
            <a:ahLst/>
            <a:cxnLst/>
            <a:rect l="l" t="t" r="r" b="b"/>
            <a:pathLst>
              <a:path w="474980" h="12700">
                <a:moveTo>
                  <a:pt x="474980" y="0"/>
                </a:moveTo>
                <a:lnTo>
                  <a:pt x="0" y="0"/>
                </a:lnTo>
                <a:lnTo>
                  <a:pt x="0" y="12699"/>
                </a:lnTo>
                <a:lnTo>
                  <a:pt x="474980" y="12699"/>
                </a:lnTo>
                <a:lnTo>
                  <a:pt x="474980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101850" y="5340350"/>
            <a:ext cx="62357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27685" algn="l"/>
              </a:tabLst>
            </a:pPr>
            <a:r>
              <a:rPr sz="1300" spc="-50" dirty="0">
                <a:solidFill>
                  <a:srgbClr val="7F0000"/>
                </a:solidFill>
                <a:latin typeface="Times New Roman"/>
                <a:cs typeface="Times New Roman"/>
              </a:rPr>
              <a:t>3</a:t>
            </a:r>
            <a:r>
              <a:rPr sz="1300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1300" spc="-50" dirty="0">
                <a:solidFill>
                  <a:srgbClr val="7F0000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802889" y="5170170"/>
            <a:ext cx="425450" cy="12700"/>
          </a:xfrm>
          <a:custGeom>
            <a:avLst/>
            <a:gdLst/>
            <a:ahLst/>
            <a:cxnLst/>
            <a:rect l="l" t="t" r="r" b="b"/>
            <a:pathLst>
              <a:path w="425450" h="12700">
                <a:moveTo>
                  <a:pt x="425450" y="0"/>
                </a:moveTo>
                <a:lnTo>
                  <a:pt x="0" y="0"/>
                </a:lnTo>
                <a:lnTo>
                  <a:pt x="0" y="12699"/>
                </a:lnTo>
                <a:lnTo>
                  <a:pt x="425450" y="12699"/>
                </a:lnTo>
                <a:lnTo>
                  <a:pt x="425450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117850" y="5340350"/>
            <a:ext cx="990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-50" dirty="0">
                <a:solidFill>
                  <a:srgbClr val="7F0000"/>
                </a:solidFill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3880" y="4771390"/>
            <a:ext cx="320802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170305" algn="l"/>
              </a:tabLst>
            </a:pPr>
            <a:r>
              <a:rPr sz="2200" spc="-55" dirty="0">
                <a:solidFill>
                  <a:srgbClr val="7F0000"/>
                </a:solidFill>
                <a:latin typeface="Cambria"/>
                <a:cs typeface="Cambria"/>
              </a:rPr>
              <a:t>∂</a:t>
            </a:r>
            <a:r>
              <a:rPr sz="2200" spc="-150" dirty="0">
                <a:solidFill>
                  <a:srgbClr val="7F0000"/>
                </a:solidFill>
                <a:latin typeface="Cambria"/>
                <a:cs typeface="Cambria"/>
              </a:rPr>
              <a:t> </a:t>
            </a:r>
            <a:r>
              <a:rPr sz="2200" i="1" spc="35" dirty="0">
                <a:solidFill>
                  <a:srgbClr val="7F0000"/>
                </a:solidFill>
                <a:latin typeface="Times New Roman"/>
                <a:cs typeface="Times New Roman"/>
              </a:rPr>
              <a:t>E</a:t>
            </a:r>
            <a:r>
              <a:rPr sz="1950" spc="52" baseline="-17094" dirty="0">
                <a:solidFill>
                  <a:srgbClr val="7F0000"/>
                </a:solidFill>
                <a:latin typeface="Times New Roman"/>
                <a:cs typeface="Times New Roman"/>
              </a:rPr>
              <a:t>3</a:t>
            </a:r>
            <a:r>
              <a:rPr sz="1950" baseline="-17094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7F0000"/>
                </a:solidFill>
                <a:latin typeface="Cambria"/>
                <a:cs typeface="Cambria"/>
              </a:rPr>
              <a:t>∂</a:t>
            </a:r>
            <a:r>
              <a:rPr sz="2200" spc="-25" dirty="0">
                <a:solidFill>
                  <a:srgbClr val="7F0000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7F0000"/>
                </a:solidFill>
                <a:latin typeface="Times New Roman"/>
                <a:cs typeface="Times New Roman"/>
              </a:rPr>
              <a:t>E</a:t>
            </a:r>
            <a:r>
              <a:rPr sz="1950" baseline="-17094" dirty="0">
                <a:solidFill>
                  <a:srgbClr val="7F0000"/>
                </a:solidFill>
                <a:latin typeface="Times New Roman"/>
                <a:cs typeface="Times New Roman"/>
              </a:rPr>
              <a:t>3</a:t>
            </a:r>
            <a:r>
              <a:rPr sz="1950" spc="569" baseline="-17094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7F0000"/>
                </a:solidFill>
                <a:latin typeface="Cambria"/>
                <a:cs typeface="Cambria"/>
              </a:rPr>
              <a:t>∂</a:t>
            </a:r>
            <a:r>
              <a:rPr sz="2200" spc="114" dirty="0">
                <a:solidFill>
                  <a:srgbClr val="7F0000"/>
                </a:solidFill>
                <a:latin typeface="Cambria"/>
                <a:cs typeface="Cambria"/>
              </a:rPr>
              <a:t> </a:t>
            </a:r>
            <a:r>
              <a:rPr sz="2200" i="1" spc="-730" dirty="0">
                <a:solidFill>
                  <a:srgbClr val="7F0000"/>
                </a:solidFill>
                <a:latin typeface="Times New Roman"/>
                <a:cs typeface="Times New Roman"/>
              </a:rPr>
              <a:t>y</a:t>
            </a:r>
            <a:r>
              <a:rPr sz="3300" spc="-359" baseline="3787" dirty="0">
                <a:solidFill>
                  <a:srgbClr val="7F0000"/>
                </a:solidFill>
                <a:latin typeface="Cambria"/>
                <a:cs typeface="Cambria"/>
              </a:rPr>
              <a:t>^</a:t>
            </a:r>
            <a:r>
              <a:rPr sz="1950" spc="-240" baseline="-17094" dirty="0">
                <a:solidFill>
                  <a:srgbClr val="7F0000"/>
                </a:solidFill>
                <a:latin typeface="Times New Roman"/>
                <a:cs typeface="Times New Roman"/>
              </a:rPr>
              <a:t>3</a:t>
            </a:r>
            <a:r>
              <a:rPr sz="1950" spc="585" baseline="-17094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7F0000"/>
                </a:solidFill>
                <a:latin typeface="Cambria"/>
                <a:cs typeface="Cambria"/>
              </a:rPr>
              <a:t>∂</a:t>
            </a:r>
            <a:r>
              <a:rPr sz="2200" spc="-155" dirty="0">
                <a:solidFill>
                  <a:srgbClr val="7F0000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7F0000"/>
                </a:solidFill>
                <a:latin typeface="Times New Roman"/>
                <a:cs typeface="Times New Roman"/>
              </a:rPr>
              <a:t>s</a:t>
            </a:r>
            <a:r>
              <a:rPr sz="1950" baseline="-17094" dirty="0">
                <a:solidFill>
                  <a:srgbClr val="7F0000"/>
                </a:solidFill>
                <a:latin typeface="Times New Roman"/>
                <a:cs typeface="Times New Roman"/>
              </a:rPr>
              <a:t>3</a:t>
            </a:r>
            <a:r>
              <a:rPr sz="1950" spc="247" baseline="-17094" dirty="0">
                <a:solidFill>
                  <a:srgbClr val="7F0000"/>
                </a:solidFill>
                <a:latin typeface="Times New Roman"/>
                <a:cs typeface="Times New Roman"/>
              </a:rPr>
              <a:t>  </a:t>
            </a:r>
            <a:r>
              <a:rPr sz="2200" spc="-55" dirty="0">
                <a:solidFill>
                  <a:srgbClr val="7F0000"/>
                </a:solidFill>
                <a:latin typeface="Cambria"/>
                <a:cs typeface="Cambria"/>
              </a:rPr>
              <a:t>∂</a:t>
            </a:r>
            <a:r>
              <a:rPr sz="2200" spc="-145" dirty="0">
                <a:solidFill>
                  <a:srgbClr val="7F0000"/>
                </a:solidFill>
                <a:latin typeface="Cambria"/>
                <a:cs typeface="Cambria"/>
              </a:rPr>
              <a:t> </a:t>
            </a:r>
            <a:r>
              <a:rPr sz="2200" i="1" spc="-25" dirty="0">
                <a:solidFill>
                  <a:srgbClr val="7F0000"/>
                </a:solidFill>
                <a:latin typeface="Times New Roman"/>
                <a:cs typeface="Times New Roman"/>
              </a:rPr>
              <a:t>s</a:t>
            </a:r>
            <a:r>
              <a:rPr sz="1950" i="1" spc="-37" baseline="-17094" dirty="0">
                <a:solidFill>
                  <a:srgbClr val="7F0000"/>
                </a:solidFill>
                <a:latin typeface="Times New Roman"/>
                <a:cs typeface="Times New Roman"/>
              </a:rPr>
              <a:t>k</a:t>
            </a:r>
            <a:endParaRPr sz="1950" baseline="-17094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285490" y="5170170"/>
            <a:ext cx="486409" cy="12700"/>
          </a:xfrm>
          <a:custGeom>
            <a:avLst/>
            <a:gdLst/>
            <a:ahLst/>
            <a:cxnLst/>
            <a:rect l="l" t="t" r="r" b="b"/>
            <a:pathLst>
              <a:path w="486410" h="12700">
                <a:moveTo>
                  <a:pt x="486410" y="0"/>
                </a:moveTo>
                <a:lnTo>
                  <a:pt x="0" y="0"/>
                </a:lnTo>
                <a:lnTo>
                  <a:pt x="0" y="12699"/>
                </a:lnTo>
                <a:lnTo>
                  <a:pt x="486410" y="12699"/>
                </a:lnTo>
                <a:lnTo>
                  <a:pt x="486410" y="0"/>
                </a:lnTo>
                <a:close/>
              </a:path>
            </a:pathLst>
          </a:custGeom>
          <a:solidFill>
            <a:srgbClr val="7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63880" y="5030470"/>
            <a:ext cx="3195320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755775" algn="l"/>
                <a:tab pos="2256155" algn="l"/>
                <a:tab pos="2738755" algn="l"/>
              </a:tabLst>
            </a:pPr>
            <a:r>
              <a:rPr sz="2200" spc="-55" dirty="0">
                <a:solidFill>
                  <a:srgbClr val="7F0000"/>
                </a:solidFill>
                <a:latin typeface="Cambria"/>
                <a:cs typeface="Cambria"/>
              </a:rPr>
              <a:t>∂</a:t>
            </a:r>
            <a:r>
              <a:rPr sz="2200" spc="-295" dirty="0">
                <a:solidFill>
                  <a:srgbClr val="7F0000"/>
                </a:solidFill>
                <a:latin typeface="Cambria"/>
                <a:cs typeface="Cambria"/>
              </a:rPr>
              <a:t> </a:t>
            </a:r>
            <a:r>
              <a:rPr sz="2200" b="1" i="1" dirty="0">
                <a:solidFill>
                  <a:srgbClr val="7F0000"/>
                </a:solidFill>
                <a:latin typeface="Times New Roman"/>
                <a:cs typeface="Times New Roman"/>
              </a:rPr>
              <a:t>W</a:t>
            </a:r>
            <a:r>
              <a:rPr sz="2200" b="1" i="1" spc="7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3300" spc="569" baseline="37878" dirty="0">
                <a:latin typeface="Cambria"/>
                <a:cs typeface="Cambria"/>
              </a:rPr>
              <a:t>=</a:t>
            </a:r>
            <a:r>
              <a:rPr sz="4800" spc="569" baseline="21701" dirty="0">
                <a:solidFill>
                  <a:srgbClr val="7F0000"/>
                </a:solidFill>
                <a:latin typeface="Cambria"/>
                <a:cs typeface="Cambria"/>
              </a:rPr>
              <a:t>∑</a:t>
            </a:r>
            <a:r>
              <a:rPr sz="4800" spc="37" baseline="21701" dirty="0">
                <a:solidFill>
                  <a:srgbClr val="7F0000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7F0000"/>
                </a:solidFill>
                <a:latin typeface="Cambria"/>
                <a:cs typeface="Cambria"/>
              </a:rPr>
              <a:t>∂</a:t>
            </a:r>
            <a:r>
              <a:rPr sz="2200" spc="105" dirty="0">
                <a:solidFill>
                  <a:srgbClr val="7F0000"/>
                </a:solidFill>
                <a:latin typeface="Cambria"/>
                <a:cs typeface="Cambria"/>
              </a:rPr>
              <a:t> </a:t>
            </a:r>
            <a:r>
              <a:rPr sz="2200" i="1" spc="-1010" dirty="0">
                <a:solidFill>
                  <a:srgbClr val="7F0000"/>
                </a:solidFill>
                <a:latin typeface="Times New Roman"/>
                <a:cs typeface="Times New Roman"/>
              </a:rPr>
              <a:t>y</a:t>
            </a:r>
            <a:r>
              <a:rPr sz="2200" spc="-300" dirty="0">
                <a:solidFill>
                  <a:srgbClr val="7F0000"/>
                </a:solidFill>
                <a:latin typeface="Cambria"/>
                <a:cs typeface="Cambria"/>
              </a:rPr>
              <a:t>^</a:t>
            </a:r>
            <a:r>
              <a:rPr sz="2200" dirty="0">
                <a:solidFill>
                  <a:srgbClr val="7F0000"/>
                </a:solidFill>
                <a:latin typeface="Cambria"/>
                <a:cs typeface="Cambria"/>
              </a:rPr>
              <a:t>	</a:t>
            </a:r>
            <a:r>
              <a:rPr sz="2200" spc="-55" dirty="0">
                <a:solidFill>
                  <a:srgbClr val="7F0000"/>
                </a:solidFill>
                <a:latin typeface="Cambria"/>
                <a:cs typeface="Cambria"/>
              </a:rPr>
              <a:t>∂</a:t>
            </a:r>
            <a:r>
              <a:rPr sz="2200" spc="-150" dirty="0">
                <a:solidFill>
                  <a:srgbClr val="7F0000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7F0000"/>
                </a:solidFill>
                <a:latin typeface="Times New Roman"/>
                <a:cs typeface="Times New Roman"/>
              </a:rPr>
              <a:t>s</a:t>
            </a:r>
            <a:r>
              <a:rPr sz="2200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200" spc="-55" dirty="0">
                <a:solidFill>
                  <a:srgbClr val="7F0000"/>
                </a:solidFill>
                <a:latin typeface="Cambria"/>
                <a:cs typeface="Cambria"/>
              </a:rPr>
              <a:t>∂</a:t>
            </a:r>
            <a:r>
              <a:rPr sz="2200" spc="-150" dirty="0">
                <a:solidFill>
                  <a:srgbClr val="7F0000"/>
                </a:solidFill>
                <a:latin typeface="Cambria"/>
                <a:cs typeface="Cambria"/>
              </a:rPr>
              <a:t> </a:t>
            </a:r>
            <a:r>
              <a:rPr sz="2200" i="1" spc="-50" dirty="0">
                <a:solidFill>
                  <a:srgbClr val="7F0000"/>
                </a:solidFill>
                <a:latin typeface="Times New Roman"/>
                <a:cs typeface="Times New Roman"/>
              </a:rPr>
              <a:t>s</a:t>
            </a:r>
            <a:r>
              <a:rPr sz="2200" i="1" dirty="0">
                <a:solidFill>
                  <a:srgbClr val="7F0000"/>
                </a:solidFill>
                <a:latin typeface="Times New Roman"/>
                <a:cs typeface="Times New Roman"/>
              </a:rPr>
              <a:t>	</a:t>
            </a:r>
            <a:r>
              <a:rPr sz="2200" spc="-55" dirty="0">
                <a:solidFill>
                  <a:srgbClr val="7F0000"/>
                </a:solidFill>
                <a:latin typeface="Cambria"/>
                <a:cs typeface="Cambria"/>
              </a:rPr>
              <a:t>∂</a:t>
            </a:r>
            <a:r>
              <a:rPr sz="2200" spc="-280" dirty="0">
                <a:solidFill>
                  <a:srgbClr val="7F0000"/>
                </a:solidFill>
                <a:latin typeface="Cambria"/>
                <a:cs typeface="Cambria"/>
              </a:rPr>
              <a:t> </a:t>
            </a:r>
            <a:r>
              <a:rPr sz="2200" b="1" i="1" spc="-50" dirty="0">
                <a:solidFill>
                  <a:srgbClr val="7F0000"/>
                </a:solidFill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9402" y="2475229"/>
            <a:ext cx="5204507" cy="25355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84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The</a:t>
            </a:r>
            <a:r>
              <a:rPr spc="-180" dirty="0">
                <a:solidFill>
                  <a:srgbClr val="3399FF"/>
                </a:solidFill>
              </a:rPr>
              <a:t> </a:t>
            </a:r>
            <a:r>
              <a:rPr spc="-35" dirty="0">
                <a:solidFill>
                  <a:srgbClr val="3399FF"/>
                </a:solidFill>
              </a:rPr>
              <a:t>Vanishing</a:t>
            </a:r>
            <a:r>
              <a:rPr spc="-175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Gradient</a:t>
            </a:r>
            <a:r>
              <a:rPr spc="-170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Problem</a:t>
            </a:r>
          </a:p>
        </p:txBody>
      </p:sp>
      <p:sp>
        <p:nvSpPr>
          <p:cNvPr id="3" name="object 3"/>
          <p:cNvSpPr/>
          <p:nvPr/>
        </p:nvSpPr>
        <p:spPr>
          <a:xfrm>
            <a:off x="596900" y="1965960"/>
            <a:ext cx="496570" cy="12700"/>
          </a:xfrm>
          <a:custGeom>
            <a:avLst/>
            <a:gdLst/>
            <a:ahLst/>
            <a:cxnLst/>
            <a:rect l="l" t="t" r="r" b="b"/>
            <a:pathLst>
              <a:path w="496569" h="12700">
                <a:moveTo>
                  <a:pt x="496569" y="0"/>
                </a:moveTo>
                <a:lnTo>
                  <a:pt x="0" y="0"/>
                </a:lnTo>
                <a:lnTo>
                  <a:pt x="0" y="12700"/>
                </a:lnTo>
                <a:lnTo>
                  <a:pt x="496569" y="12700"/>
                </a:lnTo>
                <a:lnTo>
                  <a:pt x="496569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24610" y="2118360"/>
            <a:ext cx="33274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125" dirty="0">
                <a:solidFill>
                  <a:srgbClr val="00007F"/>
                </a:solidFill>
                <a:latin typeface="Times New Roman"/>
                <a:cs typeface="Times New Roman"/>
              </a:rPr>
              <a:t>k</a:t>
            </a:r>
            <a:r>
              <a:rPr sz="1300" spc="125" dirty="0">
                <a:solidFill>
                  <a:srgbClr val="00007F"/>
                </a:solidFill>
                <a:latin typeface="Cambria"/>
                <a:cs typeface="Cambria"/>
              </a:rPr>
              <a:t>=</a:t>
            </a:r>
            <a:r>
              <a:rPr sz="1300" spc="125" dirty="0">
                <a:solidFill>
                  <a:srgbClr val="00007F"/>
                </a:solidFill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45260" y="1558289"/>
            <a:ext cx="1079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17039" y="1965960"/>
            <a:ext cx="496570" cy="12700"/>
          </a:xfrm>
          <a:custGeom>
            <a:avLst/>
            <a:gdLst/>
            <a:ahLst/>
            <a:cxnLst/>
            <a:rect l="l" t="t" r="r" b="b"/>
            <a:pathLst>
              <a:path w="496569" h="12700">
                <a:moveTo>
                  <a:pt x="496570" y="0"/>
                </a:moveTo>
                <a:lnTo>
                  <a:pt x="0" y="0"/>
                </a:lnTo>
                <a:lnTo>
                  <a:pt x="0" y="12700"/>
                </a:lnTo>
                <a:lnTo>
                  <a:pt x="496570" y="12700"/>
                </a:lnTo>
                <a:lnTo>
                  <a:pt x="49657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76580" y="1826259"/>
            <a:ext cx="156400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00" spc="-55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29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b="1" i="1" dirty="0">
                <a:solidFill>
                  <a:srgbClr val="00007F"/>
                </a:solidFill>
                <a:latin typeface="Times New Roman"/>
                <a:cs typeface="Times New Roman"/>
              </a:rPr>
              <a:t>W</a:t>
            </a:r>
            <a:r>
              <a:rPr sz="2200" b="1" i="1" spc="7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300" spc="569" baseline="37878" dirty="0">
                <a:solidFill>
                  <a:srgbClr val="00007F"/>
                </a:solidFill>
                <a:latin typeface="Cambria"/>
                <a:cs typeface="Cambria"/>
              </a:rPr>
              <a:t>=</a:t>
            </a:r>
            <a:r>
              <a:rPr sz="4800" spc="569" baseline="21701" dirty="0">
                <a:solidFill>
                  <a:srgbClr val="00007F"/>
                </a:solidFill>
                <a:latin typeface="Cambria"/>
                <a:cs typeface="Cambria"/>
              </a:rPr>
              <a:t>∑</a:t>
            </a:r>
            <a:r>
              <a:rPr sz="4800" spc="37" baseline="21701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10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spc="-1010" dirty="0">
                <a:solidFill>
                  <a:srgbClr val="00007F"/>
                </a:solidFill>
                <a:latin typeface="Times New Roman"/>
                <a:cs typeface="Times New Roman"/>
              </a:rPr>
              <a:t>y</a:t>
            </a:r>
            <a:r>
              <a:rPr sz="2200" spc="-300" dirty="0">
                <a:solidFill>
                  <a:srgbClr val="00007F"/>
                </a:solidFill>
                <a:latin typeface="Cambria"/>
                <a:cs typeface="Cambria"/>
              </a:rPr>
              <a:t>^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1850" y="2136139"/>
            <a:ext cx="10795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3880" y="1567180"/>
            <a:ext cx="322072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170305" algn="l"/>
              </a:tabLst>
            </a:pPr>
            <a:r>
              <a:rPr sz="2200" spc="-55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150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spc="35" dirty="0">
                <a:solidFill>
                  <a:srgbClr val="00007F"/>
                </a:solidFill>
                <a:latin typeface="Times New Roman"/>
                <a:cs typeface="Times New Roman"/>
              </a:rPr>
              <a:t>E</a:t>
            </a:r>
            <a:r>
              <a:rPr sz="1950" spc="52" baseline="-1709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950" baseline="-17094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2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00007F"/>
                </a:solidFill>
                <a:latin typeface="Times New Roman"/>
                <a:cs typeface="Times New Roman"/>
              </a:rPr>
              <a:t>E</a:t>
            </a:r>
            <a:r>
              <a:rPr sz="1950" baseline="-1709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950" spc="569" baseline="-17094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114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spc="-730" dirty="0">
                <a:solidFill>
                  <a:srgbClr val="00007F"/>
                </a:solidFill>
                <a:latin typeface="Times New Roman"/>
                <a:cs typeface="Times New Roman"/>
              </a:rPr>
              <a:t>y</a:t>
            </a:r>
            <a:r>
              <a:rPr sz="3300" spc="-359" baseline="3787" dirty="0">
                <a:solidFill>
                  <a:srgbClr val="00007F"/>
                </a:solidFill>
                <a:latin typeface="Cambria"/>
                <a:cs typeface="Cambria"/>
              </a:rPr>
              <a:t>^</a:t>
            </a:r>
            <a:r>
              <a:rPr sz="1950" spc="-240" baseline="-1709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950" spc="585" baseline="-17094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200" spc="-55" dirty="0">
                <a:solidFill>
                  <a:srgbClr val="007F00"/>
                </a:solidFill>
                <a:latin typeface="Cambria"/>
                <a:cs typeface="Cambria"/>
              </a:rPr>
              <a:t>∂</a:t>
            </a:r>
            <a:r>
              <a:rPr sz="2200" spc="-15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007F00"/>
                </a:solidFill>
                <a:latin typeface="Times New Roman"/>
                <a:cs typeface="Times New Roman"/>
              </a:rPr>
              <a:t>s</a:t>
            </a:r>
            <a:r>
              <a:rPr sz="1950" baseline="-17094" dirty="0">
                <a:solidFill>
                  <a:srgbClr val="007F00"/>
                </a:solidFill>
                <a:latin typeface="Times New Roman"/>
                <a:cs typeface="Times New Roman"/>
              </a:rPr>
              <a:t>3</a:t>
            </a:r>
            <a:r>
              <a:rPr sz="1950" spc="247" baseline="-17094" dirty="0">
                <a:solidFill>
                  <a:srgbClr val="007F00"/>
                </a:solidFill>
                <a:latin typeface="Times New Roman"/>
                <a:cs typeface="Times New Roman"/>
              </a:rPr>
              <a:t>  </a:t>
            </a:r>
            <a:r>
              <a:rPr sz="2200" spc="-55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14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spc="-25" dirty="0">
                <a:solidFill>
                  <a:srgbClr val="00007F"/>
                </a:solidFill>
                <a:latin typeface="Times New Roman"/>
                <a:cs typeface="Times New Roman"/>
              </a:rPr>
              <a:t>s</a:t>
            </a:r>
            <a:r>
              <a:rPr sz="1950" i="1" spc="-37" baseline="-17094" dirty="0">
                <a:solidFill>
                  <a:srgbClr val="00007F"/>
                </a:solidFill>
                <a:latin typeface="Times New Roman"/>
                <a:cs typeface="Times New Roman"/>
              </a:rPr>
              <a:t>k</a:t>
            </a:r>
            <a:endParaRPr sz="1950" baseline="-17094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69489" y="1965960"/>
            <a:ext cx="474980" cy="12700"/>
          </a:xfrm>
          <a:custGeom>
            <a:avLst/>
            <a:gdLst/>
            <a:ahLst/>
            <a:cxnLst/>
            <a:rect l="l" t="t" r="r" b="b"/>
            <a:pathLst>
              <a:path w="474980" h="12700">
                <a:moveTo>
                  <a:pt x="474980" y="0"/>
                </a:moveTo>
                <a:lnTo>
                  <a:pt x="0" y="0"/>
                </a:lnTo>
                <a:lnTo>
                  <a:pt x="0" y="12700"/>
                </a:lnTo>
                <a:lnTo>
                  <a:pt x="474980" y="12700"/>
                </a:lnTo>
                <a:lnTo>
                  <a:pt x="47498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02889" y="1965960"/>
            <a:ext cx="425450" cy="12700"/>
          </a:xfrm>
          <a:custGeom>
            <a:avLst/>
            <a:gdLst/>
            <a:ahLst/>
            <a:cxnLst/>
            <a:rect l="l" t="t" r="r" b="b"/>
            <a:pathLst>
              <a:path w="425450" h="12700">
                <a:moveTo>
                  <a:pt x="425450" y="0"/>
                </a:moveTo>
                <a:lnTo>
                  <a:pt x="0" y="0"/>
                </a:lnTo>
                <a:lnTo>
                  <a:pt x="0" y="12700"/>
                </a:lnTo>
                <a:lnTo>
                  <a:pt x="425450" y="12700"/>
                </a:lnTo>
                <a:lnTo>
                  <a:pt x="425450" y="0"/>
                </a:lnTo>
                <a:close/>
              </a:path>
            </a:pathLst>
          </a:custGeom>
          <a:solidFill>
            <a:srgbClr val="007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85490" y="1965960"/>
            <a:ext cx="486409" cy="12700"/>
          </a:xfrm>
          <a:custGeom>
            <a:avLst/>
            <a:gdLst/>
            <a:ahLst/>
            <a:cxnLst/>
            <a:rect l="l" t="t" r="r" b="b"/>
            <a:pathLst>
              <a:path w="486410" h="12700">
                <a:moveTo>
                  <a:pt x="486410" y="0"/>
                </a:moveTo>
                <a:lnTo>
                  <a:pt x="0" y="0"/>
                </a:lnTo>
                <a:lnTo>
                  <a:pt x="0" y="12700"/>
                </a:lnTo>
                <a:lnTo>
                  <a:pt x="486410" y="12700"/>
                </a:lnTo>
                <a:lnTo>
                  <a:pt x="486410" y="0"/>
                </a:lnTo>
                <a:close/>
              </a:path>
            </a:pathLst>
          </a:custGeom>
          <a:solidFill>
            <a:srgbClr val="00007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82189" y="1953259"/>
            <a:ext cx="147701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200" spc="-55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130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00007F"/>
                </a:solidFill>
                <a:latin typeface="Times New Roman"/>
                <a:cs typeface="Times New Roman"/>
              </a:rPr>
              <a:t>s</a:t>
            </a:r>
            <a:r>
              <a:rPr sz="1950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950" spc="202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  </a:t>
            </a:r>
            <a:r>
              <a:rPr sz="2200" spc="-55" dirty="0">
                <a:solidFill>
                  <a:srgbClr val="007F00"/>
                </a:solidFill>
                <a:latin typeface="Cambria"/>
                <a:cs typeface="Cambria"/>
              </a:rPr>
              <a:t>∂</a:t>
            </a:r>
            <a:r>
              <a:rPr sz="2200" spc="-12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200" i="1" dirty="0">
                <a:solidFill>
                  <a:srgbClr val="007F00"/>
                </a:solidFill>
                <a:latin typeface="Times New Roman"/>
                <a:cs typeface="Times New Roman"/>
              </a:rPr>
              <a:t>s</a:t>
            </a:r>
            <a:r>
              <a:rPr sz="1950" i="1" baseline="-23504" dirty="0">
                <a:solidFill>
                  <a:srgbClr val="007F00"/>
                </a:solidFill>
                <a:latin typeface="Times New Roman"/>
                <a:cs typeface="Times New Roman"/>
              </a:rPr>
              <a:t>k</a:t>
            </a:r>
            <a:r>
              <a:rPr sz="1950" i="1" spc="142" baseline="-23504" dirty="0">
                <a:solidFill>
                  <a:srgbClr val="007F00"/>
                </a:solidFill>
                <a:latin typeface="Times New Roman"/>
                <a:cs typeface="Times New Roman"/>
              </a:rPr>
              <a:t>  </a:t>
            </a:r>
            <a:r>
              <a:rPr sz="2200" spc="-55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26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b="1" i="1" spc="-50" dirty="0">
                <a:solidFill>
                  <a:srgbClr val="00007F"/>
                </a:solidFill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01980" y="2682239"/>
            <a:ext cx="505459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u="heavy" spc="-5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∂</a:t>
            </a:r>
            <a:r>
              <a:rPr sz="2200" u="heavy" spc="-14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 </a:t>
            </a:r>
            <a:r>
              <a:rPr sz="2200" i="1" u="heavy" spc="-5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i="1" u="heavy" spc="55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27150" y="3252469"/>
            <a:ext cx="33337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125" dirty="0">
                <a:solidFill>
                  <a:srgbClr val="00007F"/>
                </a:solidFill>
                <a:latin typeface="Times New Roman"/>
                <a:cs typeface="Times New Roman"/>
              </a:rPr>
              <a:t>k</a:t>
            </a:r>
            <a:r>
              <a:rPr sz="1300" spc="125" dirty="0">
                <a:solidFill>
                  <a:srgbClr val="00007F"/>
                </a:solidFill>
                <a:latin typeface="Cambria"/>
                <a:cs typeface="Cambria"/>
              </a:rPr>
              <a:t>=</a:t>
            </a:r>
            <a:r>
              <a:rPr sz="1300" spc="125" dirty="0">
                <a:solidFill>
                  <a:srgbClr val="00007F"/>
                </a:solidFill>
                <a:latin typeface="Times New Roman"/>
                <a:cs typeface="Times New Roman"/>
              </a:rPr>
              <a:t>0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7800" y="2673350"/>
            <a:ext cx="1085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53970" y="2665729"/>
            <a:ext cx="208279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u="heavy" spc="-55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^</a:t>
            </a:r>
            <a:r>
              <a:rPr sz="2200" u="heavy" spc="55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 </a:t>
            </a:r>
            <a:endParaRPr sz="22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24660" y="2682239"/>
            <a:ext cx="912494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u="heavy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∂</a:t>
            </a:r>
            <a:r>
              <a:rPr sz="2200" u="heavy" spc="-4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 </a:t>
            </a:r>
            <a:r>
              <a:rPr sz="2200" i="1" u="heavy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2200" i="1" u="heavy" spc="229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i="1" spc="-1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200" u="heavy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∂</a:t>
            </a:r>
            <a:r>
              <a:rPr sz="2200" u="heavy" spc="9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 </a:t>
            </a:r>
            <a:r>
              <a:rPr sz="2200" i="1" u="heavy" spc="-625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y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0910" y="2626359"/>
            <a:ext cx="184340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10"/>
              </a:spcBef>
              <a:tabLst>
                <a:tab pos="1186815" algn="l"/>
                <a:tab pos="1721485" algn="l"/>
              </a:tabLst>
            </a:pP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300" spc="-3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300" spc="525" baseline="-27777" dirty="0">
                <a:solidFill>
                  <a:srgbClr val="00007F"/>
                </a:solidFill>
                <a:latin typeface="Cambria"/>
                <a:cs typeface="Cambria"/>
              </a:rPr>
              <a:t>=</a:t>
            </a:r>
            <a:r>
              <a:rPr sz="4800" spc="525" baseline="-24305" dirty="0">
                <a:solidFill>
                  <a:srgbClr val="00007F"/>
                </a:solidFill>
                <a:latin typeface="Cambria"/>
                <a:cs typeface="Cambria"/>
              </a:rPr>
              <a:t>∑</a:t>
            </a:r>
            <a:r>
              <a:rPr sz="4800" baseline="-24305" dirty="0">
                <a:solidFill>
                  <a:srgbClr val="00007F"/>
                </a:solidFill>
                <a:latin typeface="Cambria"/>
                <a:cs typeface="Cambria"/>
              </a:rPr>
              <a:t>	</a:t>
            </a:r>
            <a:r>
              <a:rPr sz="1300" spc="-50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300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1300" spc="-50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3880" y="3086100"/>
            <a:ext cx="220535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190625" algn="l"/>
              </a:tabLst>
            </a:pPr>
            <a:r>
              <a:rPr sz="2200" spc="-55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280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b="1" i="1" spc="-60" dirty="0">
                <a:solidFill>
                  <a:srgbClr val="00007F"/>
                </a:solidFill>
                <a:latin typeface="Times New Roman"/>
                <a:cs typeface="Times New Roman"/>
              </a:rPr>
              <a:t>W</a:t>
            </a:r>
            <a:r>
              <a:rPr sz="2200" b="1" i="1" dirty="0">
                <a:solidFill>
                  <a:srgbClr val="00007F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9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spc="-869" dirty="0">
                <a:solidFill>
                  <a:srgbClr val="00007F"/>
                </a:solidFill>
                <a:latin typeface="Times New Roman"/>
                <a:cs typeface="Times New Roman"/>
              </a:rPr>
              <a:t>y</a:t>
            </a:r>
            <a:r>
              <a:rPr sz="3300" spc="-112" baseline="3787" dirty="0">
                <a:solidFill>
                  <a:srgbClr val="00007F"/>
                </a:solidFill>
                <a:latin typeface="Cambria"/>
                <a:cs typeface="Cambria"/>
              </a:rPr>
              <a:t>^</a:t>
            </a:r>
            <a:r>
              <a:rPr sz="1950" spc="-254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r>
              <a:rPr sz="1950" spc="232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  </a:t>
            </a:r>
            <a:r>
              <a:rPr sz="2200" spc="-55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155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i="1" spc="-25" dirty="0">
                <a:solidFill>
                  <a:srgbClr val="00007F"/>
                </a:solidFill>
                <a:latin typeface="Times New Roman"/>
                <a:cs typeface="Times New Roman"/>
              </a:rPr>
              <a:t>s</a:t>
            </a:r>
            <a:r>
              <a:rPr sz="1950" spc="-37" baseline="-23504" dirty="0">
                <a:solidFill>
                  <a:srgbClr val="00007F"/>
                </a:solidFill>
                <a:latin typeface="Times New Roman"/>
                <a:cs typeface="Times New Roman"/>
              </a:rPr>
              <a:t>3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69260" y="2801620"/>
            <a:ext cx="380365" cy="5149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200" spc="130" dirty="0">
                <a:solidFill>
                  <a:srgbClr val="007F00"/>
                </a:solidFill>
                <a:latin typeface="Cambria"/>
                <a:cs typeface="Cambria"/>
              </a:rPr>
              <a:t>∏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06420" y="2673350"/>
            <a:ext cx="10858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spc="-50" dirty="0">
                <a:solidFill>
                  <a:srgbClr val="007F00"/>
                </a:solidFill>
                <a:latin typeface="Times New Roman"/>
                <a:cs typeface="Times New Roman"/>
              </a:rPr>
              <a:t>3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919220" y="2866389"/>
            <a:ext cx="71755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-50" dirty="0">
                <a:solidFill>
                  <a:srgbClr val="007F00"/>
                </a:solidFill>
                <a:latin typeface="Times New Roman"/>
                <a:cs typeface="Times New Roman"/>
              </a:rPr>
              <a:t>j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91789" y="3139439"/>
            <a:ext cx="1247775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300" i="1" spc="130" dirty="0">
                <a:solidFill>
                  <a:srgbClr val="007F00"/>
                </a:solidFill>
                <a:latin typeface="Times New Roman"/>
                <a:cs typeface="Times New Roman"/>
              </a:rPr>
              <a:t>j</a:t>
            </a:r>
            <a:r>
              <a:rPr sz="1300" spc="130" dirty="0">
                <a:solidFill>
                  <a:srgbClr val="007F00"/>
                </a:solidFill>
                <a:latin typeface="Cambria"/>
                <a:cs typeface="Cambria"/>
              </a:rPr>
              <a:t>=</a:t>
            </a:r>
            <a:r>
              <a:rPr sz="1300" i="1" spc="130" dirty="0">
                <a:solidFill>
                  <a:srgbClr val="007F00"/>
                </a:solidFill>
                <a:latin typeface="Times New Roman"/>
                <a:cs typeface="Times New Roman"/>
              </a:rPr>
              <a:t>k</a:t>
            </a:r>
            <a:r>
              <a:rPr sz="1300" i="1" spc="-7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300" dirty="0">
                <a:solidFill>
                  <a:srgbClr val="007F00"/>
                </a:solidFill>
                <a:latin typeface="Cambria"/>
                <a:cs typeface="Cambria"/>
              </a:rPr>
              <a:t>+</a:t>
            </a:r>
            <a:r>
              <a:rPr sz="1300" dirty="0">
                <a:solidFill>
                  <a:srgbClr val="007F00"/>
                </a:solidFill>
                <a:latin typeface="Times New Roman"/>
                <a:cs typeface="Times New Roman"/>
              </a:rPr>
              <a:t>1</a:t>
            </a:r>
            <a:r>
              <a:rPr sz="1300" spc="42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3300" spc="-82" baseline="10101" dirty="0">
                <a:solidFill>
                  <a:srgbClr val="007F00"/>
                </a:solidFill>
                <a:latin typeface="Cambria"/>
                <a:cs typeface="Cambria"/>
              </a:rPr>
              <a:t>∂</a:t>
            </a:r>
            <a:r>
              <a:rPr sz="3300" spc="-202" baseline="10101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3300" i="1" spc="-15" baseline="10101" dirty="0">
                <a:solidFill>
                  <a:srgbClr val="007F00"/>
                </a:solidFill>
                <a:latin typeface="Times New Roman"/>
                <a:cs typeface="Times New Roman"/>
              </a:rPr>
              <a:t>s</a:t>
            </a:r>
            <a:r>
              <a:rPr sz="3300" i="1" spc="-442" baseline="10101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950" i="1" spc="157" baseline="-6410" dirty="0">
                <a:solidFill>
                  <a:srgbClr val="007F00"/>
                </a:solidFill>
                <a:latin typeface="Times New Roman"/>
                <a:cs typeface="Times New Roman"/>
              </a:rPr>
              <a:t>j</a:t>
            </a:r>
            <a:r>
              <a:rPr sz="1950" spc="157" baseline="-6410" dirty="0">
                <a:solidFill>
                  <a:srgbClr val="007F00"/>
                </a:solidFill>
                <a:latin typeface="Cambria"/>
                <a:cs typeface="Cambria"/>
              </a:rPr>
              <a:t>−</a:t>
            </a:r>
            <a:r>
              <a:rPr sz="1950" spc="157" baseline="-6410" dirty="0">
                <a:solidFill>
                  <a:srgbClr val="007F00"/>
                </a:solidFill>
                <a:latin typeface="Times New Roman"/>
                <a:cs typeface="Times New Roman"/>
              </a:rPr>
              <a:t>1</a:t>
            </a:r>
            <a:endParaRPr sz="1950" baseline="-641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78760" y="2559050"/>
            <a:ext cx="1469390" cy="930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59535" algn="l"/>
              </a:tabLst>
            </a:pPr>
            <a:r>
              <a:rPr sz="5950" spc="-1575" dirty="0">
                <a:solidFill>
                  <a:srgbClr val="007F00"/>
                </a:solidFill>
                <a:latin typeface="Cambria"/>
                <a:cs typeface="Cambria"/>
              </a:rPr>
              <a:t>(</a:t>
            </a:r>
            <a:r>
              <a:rPr sz="5950" dirty="0">
                <a:solidFill>
                  <a:srgbClr val="007F00"/>
                </a:solidFill>
                <a:latin typeface="Cambria"/>
                <a:cs typeface="Cambria"/>
              </a:rPr>
              <a:t>	</a:t>
            </a:r>
            <a:r>
              <a:rPr sz="5950" spc="-1575" dirty="0">
                <a:solidFill>
                  <a:srgbClr val="007F00"/>
                </a:solidFill>
                <a:latin typeface="Cambria"/>
                <a:cs typeface="Cambria"/>
              </a:rPr>
              <a:t>)</a:t>
            </a:r>
            <a:endParaRPr sz="595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469640" y="2682239"/>
            <a:ext cx="1306830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52145" algn="l"/>
                <a:tab pos="807085" algn="l"/>
                <a:tab pos="1293495" algn="l"/>
              </a:tabLst>
            </a:pPr>
            <a:r>
              <a:rPr sz="2200" u="heavy" spc="395" dirty="0">
                <a:solidFill>
                  <a:srgbClr val="007F00"/>
                </a:solidFill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spc="-55" dirty="0">
                <a:solidFill>
                  <a:srgbClr val="007F00"/>
                </a:solidFill>
                <a:uFill>
                  <a:solidFill>
                    <a:srgbClr val="007F00"/>
                  </a:solidFill>
                </a:uFill>
                <a:latin typeface="Cambria"/>
                <a:cs typeface="Cambria"/>
              </a:rPr>
              <a:t>∂</a:t>
            </a:r>
            <a:r>
              <a:rPr sz="2200" u="heavy" spc="-145" dirty="0">
                <a:solidFill>
                  <a:srgbClr val="007F00"/>
                </a:solidFill>
                <a:uFill>
                  <a:solidFill>
                    <a:srgbClr val="007F00"/>
                  </a:solidFill>
                </a:uFill>
                <a:latin typeface="Cambria"/>
                <a:cs typeface="Cambria"/>
              </a:rPr>
              <a:t> </a:t>
            </a:r>
            <a:r>
              <a:rPr sz="2200" i="1" u="heavy" spc="-50" dirty="0">
                <a:solidFill>
                  <a:srgbClr val="007F00"/>
                </a:solidFill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2200" i="1" u="heavy" dirty="0">
                <a:solidFill>
                  <a:srgbClr val="007F00"/>
                </a:solidFill>
                <a:uFill>
                  <a:solidFill>
                    <a:srgbClr val="007F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200" i="1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2200" u="heavy" spc="-29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u="heavy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∂</a:t>
            </a:r>
            <a:r>
              <a:rPr sz="2200" u="heavy" spc="-10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Cambria"/>
                <a:cs typeface="Cambria"/>
              </a:rPr>
              <a:t> </a:t>
            </a:r>
            <a:r>
              <a:rPr sz="2200" i="1" u="heavy" dirty="0">
                <a:solidFill>
                  <a:srgbClr val="00007F"/>
                </a:solidFill>
                <a:uFill>
                  <a:solidFill>
                    <a:srgbClr val="00007F"/>
                  </a:solidFill>
                </a:uFill>
                <a:latin typeface="Times New Roman"/>
                <a:cs typeface="Times New Roman"/>
              </a:rPr>
              <a:t>s	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10100" y="2866389"/>
            <a:ext cx="99060" cy="2266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i="1" spc="-50" dirty="0">
                <a:solidFill>
                  <a:srgbClr val="00007F"/>
                </a:solidFill>
                <a:latin typeface="Times New Roman"/>
                <a:cs typeface="Times New Roman"/>
              </a:rPr>
              <a:t>k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81170" y="3086100"/>
            <a:ext cx="445134" cy="362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200" spc="-55" dirty="0">
                <a:solidFill>
                  <a:srgbClr val="00007F"/>
                </a:solidFill>
                <a:latin typeface="Cambria"/>
                <a:cs typeface="Cambria"/>
              </a:rPr>
              <a:t>∂</a:t>
            </a:r>
            <a:r>
              <a:rPr sz="2200" spc="-270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200" b="1" i="1" spc="-60" dirty="0">
                <a:solidFill>
                  <a:srgbClr val="00007F"/>
                </a:solidFill>
                <a:latin typeface="Times New Roman"/>
                <a:cs typeface="Times New Roman"/>
              </a:rPr>
              <a:t>W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8650" y="407797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Cambria"/>
                <a:cs typeface="Cambria"/>
              </a:rPr>
              <a:t>●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44550" y="3869690"/>
            <a:ext cx="7255509" cy="323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96950">
              <a:lnSpc>
                <a:spcPct val="1481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Derivative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vector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30" dirty="0">
                <a:latin typeface="Arial MT"/>
                <a:cs typeface="Arial MT"/>
              </a:rPr>
              <a:t>w.r.t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vector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matrix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called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jacobian 2-</a:t>
            </a:r>
            <a:r>
              <a:rPr sz="1800" dirty="0">
                <a:latin typeface="Arial MT"/>
                <a:cs typeface="Arial MT"/>
              </a:rPr>
              <a:t>norm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above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Jacobian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matrix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has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upper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bound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ts val="2010"/>
              </a:lnSpc>
              <a:spcBef>
                <a:spcPts val="1240"/>
              </a:spcBef>
            </a:pPr>
            <a:r>
              <a:rPr sz="1800" b="1" dirty="0">
                <a:latin typeface="Arial"/>
                <a:cs typeface="Arial"/>
              </a:rPr>
              <a:t>tanh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maps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range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-</a:t>
            </a:r>
            <a:r>
              <a:rPr sz="1800" dirty="0">
                <a:latin typeface="Arial MT"/>
                <a:cs typeface="Arial MT"/>
              </a:rPr>
              <a:t>1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1,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derivative </a:t>
            </a:r>
            <a:r>
              <a:rPr sz="1800" b="1" dirty="0">
                <a:latin typeface="Arial"/>
                <a:cs typeface="Arial"/>
              </a:rPr>
              <a:t>is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bounded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12700" marR="1324610">
              <a:lnSpc>
                <a:spcPts val="2020"/>
              </a:lnSpc>
              <a:spcBef>
                <a:spcPts val="1195"/>
              </a:spcBef>
            </a:pP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multiple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matrix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multiplications,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values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-10" dirty="0">
                <a:latin typeface="Arial"/>
                <a:cs typeface="Arial"/>
              </a:rPr>
              <a:t>shrink exponentially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latin typeface="Arial MT"/>
                <a:cs typeface="Arial MT"/>
              </a:rPr>
              <a:t>Gradient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contributions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“far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away”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steps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become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zero</a:t>
            </a:r>
            <a:endParaRPr sz="1800">
              <a:latin typeface="Arial MT"/>
              <a:cs typeface="Arial MT"/>
            </a:endParaRPr>
          </a:p>
          <a:p>
            <a:pPr marL="12700" marR="226060">
              <a:lnSpc>
                <a:spcPts val="2010"/>
              </a:lnSpc>
              <a:spcBef>
                <a:spcPts val="1240"/>
              </a:spcBef>
            </a:pPr>
            <a:r>
              <a:rPr sz="1800" dirty="0">
                <a:latin typeface="Arial MT"/>
                <a:cs typeface="Arial MT"/>
              </a:rPr>
              <a:t>Depending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activation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functions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network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parameters,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gradients </a:t>
            </a:r>
            <a:r>
              <a:rPr sz="1800" dirty="0">
                <a:latin typeface="Arial MT"/>
                <a:cs typeface="Arial MT"/>
              </a:rPr>
              <a:t>could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b="1" dirty="0">
                <a:latin typeface="Arial"/>
                <a:cs typeface="Arial"/>
              </a:rPr>
              <a:t>explode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instead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vanishing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8650" y="44856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Cambria"/>
                <a:cs typeface="Cambria"/>
              </a:rPr>
              <a:t>●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8650" y="489204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Cambria"/>
                <a:cs typeface="Cambria"/>
              </a:rPr>
              <a:t>●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8650" y="555497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Cambria"/>
                <a:cs typeface="Cambria"/>
              </a:rPr>
              <a:t>●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8650" y="621919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Cambria"/>
                <a:cs typeface="Cambria"/>
              </a:rPr>
              <a:t>●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8650" y="662559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Cambria"/>
                <a:cs typeface="Cambria"/>
              </a:rPr>
              <a:t>●</a:t>
            </a:r>
            <a:endParaRPr sz="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37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Activation</a:t>
            </a:r>
            <a:r>
              <a:rPr spc="-140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909" y="1769110"/>
            <a:ext cx="8726170" cy="43840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76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Basic</a:t>
            </a:r>
            <a:r>
              <a:rPr spc="-70" dirty="0">
                <a:solidFill>
                  <a:srgbClr val="3399FF"/>
                </a:solidFill>
              </a:rPr>
              <a:t> </a:t>
            </a:r>
            <a:r>
              <a:rPr spc="-20" dirty="0">
                <a:solidFill>
                  <a:srgbClr val="3399FF"/>
                </a:solidFill>
              </a:rPr>
              <a:t>LSTM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4820" y="2923075"/>
            <a:ext cx="5437831" cy="207483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60" y="554990"/>
            <a:ext cx="80702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00240" algn="l"/>
              </a:tabLst>
            </a:pPr>
            <a:r>
              <a:rPr dirty="0">
                <a:solidFill>
                  <a:srgbClr val="3399FF"/>
                </a:solidFill>
              </a:rPr>
              <a:t>Unrolling</a:t>
            </a:r>
            <a:r>
              <a:rPr spc="-75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the</a:t>
            </a:r>
            <a:r>
              <a:rPr spc="-70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LSTM</a:t>
            </a:r>
            <a:r>
              <a:rPr spc="-65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through</a:t>
            </a:r>
            <a:r>
              <a:rPr dirty="0">
                <a:solidFill>
                  <a:srgbClr val="3399FF"/>
                </a:solidFill>
              </a:rPr>
              <a:t>	</a:t>
            </a:r>
            <a:r>
              <a:rPr spc="-20" dirty="0">
                <a:solidFill>
                  <a:srgbClr val="3399FF"/>
                </a:solidFill>
              </a:rPr>
              <a:t>time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" y="2635250"/>
            <a:ext cx="9071610" cy="26517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26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Constant</a:t>
            </a:r>
            <a:r>
              <a:rPr spc="-135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error</a:t>
            </a:r>
            <a:r>
              <a:rPr spc="-150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carousel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97090" y="4780279"/>
            <a:ext cx="792480" cy="151130"/>
            <a:chOff x="7197090" y="4780279"/>
            <a:chExt cx="792480" cy="151130"/>
          </a:xfrm>
        </p:grpSpPr>
        <p:sp>
          <p:nvSpPr>
            <p:cNvPr id="4" name="object 4"/>
            <p:cNvSpPr/>
            <p:nvPr/>
          </p:nvSpPr>
          <p:spPr>
            <a:xfrm>
              <a:off x="7197090" y="485520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57150" y="0"/>
                  </a:lnTo>
                </a:path>
                <a:path w="575309">
                  <a:moveTo>
                    <a:pt x="93979" y="0"/>
                  </a:moveTo>
                  <a:lnTo>
                    <a:pt x="152400" y="0"/>
                  </a:lnTo>
                </a:path>
                <a:path w="575309">
                  <a:moveTo>
                    <a:pt x="189229" y="0"/>
                  </a:moveTo>
                  <a:lnTo>
                    <a:pt x="246379" y="0"/>
                  </a:lnTo>
                </a:path>
                <a:path w="575309">
                  <a:moveTo>
                    <a:pt x="283209" y="0"/>
                  </a:moveTo>
                  <a:lnTo>
                    <a:pt x="340359" y="0"/>
                  </a:lnTo>
                </a:path>
                <a:path w="575309">
                  <a:moveTo>
                    <a:pt x="378459" y="0"/>
                  </a:moveTo>
                  <a:lnTo>
                    <a:pt x="435609" y="0"/>
                  </a:lnTo>
                </a:path>
                <a:path w="575309">
                  <a:moveTo>
                    <a:pt x="472439" y="0"/>
                  </a:moveTo>
                  <a:lnTo>
                    <a:pt x="529589" y="0"/>
                  </a:lnTo>
                </a:path>
                <a:path w="575309">
                  <a:moveTo>
                    <a:pt x="566419" y="0"/>
                  </a:moveTo>
                  <a:lnTo>
                    <a:pt x="575309" y="0"/>
                  </a:lnTo>
                </a:path>
              </a:pathLst>
            </a:custGeom>
            <a:ln w="29112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62240" y="4780279"/>
              <a:ext cx="227329" cy="151130"/>
            </a:xfrm>
            <a:custGeom>
              <a:avLst/>
              <a:gdLst/>
              <a:ahLst/>
              <a:cxnLst/>
              <a:rect l="l" t="t" r="r" b="b"/>
              <a:pathLst>
                <a:path w="227329" h="151129">
                  <a:moveTo>
                    <a:pt x="0" y="0"/>
                  </a:moveTo>
                  <a:lnTo>
                    <a:pt x="0" y="151130"/>
                  </a:lnTo>
                  <a:lnTo>
                    <a:pt x="227329" y="74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39000" y="5054600"/>
            <a:ext cx="883919" cy="37973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dirty="0">
                <a:latin typeface="Arial MT"/>
                <a:cs typeface="Arial MT"/>
              </a:rPr>
              <a:t>Edge to </a:t>
            </a:r>
            <a:r>
              <a:rPr sz="1200" spc="-20" dirty="0">
                <a:latin typeface="Arial MT"/>
                <a:cs typeface="Arial MT"/>
              </a:rPr>
              <a:t>next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step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62400" y="2736850"/>
            <a:ext cx="2588260" cy="4030979"/>
            <a:chOff x="3962400" y="2736850"/>
            <a:chExt cx="2588260" cy="4030979"/>
          </a:xfrm>
        </p:grpSpPr>
        <p:sp>
          <p:nvSpPr>
            <p:cNvPr id="8" name="object 8"/>
            <p:cNvSpPr/>
            <p:nvPr/>
          </p:nvSpPr>
          <p:spPr>
            <a:xfrm>
              <a:off x="3962400" y="381761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39">
                  <a:moveTo>
                    <a:pt x="394970" y="0"/>
                  </a:moveTo>
                  <a:lnTo>
                    <a:pt x="347913" y="2580"/>
                  </a:lnTo>
                  <a:lnTo>
                    <a:pt x="302711" y="10148"/>
                  </a:lnTo>
                  <a:lnTo>
                    <a:pt x="259626" y="22443"/>
                  </a:lnTo>
                  <a:lnTo>
                    <a:pt x="218917" y="39203"/>
                  </a:lnTo>
                  <a:lnTo>
                    <a:pt x="180847" y="60167"/>
                  </a:lnTo>
                  <a:lnTo>
                    <a:pt x="145676" y="85075"/>
                  </a:lnTo>
                  <a:lnTo>
                    <a:pt x="113664" y="113665"/>
                  </a:lnTo>
                  <a:lnTo>
                    <a:pt x="85075" y="145676"/>
                  </a:lnTo>
                  <a:lnTo>
                    <a:pt x="60167" y="180847"/>
                  </a:lnTo>
                  <a:lnTo>
                    <a:pt x="39203" y="218917"/>
                  </a:lnTo>
                  <a:lnTo>
                    <a:pt x="22443" y="259626"/>
                  </a:lnTo>
                  <a:lnTo>
                    <a:pt x="10148" y="302711"/>
                  </a:lnTo>
                  <a:lnTo>
                    <a:pt x="2580" y="347913"/>
                  </a:lnTo>
                  <a:lnTo>
                    <a:pt x="0" y="394969"/>
                  </a:lnTo>
                  <a:lnTo>
                    <a:pt x="2580" y="442026"/>
                  </a:lnTo>
                  <a:lnTo>
                    <a:pt x="10148" y="487228"/>
                  </a:lnTo>
                  <a:lnTo>
                    <a:pt x="22443" y="530313"/>
                  </a:lnTo>
                  <a:lnTo>
                    <a:pt x="39203" y="571022"/>
                  </a:lnTo>
                  <a:lnTo>
                    <a:pt x="60167" y="609092"/>
                  </a:lnTo>
                  <a:lnTo>
                    <a:pt x="85075" y="644263"/>
                  </a:lnTo>
                  <a:lnTo>
                    <a:pt x="113665" y="676275"/>
                  </a:lnTo>
                  <a:lnTo>
                    <a:pt x="145676" y="704864"/>
                  </a:lnTo>
                  <a:lnTo>
                    <a:pt x="180847" y="729772"/>
                  </a:lnTo>
                  <a:lnTo>
                    <a:pt x="218917" y="750736"/>
                  </a:lnTo>
                  <a:lnTo>
                    <a:pt x="259626" y="767496"/>
                  </a:lnTo>
                  <a:lnTo>
                    <a:pt x="302711" y="779791"/>
                  </a:lnTo>
                  <a:lnTo>
                    <a:pt x="347913" y="787359"/>
                  </a:lnTo>
                  <a:lnTo>
                    <a:pt x="394970" y="789939"/>
                  </a:lnTo>
                  <a:lnTo>
                    <a:pt x="442279" y="787359"/>
                  </a:lnTo>
                  <a:lnTo>
                    <a:pt x="487698" y="779791"/>
                  </a:lnTo>
                  <a:lnTo>
                    <a:pt x="530967" y="767496"/>
                  </a:lnTo>
                  <a:lnTo>
                    <a:pt x="571829" y="750736"/>
                  </a:lnTo>
                  <a:lnTo>
                    <a:pt x="610025" y="729772"/>
                  </a:lnTo>
                  <a:lnTo>
                    <a:pt x="645296" y="704864"/>
                  </a:lnTo>
                  <a:lnTo>
                    <a:pt x="677386" y="676275"/>
                  </a:lnTo>
                  <a:lnTo>
                    <a:pt x="706034" y="644263"/>
                  </a:lnTo>
                  <a:lnTo>
                    <a:pt x="730984" y="609092"/>
                  </a:lnTo>
                  <a:lnTo>
                    <a:pt x="751976" y="571022"/>
                  </a:lnTo>
                  <a:lnTo>
                    <a:pt x="768754" y="530313"/>
                  </a:lnTo>
                  <a:lnTo>
                    <a:pt x="781057" y="487228"/>
                  </a:lnTo>
                  <a:lnTo>
                    <a:pt x="788628" y="442026"/>
                  </a:lnTo>
                  <a:lnTo>
                    <a:pt x="791210" y="394969"/>
                  </a:lnTo>
                  <a:lnTo>
                    <a:pt x="788628" y="347913"/>
                  </a:lnTo>
                  <a:lnTo>
                    <a:pt x="781057" y="302711"/>
                  </a:lnTo>
                  <a:lnTo>
                    <a:pt x="768754" y="259626"/>
                  </a:lnTo>
                  <a:lnTo>
                    <a:pt x="751976" y="218917"/>
                  </a:lnTo>
                  <a:lnTo>
                    <a:pt x="730984" y="180847"/>
                  </a:lnTo>
                  <a:lnTo>
                    <a:pt x="706034" y="145676"/>
                  </a:lnTo>
                  <a:lnTo>
                    <a:pt x="677386" y="113665"/>
                  </a:lnTo>
                  <a:lnTo>
                    <a:pt x="645296" y="85075"/>
                  </a:lnTo>
                  <a:lnTo>
                    <a:pt x="610025" y="60167"/>
                  </a:lnTo>
                  <a:lnTo>
                    <a:pt x="571829" y="39203"/>
                  </a:lnTo>
                  <a:lnTo>
                    <a:pt x="530967" y="22443"/>
                  </a:lnTo>
                  <a:lnTo>
                    <a:pt x="487698" y="10148"/>
                  </a:lnTo>
                  <a:lnTo>
                    <a:pt x="442279" y="2580"/>
                  </a:lnTo>
                  <a:lnTo>
                    <a:pt x="39497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381761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39">
                  <a:moveTo>
                    <a:pt x="394970" y="0"/>
                  </a:moveTo>
                  <a:lnTo>
                    <a:pt x="442279" y="2580"/>
                  </a:lnTo>
                  <a:lnTo>
                    <a:pt x="487698" y="10148"/>
                  </a:lnTo>
                  <a:lnTo>
                    <a:pt x="530967" y="22443"/>
                  </a:lnTo>
                  <a:lnTo>
                    <a:pt x="571829" y="39203"/>
                  </a:lnTo>
                  <a:lnTo>
                    <a:pt x="610025" y="60167"/>
                  </a:lnTo>
                  <a:lnTo>
                    <a:pt x="645296" y="85075"/>
                  </a:lnTo>
                  <a:lnTo>
                    <a:pt x="677386" y="113664"/>
                  </a:lnTo>
                  <a:lnTo>
                    <a:pt x="706034" y="145676"/>
                  </a:lnTo>
                  <a:lnTo>
                    <a:pt x="730984" y="180847"/>
                  </a:lnTo>
                  <a:lnTo>
                    <a:pt x="751976" y="218917"/>
                  </a:lnTo>
                  <a:lnTo>
                    <a:pt x="768754" y="259626"/>
                  </a:lnTo>
                  <a:lnTo>
                    <a:pt x="781057" y="302711"/>
                  </a:lnTo>
                  <a:lnTo>
                    <a:pt x="788628" y="347913"/>
                  </a:lnTo>
                  <a:lnTo>
                    <a:pt x="791210" y="394969"/>
                  </a:lnTo>
                  <a:lnTo>
                    <a:pt x="788628" y="442026"/>
                  </a:lnTo>
                  <a:lnTo>
                    <a:pt x="781057" y="487228"/>
                  </a:lnTo>
                  <a:lnTo>
                    <a:pt x="768754" y="530313"/>
                  </a:lnTo>
                  <a:lnTo>
                    <a:pt x="751976" y="571022"/>
                  </a:lnTo>
                  <a:lnTo>
                    <a:pt x="730984" y="609092"/>
                  </a:lnTo>
                  <a:lnTo>
                    <a:pt x="706034" y="644263"/>
                  </a:lnTo>
                  <a:lnTo>
                    <a:pt x="677386" y="676274"/>
                  </a:lnTo>
                  <a:lnTo>
                    <a:pt x="645296" y="704864"/>
                  </a:lnTo>
                  <a:lnTo>
                    <a:pt x="610025" y="729772"/>
                  </a:lnTo>
                  <a:lnTo>
                    <a:pt x="571829" y="750736"/>
                  </a:lnTo>
                  <a:lnTo>
                    <a:pt x="530967" y="767496"/>
                  </a:lnTo>
                  <a:lnTo>
                    <a:pt x="487698" y="779791"/>
                  </a:lnTo>
                  <a:lnTo>
                    <a:pt x="442279" y="787359"/>
                  </a:lnTo>
                  <a:lnTo>
                    <a:pt x="394970" y="789939"/>
                  </a:lnTo>
                  <a:lnTo>
                    <a:pt x="347913" y="787359"/>
                  </a:lnTo>
                  <a:lnTo>
                    <a:pt x="302711" y="779791"/>
                  </a:lnTo>
                  <a:lnTo>
                    <a:pt x="259626" y="767496"/>
                  </a:lnTo>
                  <a:lnTo>
                    <a:pt x="218917" y="750736"/>
                  </a:lnTo>
                  <a:lnTo>
                    <a:pt x="180847" y="729772"/>
                  </a:lnTo>
                  <a:lnTo>
                    <a:pt x="145676" y="704864"/>
                  </a:lnTo>
                  <a:lnTo>
                    <a:pt x="113665" y="676275"/>
                  </a:lnTo>
                  <a:lnTo>
                    <a:pt x="85075" y="644263"/>
                  </a:lnTo>
                  <a:lnTo>
                    <a:pt x="60167" y="609092"/>
                  </a:lnTo>
                  <a:lnTo>
                    <a:pt x="39203" y="571022"/>
                  </a:lnTo>
                  <a:lnTo>
                    <a:pt x="22443" y="530313"/>
                  </a:lnTo>
                  <a:lnTo>
                    <a:pt x="10148" y="487228"/>
                  </a:lnTo>
                  <a:lnTo>
                    <a:pt x="2580" y="442026"/>
                  </a:lnTo>
                  <a:lnTo>
                    <a:pt x="0" y="394969"/>
                  </a:lnTo>
                  <a:lnTo>
                    <a:pt x="2580" y="347913"/>
                  </a:lnTo>
                  <a:lnTo>
                    <a:pt x="10148" y="302711"/>
                  </a:lnTo>
                  <a:lnTo>
                    <a:pt x="22443" y="259626"/>
                  </a:lnTo>
                  <a:lnTo>
                    <a:pt x="39203" y="218917"/>
                  </a:lnTo>
                  <a:lnTo>
                    <a:pt x="60167" y="180847"/>
                  </a:lnTo>
                  <a:lnTo>
                    <a:pt x="85075" y="145676"/>
                  </a:lnTo>
                  <a:lnTo>
                    <a:pt x="113664" y="113665"/>
                  </a:lnTo>
                  <a:lnTo>
                    <a:pt x="145676" y="85075"/>
                  </a:lnTo>
                  <a:lnTo>
                    <a:pt x="180847" y="60167"/>
                  </a:lnTo>
                  <a:lnTo>
                    <a:pt x="218917" y="39203"/>
                  </a:lnTo>
                  <a:lnTo>
                    <a:pt x="259626" y="22443"/>
                  </a:lnTo>
                  <a:lnTo>
                    <a:pt x="302711" y="10148"/>
                  </a:lnTo>
                  <a:lnTo>
                    <a:pt x="347913" y="2580"/>
                  </a:lnTo>
                  <a:lnTo>
                    <a:pt x="39497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59450" y="2736850"/>
              <a:ext cx="791210" cy="791210"/>
            </a:xfrm>
            <a:custGeom>
              <a:avLst/>
              <a:gdLst/>
              <a:ahLst/>
              <a:cxnLst/>
              <a:rect l="l" t="t" r="r" b="b"/>
              <a:pathLst>
                <a:path w="791209" h="791210">
                  <a:moveTo>
                    <a:pt x="394970" y="0"/>
                  </a:moveTo>
                  <a:lnTo>
                    <a:pt x="347913" y="2580"/>
                  </a:lnTo>
                  <a:lnTo>
                    <a:pt x="302711" y="10148"/>
                  </a:lnTo>
                  <a:lnTo>
                    <a:pt x="259626" y="22443"/>
                  </a:lnTo>
                  <a:lnTo>
                    <a:pt x="218917" y="39203"/>
                  </a:lnTo>
                  <a:lnTo>
                    <a:pt x="180847" y="60167"/>
                  </a:lnTo>
                  <a:lnTo>
                    <a:pt x="145676" y="85075"/>
                  </a:lnTo>
                  <a:lnTo>
                    <a:pt x="113664" y="113665"/>
                  </a:lnTo>
                  <a:lnTo>
                    <a:pt x="85075" y="145676"/>
                  </a:lnTo>
                  <a:lnTo>
                    <a:pt x="60167" y="180847"/>
                  </a:lnTo>
                  <a:lnTo>
                    <a:pt x="39203" y="218917"/>
                  </a:lnTo>
                  <a:lnTo>
                    <a:pt x="22443" y="259626"/>
                  </a:lnTo>
                  <a:lnTo>
                    <a:pt x="10148" y="302711"/>
                  </a:lnTo>
                  <a:lnTo>
                    <a:pt x="2580" y="347913"/>
                  </a:lnTo>
                  <a:lnTo>
                    <a:pt x="0" y="394970"/>
                  </a:lnTo>
                  <a:lnTo>
                    <a:pt x="2580" y="442279"/>
                  </a:lnTo>
                  <a:lnTo>
                    <a:pt x="10148" y="487698"/>
                  </a:lnTo>
                  <a:lnTo>
                    <a:pt x="22443" y="530967"/>
                  </a:lnTo>
                  <a:lnTo>
                    <a:pt x="39203" y="571829"/>
                  </a:lnTo>
                  <a:lnTo>
                    <a:pt x="60167" y="610025"/>
                  </a:lnTo>
                  <a:lnTo>
                    <a:pt x="85075" y="645296"/>
                  </a:lnTo>
                  <a:lnTo>
                    <a:pt x="113665" y="677386"/>
                  </a:lnTo>
                  <a:lnTo>
                    <a:pt x="145676" y="706034"/>
                  </a:lnTo>
                  <a:lnTo>
                    <a:pt x="180847" y="730984"/>
                  </a:lnTo>
                  <a:lnTo>
                    <a:pt x="218917" y="751976"/>
                  </a:lnTo>
                  <a:lnTo>
                    <a:pt x="259626" y="768754"/>
                  </a:lnTo>
                  <a:lnTo>
                    <a:pt x="302711" y="781057"/>
                  </a:lnTo>
                  <a:lnTo>
                    <a:pt x="347913" y="788628"/>
                  </a:lnTo>
                  <a:lnTo>
                    <a:pt x="394970" y="791210"/>
                  </a:lnTo>
                  <a:lnTo>
                    <a:pt x="442279" y="788628"/>
                  </a:lnTo>
                  <a:lnTo>
                    <a:pt x="487698" y="781057"/>
                  </a:lnTo>
                  <a:lnTo>
                    <a:pt x="530967" y="768754"/>
                  </a:lnTo>
                  <a:lnTo>
                    <a:pt x="571829" y="751976"/>
                  </a:lnTo>
                  <a:lnTo>
                    <a:pt x="610025" y="730984"/>
                  </a:lnTo>
                  <a:lnTo>
                    <a:pt x="645296" y="706034"/>
                  </a:lnTo>
                  <a:lnTo>
                    <a:pt x="677386" y="677386"/>
                  </a:lnTo>
                  <a:lnTo>
                    <a:pt x="706034" y="645296"/>
                  </a:lnTo>
                  <a:lnTo>
                    <a:pt x="730984" y="610025"/>
                  </a:lnTo>
                  <a:lnTo>
                    <a:pt x="751976" y="571829"/>
                  </a:lnTo>
                  <a:lnTo>
                    <a:pt x="768754" y="530967"/>
                  </a:lnTo>
                  <a:lnTo>
                    <a:pt x="781057" y="487698"/>
                  </a:lnTo>
                  <a:lnTo>
                    <a:pt x="788628" y="442279"/>
                  </a:lnTo>
                  <a:lnTo>
                    <a:pt x="791209" y="394970"/>
                  </a:lnTo>
                  <a:lnTo>
                    <a:pt x="788628" y="347913"/>
                  </a:lnTo>
                  <a:lnTo>
                    <a:pt x="781057" y="302711"/>
                  </a:lnTo>
                  <a:lnTo>
                    <a:pt x="768754" y="259626"/>
                  </a:lnTo>
                  <a:lnTo>
                    <a:pt x="751976" y="218917"/>
                  </a:lnTo>
                  <a:lnTo>
                    <a:pt x="730984" y="180847"/>
                  </a:lnTo>
                  <a:lnTo>
                    <a:pt x="706034" y="145676"/>
                  </a:lnTo>
                  <a:lnTo>
                    <a:pt x="677386" y="113665"/>
                  </a:lnTo>
                  <a:lnTo>
                    <a:pt x="645296" y="85075"/>
                  </a:lnTo>
                  <a:lnTo>
                    <a:pt x="610025" y="60167"/>
                  </a:lnTo>
                  <a:lnTo>
                    <a:pt x="571829" y="39203"/>
                  </a:lnTo>
                  <a:lnTo>
                    <a:pt x="530967" y="22443"/>
                  </a:lnTo>
                  <a:lnTo>
                    <a:pt x="487698" y="10148"/>
                  </a:lnTo>
                  <a:lnTo>
                    <a:pt x="442279" y="2580"/>
                  </a:lnTo>
                  <a:lnTo>
                    <a:pt x="39497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9450" y="2736850"/>
              <a:ext cx="791210" cy="791210"/>
            </a:xfrm>
            <a:custGeom>
              <a:avLst/>
              <a:gdLst/>
              <a:ahLst/>
              <a:cxnLst/>
              <a:rect l="l" t="t" r="r" b="b"/>
              <a:pathLst>
                <a:path w="791209" h="791210">
                  <a:moveTo>
                    <a:pt x="394970" y="0"/>
                  </a:moveTo>
                  <a:lnTo>
                    <a:pt x="442279" y="2580"/>
                  </a:lnTo>
                  <a:lnTo>
                    <a:pt x="487698" y="10148"/>
                  </a:lnTo>
                  <a:lnTo>
                    <a:pt x="530967" y="22443"/>
                  </a:lnTo>
                  <a:lnTo>
                    <a:pt x="571829" y="39203"/>
                  </a:lnTo>
                  <a:lnTo>
                    <a:pt x="610025" y="60167"/>
                  </a:lnTo>
                  <a:lnTo>
                    <a:pt x="645296" y="85075"/>
                  </a:lnTo>
                  <a:lnTo>
                    <a:pt x="677386" y="113664"/>
                  </a:lnTo>
                  <a:lnTo>
                    <a:pt x="706034" y="145676"/>
                  </a:lnTo>
                  <a:lnTo>
                    <a:pt x="730984" y="180847"/>
                  </a:lnTo>
                  <a:lnTo>
                    <a:pt x="751976" y="218917"/>
                  </a:lnTo>
                  <a:lnTo>
                    <a:pt x="768754" y="259626"/>
                  </a:lnTo>
                  <a:lnTo>
                    <a:pt x="781057" y="302711"/>
                  </a:lnTo>
                  <a:lnTo>
                    <a:pt x="788628" y="347913"/>
                  </a:lnTo>
                  <a:lnTo>
                    <a:pt x="791209" y="394970"/>
                  </a:lnTo>
                  <a:lnTo>
                    <a:pt x="788628" y="442279"/>
                  </a:lnTo>
                  <a:lnTo>
                    <a:pt x="781057" y="487698"/>
                  </a:lnTo>
                  <a:lnTo>
                    <a:pt x="768754" y="530967"/>
                  </a:lnTo>
                  <a:lnTo>
                    <a:pt x="751976" y="571829"/>
                  </a:lnTo>
                  <a:lnTo>
                    <a:pt x="730984" y="610025"/>
                  </a:lnTo>
                  <a:lnTo>
                    <a:pt x="706034" y="645296"/>
                  </a:lnTo>
                  <a:lnTo>
                    <a:pt x="677386" y="677386"/>
                  </a:lnTo>
                  <a:lnTo>
                    <a:pt x="645296" y="706034"/>
                  </a:lnTo>
                  <a:lnTo>
                    <a:pt x="610025" y="730984"/>
                  </a:lnTo>
                  <a:lnTo>
                    <a:pt x="571829" y="751976"/>
                  </a:lnTo>
                  <a:lnTo>
                    <a:pt x="530967" y="768754"/>
                  </a:lnTo>
                  <a:lnTo>
                    <a:pt x="487698" y="781057"/>
                  </a:lnTo>
                  <a:lnTo>
                    <a:pt x="442279" y="788628"/>
                  </a:lnTo>
                  <a:lnTo>
                    <a:pt x="394970" y="791210"/>
                  </a:lnTo>
                  <a:lnTo>
                    <a:pt x="347913" y="788628"/>
                  </a:lnTo>
                  <a:lnTo>
                    <a:pt x="302711" y="781057"/>
                  </a:lnTo>
                  <a:lnTo>
                    <a:pt x="259626" y="768754"/>
                  </a:lnTo>
                  <a:lnTo>
                    <a:pt x="218917" y="751976"/>
                  </a:lnTo>
                  <a:lnTo>
                    <a:pt x="180847" y="730984"/>
                  </a:lnTo>
                  <a:lnTo>
                    <a:pt x="145676" y="706034"/>
                  </a:lnTo>
                  <a:lnTo>
                    <a:pt x="113665" y="677386"/>
                  </a:lnTo>
                  <a:lnTo>
                    <a:pt x="85075" y="645296"/>
                  </a:lnTo>
                  <a:lnTo>
                    <a:pt x="60167" y="610025"/>
                  </a:lnTo>
                  <a:lnTo>
                    <a:pt x="39203" y="571829"/>
                  </a:lnTo>
                  <a:lnTo>
                    <a:pt x="22443" y="530967"/>
                  </a:lnTo>
                  <a:lnTo>
                    <a:pt x="10148" y="487698"/>
                  </a:lnTo>
                  <a:lnTo>
                    <a:pt x="2580" y="442279"/>
                  </a:lnTo>
                  <a:lnTo>
                    <a:pt x="0" y="394970"/>
                  </a:lnTo>
                  <a:lnTo>
                    <a:pt x="2580" y="347913"/>
                  </a:lnTo>
                  <a:lnTo>
                    <a:pt x="10148" y="302711"/>
                  </a:lnTo>
                  <a:lnTo>
                    <a:pt x="22443" y="259626"/>
                  </a:lnTo>
                  <a:lnTo>
                    <a:pt x="39203" y="218917"/>
                  </a:lnTo>
                  <a:lnTo>
                    <a:pt x="60167" y="180847"/>
                  </a:lnTo>
                  <a:lnTo>
                    <a:pt x="85075" y="145676"/>
                  </a:lnTo>
                  <a:lnTo>
                    <a:pt x="113664" y="113665"/>
                  </a:lnTo>
                  <a:lnTo>
                    <a:pt x="145676" y="85075"/>
                  </a:lnTo>
                  <a:lnTo>
                    <a:pt x="180847" y="60167"/>
                  </a:lnTo>
                  <a:lnTo>
                    <a:pt x="218917" y="39203"/>
                  </a:lnTo>
                  <a:lnTo>
                    <a:pt x="259626" y="22443"/>
                  </a:lnTo>
                  <a:lnTo>
                    <a:pt x="302711" y="10148"/>
                  </a:lnTo>
                  <a:lnTo>
                    <a:pt x="347913" y="2580"/>
                  </a:lnTo>
                  <a:lnTo>
                    <a:pt x="39497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59450" y="4897120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09" h="789939">
                  <a:moveTo>
                    <a:pt x="396239" y="0"/>
                  </a:moveTo>
                  <a:lnTo>
                    <a:pt x="348930" y="2580"/>
                  </a:lnTo>
                  <a:lnTo>
                    <a:pt x="303511" y="10148"/>
                  </a:lnTo>
                  <a:lnTo>
                    <a:pt x="260242" y="22443"/>
                  </a:lnTo>
                  <a:lnTo>
                    <a:pt x="219380" y="39203"/>
                  </a:lnTo>
                  <a:lnTo>
                    <a:pt x="181184" y="60167"/>
                  </a:lnTo>
                  <a:lnTo>
                    <a:pt x="145913" y="85075"/>
                  </a:lnTo>
                  <a:lnTo>
                    <a:pt x="113823" y="113664"/>
                  </a:lnTo>
                  <a:lnTo>
                    <a:pt x="85175" y="145676"/>
                  </a:lnTo>
                  <a:lnTo>
                    <a:pt x="60225" y="180847"/>
                  </a:lnTo>
                  <a:lnTo>
                    <a:pt x="39233" y="218917"/>
                  </a:lnTo>
                  <a:lnTo>
                    <a:pt x="22455" y="259626"/>
                  </a:lnTo>
                  <a:lnTo>
                    <a:pt x="10152" y="302711"/>
                  </a:lnTo>
                  <a:lnTo>
                    <a:pt x="2581" y="347913"/>
                  </a:lnTo>
                  <a:lnTo>
                    <a:pt x="0" y="394969"/>
                  </a:lnTo>
                  <a:lnTo>
                    <a:pt x="2581" y="442261"/>
                  </a:lnTo>
                  <a:lnTo>
                    <a:pt x="10152" y="487628"/>
                  </a:lnTo>
                  <a:lnTo>
                    <a:pt x="22455" y="530817"/>
                  </a:lnTo>
                  <a:lnTo>
                    <a:pt x="39233" y="571577"/>
                  </a:lnTo>
                  <a:lnTo>
                    <a:pt x="60225" y="609655"/>
                  </a:lnTo>
                  <a:lnTo>
                    <a:pt x="85175" y="644797"/>
                  </a:lnTo>
                  <a:lnTo>
                    <a:pt x="113823" y="676751"/>
                  </a:lnTo>
                  <a:lnTo>
                    <a:pt x="145913" y="705264"/>
                  </a:lnTo>
                  <a:lnTo>
                    <a:pt x="181184" y="730084"/>
                  </a:lnTo>
                  <a:lnTo>
                    <a:pt x="219380" y="750958"/>
                  </a:lnTo>
                  <a:lnTo>
                    <a:pt x="260242" y="767634"/>
                  </a:lnTo>
                  <a:lnTo>
                    <a:pt x="303511" y="779857"/>
                  </a:lnTo>
                  <a:lnTo>
                    <a:pt x="348930" y="787377"/>
                  </a:lnTo>
                  <a:lnTo>
                    <a:pt x="396239" y="789939"/>
                  </a:lnTo>
                  <a:lnTo>
                    <a:pt x="443296" y="787377"/>
                  </a:lnTo>
                  <a:lnTo>
                    <a:pt x="488498" y="779857"/>
                  </a:lnTo>
                  <a:lnTo>
                    <a:pt x="531583" y="767634"/>
                  </a:lnTo>
                  <a:lnTo>
                    <a:pt x="572292" y="750958"/>
                  </a:lnTo>
                  <a:lnTo>
                    <a:pt x="610362" y="730084"/>
                  </a:lnTo>
                  <a:lnTo>
                    <a:pt x="645533" y="705264"/>
                  </a:lnTo>
                  <a:lnTo>
                    <a:pt x="677544" y="676751"/>
                  </a:lnTo>
                  <a:lnTo>
                    <a:pt x="706134" y="644797"/>
                  </a:lnTo>
                  <a:lnTo>
                    <a:pt x="731042" y="609655"/>
                  </a:lnTo>
                  <a:lnTo>
                    <a:pt x="752006" y="571577"/>
                  </a:lnTo>
                  <a:lnTo>
                    <a:pt x="768766" y="530817"/>
                  </a:lnTo>
                  <a:lnTo>
                    <a:pt x="781061" y="487628"/>
                  </a:lnTo>
                  <a:lnTo>
                    <a:pt x="788629" y="442261"/>
                  </a:lnTo>
                  <a:lnTo>
                    <a:pt x="791209" y="394969"/>
                  </a:lnTo>
                  <a:lnTo>
                    <a:pt x="788629" y="347913"/>
                  </a:lnTo>
                  <a:lnTo>
                    <a:pt x="781061" y="302711"/>
                  </a:lnTo>
                  <a:lnTo>
                    <a:pt x="768766" y="259626"/>
                  </a:lnTo>
                  <a:lnTo>
                    <a:pt x="752006" y="218917"/>
                  </a:lnTo>
                  <a:lnTo>
                    <a:pt x="731042" y="180847"/>
                  </a:lnTo>
                  <a:lnTo>
                    <a:pt x="706134" y="145676"/>
                  </a:lnTo>
                  <a:lnTo>
                    <a:pt x="677544" y="113664"/>
                  </a:lnTo>
                  <a:lnTo>
                    <a:pt x="645533" y="85075"/>
                  </a:lnTo>
                  <a:lnTo>
                    <a:pt x="610362" y="60167"/>
                  </a:lnTo>
                  <a:lnTo>
                    <a:pt x="572292" y="39203"/>
                  </a:lnTo>
                  <a:lnTo>
                    <a:pt x="531583" y="22443"/>
                  </a:lnTo>
                  <a:lnTo>
                    <a:pt x="488498" y="10148"/>
                  </a:lnTo>
                  <a:lnTo>
                    <a:pt x="443296" y="2580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59450" y="4897120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09" h="789939">
                  <a:moveTo>
                    <a:pt x="396239" y="0"/>
                  </a:moveTo>
                  <a:lnTo>
                    <a:pt x="443296" y="2580"/>
                  </a:lnTo>
                  <a:lnTo>
                    <a:pt x="488498" y="10148"/>
                  </a:lnTo>
                  <a:lnTo>
                    <a:pt x="531583" y="22443"/>
                  </a:lnTo>
                  <a:lnTo>
                    <a:pt x="572292" y="39203"/>
                  </a:lnTo>
                  <a:lnTo>
                    <a:pt x="610362" y="60167"/>
                  </a:lnTo>
                  <a:lnTo>
                    <a:pt x="645533" y="85075"/>
                  </a:lnTo>
                  <a:lnTo>
                    <a:pt x="677544" y="113664"/>
                  </a:lnTo>
                  <a:lnTo>
                    <a:pt x="706134" y="145676"/>
                  </a:lnTo>
                  <a:lnTo>
                    <a:pt x="731042" y="180847"/>
                  </a:lnTo>
                  <a:lnTo>
                    <a:pt x="752006" y="218917"/>
                  </a:lnTo>
                  <a:lnTo>
                    <a:pt x="768766" y="259626"/>
                  </a:lnTo>
                  <a:lnTo>
                    <a:pt x="781061" y="302711"/>
                  </a:lnTo>
                  <a:lnTo>
                    <a:pt x="788629" y="347913"/>
                  </a:lnTo>
                  <a:lnTo>
                    <a:pt x="791209" y="394969"/>
                  </a:lnTo>
                  <a:lnTo>
                    <a:pt x="788629" y="442261"/>
                  </a:lnTo>
                  <a:lnTo>
                    <a:pt x="781061" y="487628"/>
                  </a:lnTo>
                  <a:lnTo>
                    <a:pt x="768766" y="530817"/>
                  </a:lnTo>
                  <a:lnTo>
                    <a:pt x="752006" y="571577"/>
                  </a:lnTo>
                  <a:lnTo>
                    <a:pt x="731042" y="609655"/>
                  </a:lnTo>
                  <a:lnTo>
                    <a:pt x="706134" y="644797"/>
                  </a:lnTo>
                  <a:lnTo>
                    <a:pt x="677544" y="676751"/>
                  </a:lnTo>
                  <a:lnTo>
                    <a:pt x="645533" y="705264"/>
                  </a:lnTo>
                  <a:lnTo>
                    <a:pt x="610362" y="730084"/>
                  </a:lnTo>
                  <a:lnTo>
                    <a:pt x="572292" y="750958"/>
                  </a:lnTo>
                  <a:lnTo>
                    <a:pt x="531583" y="767634"/>
                  </a:lnTo>
                  <a:lnTo>
                    <a:pt x="488498" y="779857"/>
                  </a:lnTo>
                  <a:lnTo>
                    <a:pt x="443296" y="787377"/>
                  </a:lnTo>
                  <a:lnTo>
                    <a:pt x="396239" y="789939"/>
                  </a:lnTo>
                  <a:lnTo>
                    <a:pt x="348930" y="787377"/>
                  </a:lnTo>
                  <a:lnTo>
                    <a:pt x="303511" y="779857"/>
                  </a:lnTo>
                  <a:lnTo>
                    <a:pt x="260242" y="767634"/>
                  </a:lnTo>
                  <a:lnTo>
                    <a:pt x="219380" y="750958"/>
                  </a:lnTo>
                  <a:lnTo>
                    <a:pt x="181184" y="730084"/>
                  </a:lnTo>
                  <a:lnTo>
                    <a:pt x="145913" y="705264"/>
                  </a:lnTo>
                  <a:lnTo>
                    <a:pt x="113823" y="676751"/>
                  </a:lnTo>
                  <a:lnTo>
                    <a:pt x="85175" y="644797"/>
                  </a:lnTo>
                  <a:lnTo>
                    <a:pt x="60225" y="609655"/>
                  </a:lnTo>
                  <a:lnTo>
                    <a:pt x="39233" y="571577"/>
                  </a:lnTo>
                  <a:lnTo>
                    <a:pt x="22455" y="530817"/>
                  </a:lnTo>
                  <a:lnTo>
                    <a:pt x="10152" y="487628"/>
                  </a:lnTo>
                  <a:lnTo>
                    <a:pt x="2581" y="442261"/>
                  </a:lnTo>
                  <a:lnTo>
                    <a:pt x="0" y="394969"/>
                  </a:lnTo>
                  <a:lnTo>
                    <a:pt x="2581" y="347913"/>
                  </a:lnTo>
                  <a:lnTo>
                    <a:pt x="10152" y="302711"/>
                  </a:lnTo>
                  <a:lnTo>
                    <a:pt x="22455" y="259626"/>
                  </a:lnTo>
                  <a:lnTo>
                    <a:pt x="39233" y="218917"/>
                  </a:lnTo>
                  <a:lnTo>
                    <a:pt x="60225" y="180847"/>
                  </a:lnTo>
                  <a:lnTo>
                    <a:pt x="85175" y="145676"/>
                  </a:lnTo>
                  <a:lnTo>
                    <a:pt x="113823" y="113664"/>
                  </a:lnTo>
                  <a:lnTo>
                    <a:pt x="145913" y="85075"/>
                  </a:lnTo>
                  <a:lnTo>
                    <a:pt x="181184" y="60167"/>
                  </a:lnTo>
                  <a:lnTo>
                    <a:pt x="219380" y="39203"/>
                  </a:lnTo>
                  <a:lnTo>
                    <a:pt x="260242" y="22443"/>
                  </a:lnTo>
                  <a:lnTo>
                    <a:pt x="303511" y="10148"/>
                  </a:lnTo>
                  <a:lnTo>
                    <a:pt x="348930" y="2580"/>
                  </a:lnTo>
                  <a:lnTo>
                    <a:pt x="3962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597788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40">
                  <a:moveTo>
                    <a:pt x="396239" y="0"/>
                  </a:moveTo>
                  <a:lnTo>
                    <a:pt x="348930" y="2562"/>
                  </a:lnTo>
                  <a:lnTo>
                    <a:pt x="303511" y="10082"/>
                  </a:lnTo>
                  <a:lnTo>
                    <a:pt x="260242" y="22305"/>
                  </a:lnTo>
                  <a:lnTo>
                    <a:pt x="219380" y="38981"/>
                  </a:lnTo>
                  <a:lnTo>
                    <a:pt x="181184" y="59855"/>
                  </a:lnTo>
                  <a:lnTo>
                    <a:pt x="145913" y="84675"/>
                  </a:lnTo>
                  <a:lnTo>
                    <a:pt x="113823" y="113188"/>
                  </a:lnTo>
                  <a:lnTo>
                    <a:pt x="85175" y="145142"/>
                  </a:lnTo>
                  <a:lnTo>
                    <a:pt x="60225" y="180284"/>
                  </a:lnTo>
                  <a:lnTo>
                    <a:pt x="39233" y="218362"/>
                  </a:lnTo>
                  <a:lnTo>
                    <a:pt x="22455" y="259122"/>
                  </a:lnTo>
                  <a:lnTo>
                    <a:pt x="10152" y="302311"/>
                  </a:lnTo>
                  <a:lnTo>
                    <a:pt x="2581" y="347678"/>
                  </a:lnTo>
                  <a:lnTo>
                    <a:pt x="0" y="394970"/>
                  </a:lnTo>
                  <a:lnTo>
                    <a:pt x="2581" y="442026"/>
                  </a:lnTo>
                  <a:lnTo>
                    <a:pt x="10152" y="487228"/>
                  </a:lnTo>
                  <a:lnTo>
                    <a:pt x="22455" y="530313"/>
                  </a:lnTo>
                  <a:lnTo>
                    <a:pt x="39233" y="571022"/>
                  </a:lnTo>
                  <a:lnTo>
                    <a:pt x="60225" y="609092"/>
                  </a:lnTo>
                  <a:lnTo>
                    <a:pt x="85175" y="644263"/>
                  </a:lnTo>
                  <a:lnTo>
                    <a:pt x="113823" y="676275"/>
                  </a:lnTo>
                  <a:lnTo>
                    <a:pt x="145913" y="704864"/>
                  </a:lnTo>
                  <a:lnTo>
                    <a:pt x="181184" y="729772"/>
                  </a:lnTo>
                  <a:lnTo>
                    <a:pt x="219380" y="750736"/>
                  </a:lnTo>
                  <a:lnTo>
                    <a:pt x="260242" y="767496"/>
                  </a:lnTo>
                  <a:lnTo>
                    <a:pt x="303511" y="779791"/>
                  </a:lnTo>
                  <a:lnTo>
                    <a:pt x="348930" y="787359"/>
                  </a:lnTo>
                  <a:lnTo>
                    <a:pt x="396239" y="789940"/>
                  </a:lnTo>
                  <a:lnTo>
                    <a:pt x="443296" y="787359"/>
                  </a:lnTo>
                  <a:lnTo>
                    <a:pt x="488498" y="779791"/>
                  </a:lnTo>
                  <a:lnTo>
                    <a:pt x="531583" y="767496"/>
                  </a:lnTo>
                  <a:lnTo>
                    <a:pt x="572292" y="750736"/>
                  </a:lnTo>
                  <a:lnTo>
                    <a:pt x="610362" y="729772"/>
                  </a:lnTo>
                  <a:lnTo>
                    <a:pt x="645533" y="704864"/>
                  </a:lnTo>
                  <a:lnTo>
                    <a:pt x="677545" y="676275"/>
                  </a:lnTo>
                  <a:lnTo>
                    <a:pt x="706134" y="644263"/>
                  </a:lnTo>
                  <a:lnTo>
                    <a:pt x="731042" y="609092"/>
                  </a:lnTo>
                  <a:lnTo>
                    <a:pt x="752006" y="571022"/>
                  </a:lnTo>
                  <a:lnTo>
                    <a:pt x="768766" y="530313"/>
                  </a:lnTo>
                  <a:lnTo>
                    <a:pt x="781061" y="487228"/>
                  </a:lnTo>
                  <a:lnTo>
                    <a:pt x="788629" y="442026"/>
                  </a:lnTo>
                  <a:lnTo>
                    <a:pt x="791210" y="394970"/>
                  </a:lnTo>
                  <a:lnTo>
                    <a:pt x="788629" y="347678"/>
                  </a:lnTo>
                  <a:lnTo>
                    <a:pt x="781061" y="302311"/>
                  </a:lnTo>
                  <a:lnTo>
                    <a:pt x="768766" y="259122"/>
                  </a:lnTo>
                  <a:lnTo>
                    <a:pt x="752006" y="218362"/>
                  </a:lnTo>
                  <a:lnTo>
                    <a:pt x="731042" y="180284"/>
                  </a:lnTo>
                  <a:lnTo>
                    <a:pt x="706134" y="145142"/>
                  </a:lnTo>
                  <a:lnTo>
                    <a:pt x="677545" y="113188"/>
                  </a:lnTo>
                  <a:lnTo>
                    <a:pt x="645533" y="84675"/>
                  </a:lnTo>
                  <a:lnTo>
                    <a:pt x="610362" y="59855"/>
                  </a:lnTo>
                  <a:lnTo>
                    <a:pt x="572292" y="38981"/>
                  </a:lnTo>
                  <a:lnTo>
                    <a:pt x="531583" y="22305"/>
                  </a:lnTo>
                  <a:lnTo>
                    <a:pt x="488498" y="10082"/>
                  </a:lnTo>
                  <a:lnTo>
                    <a:pt x="443296" y="2562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400" y="597788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40">
                  <a:moveTo>
                    <a:pt x="396239" y="0"/>
                  </a:moveTo>
                  <a:lnTo>
                    <a:pt x="443296" y="2562"/>
                  </a:lnTo>
                  <a:lnTo>
                    <a:pt x="488498" y="10082"/>
                  </a:lnTo>
                  <a:lnTo>
                    <a:pt x="531583" y="22305"/>
                  </a:lnTo>
                  <a:lnTo>
                    <a:pt x="572292" y="38981"/>
                  </a:lnTo>
                  <a:lnTo>
                    <a:pt x="610362" y="59855"/>
                  </a:lnTo>
                  <a:lnTo>
                    <a:pt x="645533" y="84675"/>
                  </a:lnTo>
                  <a:lnTo>
                    <a:pt x="677545" y="113188"/>
                  </a:lnTo>
                  <a:lnTo>
                    <a:pt x="706134" y="145142"/>
                  </a:lnTo>
                  <a:lnTo>
                    <a:pt x="731042" y="180284"/>
                  </a:lnTo>
                  <a:lnTo>
                    <a:pt x="752006" y="218362"/>
                  </a:lnTo>
                  <a:lnTo>
                    <a:pt x="768766" y="259122"/>
                  </a:lnTo>
                  <a:lnTo>
                    <a:pt x="781061" y="302311"/>
                  </a:lnTo>
                  <a:lnTo>
                    <a:pt x="788629" y="347678"/>
                  </a:lnTo>
                  <a:lnTo>
                    <a:pt x="791210" y="394970"/>
                  </a:lnTo>
                  <a:lnTo>
                    <a:pt x="788629" y="442026"/>
                  </a:lnTo>
                  <a:lnTo>
                    <a:pt x="781061" y="487228"/>
                  </a:lnTo>
                  <a:lnTo>
                    <a:pt x="768766" y="530313"/>
                  </a:lnTo>
                  <a:lnTo>
                    <a:pt x="752006" y="571022"/>
                  </a:lnTo>
                  <a:lnTo>
                    <a:pt x="731042" y="609092"/>
                  </a:lnTo>
                  <a:lnTo>
                    <a:pt x="706134" y="644263"/>
                  </a:lnTo>
                  <a:lnTo>
                    <a:pt x="677545" y="676275"/>
                  </a:lnTo>
                  <a:lnTo>
                    <a:pt x="645533" y="704864"/>
                  </a:lnTo>
                  <a:lnTo>
                    <a:pt x="610362" y="729772"/>
                  </a:lnTo>
                  <a:lnTo>
                    <a:pt x="572292" y="750736"/>
                  </a:lnTo>
                  <a:lnTo>
                    <a:pt x="531583" y="767496"/>
                  </a:lnTo>
                  <a:lnTo>
                    <a:pt x="488498" y="779791"/>
                  </a:lnTo>
                  <a:lnTo>
                    <a:pt x="443296" y="787359"/>
                  </a:lnTo>
                  <a:lnTo>
                    <a:pt x="396239" y="789940"/>
                  </a:lnTo>
                  <a:lnTo>
                    <a:pt x="348930" y="787359"/>
                  </a:lnTo>
                  <a:lnTo>
                    <a:pt x="303511" y="779791"/>
                  </a:lnTo>
                  <a:lnTo>
                    <a:pt x="260242" y="767496"/>
                  </a:lnTo>
                  <a:lnTo>
                    <a:pt x="219380" y="750736"/>
                  </a:lnTo>
                  <a:lnTo>
                    <a:pt x="181184" y="729772"/>
                  </a:lnTo>
                  <a:lnTo>
                    <a:pt x="145913" y="704864"/>
                  </a:lnTo>
                  <a:lnTo>
                    <a:pt x="113823" y="676275"/>
                  </a:lnTo>
                  <a:lnTo>
                    <a:pt x="85175" y="644263"/>
                  </a:lnTo>
                  <a:lnTo>
                    <a:pt x="60225" y="609092"/>
                  </a:lnTo>
                  <a:lnTo>
                    <a:pt x="39233" y="571022"/>
                  </a:lnTo>
                  <a:lnTo>
                    <a:pt x="22455" y="530313"/>
                  </a:lnTo>
                  <a:lnTo>
                    <a:pt x="10152" y="487228"/>
                  </a:lnTo>
                  <a:lnTo>
                    <a:pt x="2581" y="442026"/>
                  </a:lnTo>
                  <a:lnTo>
                    <a:pt x="0" y="394970"/>
                  </a:lnTo>
                  <a:lnTo>
                    <a:pt x="2581" y="347678"/>
                  </a:lnTo>
                  <a:lnTo>
                    <a:pt x="10152" y="302311"/>
                  </a:lnTo>
                  <a:lnTo>
                    <a:pt x="22455" y="259122"/>
                  </a:lnTo>
                  <a:lnTo>
                    <a:pt x="39233" y="218362"/>
                  </a:lnTo>
                  <a:lnTo>
                    <a:pt x="60225" y="180284"/>
                  </a:lnTo>
                  <a:lnTo>
                    <a:pt x="85175" y="145142"/>
                  </a:lnTo>
                  <a:lnTo>
                    <a:pt x="113823" y="113188"/>
                  </a:lnTo>
                  <a:lnTo>
                    <a:pt x="145913" y="84675"/>
                  </a:lnTo>
                  <a:lnTo>
                    <a:pt x="181184" y="59855"/>
                  </a:lnTo>
                  <a:lnTo>
                    <a:pt x="219380" y="38981"/>
                  </a:lnTo>
                  <a:lnTo>
                    <a:pt x="260242" y="22305"/>
                  </a:lnTo>
                  <a:lnTo>
                    <a:pt x="303511" y="10082"/>
                  </a:lnTo>
                  <a:lnTo>
                    <a:pt x="348930" y="2562"/>
                  </a:lnTo>
                  <a:lnTo>
                    <a:pt x="3962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3370" y="5040629"/>
              <a:ext cx="504190" cy="502920"/>
            </a:xfrm>
            <a:custGeom>
              <a:avLst/>
              <a:gdLst/>
              <a:ahLst/>
              <a:cxnLst/>
              <a:rect l="l" t="t" r="r" b="b"/>
              <a:pathLst>
                <a:path w="504189" h="502920">
                  <a:moveTo>
                    <a:pt x="252729" y="0"/>
                  </a:moveTo>
                  <a:lnTo>
                    <a:pt x="298815" y="3898"/>
                  </a:lnTo>
                  <a:lnTo>
                    <a:pt x="341828" y="15198"/>
                  </a:lnTo>
                  <a:lnTo>
                    <a:pt x="381141" y="33302"/>
                  </a:lnTo>
                  <a:lnTo>
                    <a:pt x="416126" y="57615"/>
                  </a:lnTo>
                  <a:lnTo>
                    <a:pt x="446156" y="87541"/>
                  </a:lnTo>
                  <a:lnTo>
                    <a:pt x="470605" y="122484"/>
                  </a:lnTo>
                  <a:lnTo>
                    <a:pt x="488845" y="161849"/>
                  </a:lnTo>
                  <a:lnTo>
                    <a:pt x="500249" y="205039"/>
                  </a:lnTo>
                  <a:lnTo>
                    <a:pt x="504189" y="251460"/>
                  </a:lnTo>
                  <a:lnTo>
                    <a:pt x="500249" y="297545"/>
                  </a:lnTo>
                  <a:lnTo>
                    <a:pt x="488845" y="340558"/>
                  </a:lnTo>
                  <a:lnTo>
                    <a:pt x="470605" y="379871"/>
                  </a:lnTo>
                  <a:lnTo>
                    <a:pt x="446156" y="414856"/>
                  </a:lnTo>
                  <a:lnTo>
                    <a:pt x="416126" y="444886"/>
                  </a:lnTo>
                  <a:lnTo>
                    <a:pt x="381141" y="469335"/>
                  </a:lnTo>
                  <a:lnTo>
                    <a:pt x="341828" y="487575"/>
                  </a:lnTo>
                  <a:lnTo>
                    <a:pt x="298815" y="498979"/>
                  </a:lnTo>
                  <a:lnTo>
                    <a:pt x="252729" y="502920"/>
                  </a:lnTo>
                  <a:lnTo>
                    <a:pt x="206266" y="498979"/>
                  </a:lnTo>
                  <a:lnTo>
                    <a:pt x="162958" y="487575"/>
                  </a:lnTo>
                  <a:lnTo>
                    <a:pt x="123425" y="469335"/>
                  </a:lnTo>
                  <a:lnTo>
                    <a:pt x="88281" y="444886"/>
                  </a:lnTo>
                  <a:lnTo>
                    <a:pt x="58144" y="414856"/>
                  </a:lnTo>
                  <a:lnTo>
                    <a:pt x="33631" y="379871"/>
                  </a:lnTo>
                  <a:lnTo>
                    <a:pt x="15358" y="340558"/>
                  </a:lnTo>
                  <a:lnTo>
                    <a:pt x="3942" y="297545"/>
                  </a:lnTo>
                  <a:lnTo>
                    <a:pt x="0" y="251460"/>
                  </a:lnTo>
                  <a:lnTo>
                    <a:pt x="3942" y="205039"/>
                  </a:lnTo>
                  <a:lnTo>
                    <a:pt x="15358" y="161849"/>
                  </a:lnTo>
                  <a:lnTo>
                    <a:pt x="33631" y="122484"/>
                  </a:lnTo>
                  <a:lnTo>
                    <a:pt x="58144" y="87541"/>
                  </a:lnTo>
                  <a:lnTo>
                    <a:pt x="88281" y="57615"/>
                  </a:lnTo>
                  <a:lnTo>
                    <a:pt x="123425" y="33302"/>
                  </a:lnTo>
                  <a:lnTo>
                    <a:pt x="162958" y="15198"/>
                  </a:lnTo>
                  <a:lnTo>
                    <a:pt x="206266" y="3898"/>
                  </a:lnTo>
                  <a:lnTo>
                    <a:pt x="25272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7370" y="5726429"/>
              <a:ext cx="1270" cy="251460"/>
            </a:xfrm>
            <a:custGeom>
              <a:avLst/>
              <a:gdLst/>
              <a:ahLst/>
              <a:cxnLst/>
              <a:rect l="l" t="t" r="r" b="b"/>
              <a:pathLst>
                <a:path w="1270" h="251460">
                  <a:moveTo>
                    <a:pt x="1269" y="25146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3870" y="5543550"/>
              <a:ext cx="127000" cy="190500"/>
            </a:xfrm>
            <a:custGeom>
              <a:avLst/>
              <a:gdLst/>
              <a:ahLst/>
              <a:cxnLst/>
              <a:rect l="l" t="t" r="r" b="b"/>
              <a:pathLst>
                <a:path w="127000" h="190500">
                  <a:moveTo>
                    <a:pt x="62229" y="0"/>
                  </a:moveTo>
                  <a:lnTo>
                    <a:pt x="0" y="190500"/>
                  </a:lnTo>
                  <a:lnTo>
                    <a:pt x="127000" y="190500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6100" y="4789170"/>
              <a:ext cx="1270" cy="251460"/>
            </a:xfrm>
            <a:custGeom>
              <a:avLst/>
              <a:gdLst/>
              <a:ahLst/>
              <a:cxnLst/>
              <a:rect l="l" t="t" r="r" b="b"/>
              <a:pathLst>
                <a:path w="1270" h="251460">
                  <a:moveTo>
                    <a:pt x="0" y="251459"/>
                  </a:moveTo>
                  <a:lnTo>
                    <a:pt x="127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3870" y="4607560"/>
              <a:ext cx="127000" cy="190500"/>
            </a:xfrm>
            <a:custGeom>
              <a:avLst/>
              <a:gdLst/>
              <a:ahLst/>
              <a:cxnLst/>
              <a:rect l="l" t="t" r="r" b="b"/>
              <a:pathLst>
                <a:path w="127000" h="190500">
                  <a:moveTo>
                    <a:pt x="63500" y="0"/>
                  </a:moveTo>
                  <a:lnTo>
                    <a:pt x="0" y="190500"/>
                  </a:lnTo>
                  <a:lnTo>
                    <a:pt x="127000" y="1905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40529" y="5071109"/>
            <a:ext cx="2628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5" dirty="0">
                <a:latin typeface="Cambria"/>
                <a:cs typeface="Cambria"/>
              </a:rPr>
              <a:t>Π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04640" y="2880360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89">
                <a:moveTo>
                  <a:pt x="251460" y="0"/>
                </a:moveTo>
                <a:lnTo>
                  <a:pt x="297545" y="3940"/>
                </a:lnTo>
                <a:lnTo>
                  <a:pt x="340558" y="15344"/>
                </a:lnTo>
                <a:lnTo>
                  <a:pt x="379871" y="33584"/>
                </a:lnTo>
                <a:lnTo>
                  <a:pt x="414856" y="58033"/>
                </a:lnTo>
                <a:lnTo>
                  <a:pt x="444886" y="88063"/>
                </a:lnTo>
                <a:lnTo>
                  <a:pt x="469335" y="123048"/>
                </a:lnTo>
                <a:lnTo>
                  <a:pt x="487575" y="162361"/>
                </a:lnTo>
                <a:lnTo>
                  <a:pt x="498979" y="205374"/>
                </a:lnTo>
                <a:lnTo>
                  <a:pt x="502920" y="251460"/>
                </a:lnTo>
                <a:lnTo>
                  <a:pt x="498979" y="297589"/>
                </a:lnTo>
                <a:lnTo>
                  <a:pt x="487575" y="340718"/>
                </a:lnTo>
                <a:lnTo>
                  <a:pt x="469335" y="380200"/>
                </a:lnTo>
                <a:lnTo>
                  <a:pt x="444886" y="415385"/>
                </a:lnTo>
                <a:lnTo>
                  <a:pt x="414856" y="445627"/>
                </a:lnTo>
                <a:lnTo>
                  <a:pt x="379871" y="470276"/>
                </a:lnTo>
                <a:lnTo>
                  <a:pt x="340558" y="488685"/>
                </a:lnTo>
                <a:lnTo>
                  <a:pt x="297545" y="500205"/>
                </a:lnTo>
                <a:lnTo>
                  <a:pt x="251460" y="504189"/>
                </a:lnTo>
                <a:lnTo>
                  <a:pt x="205374" y="500205"/>
                </a:lnTo>
                <a:lnTo>
                  <a:pt x="162361" y="488685"/>
                </a:lnTo>
                <a:lnTo>
                  <a:pt x="123048" y="470276"/>
                </a:lnTo>
                <a:lnTo>
                  <a:pt x="88063" y="445627"/>
                </a:lnTo>
                <a:lnTo>
                  <a:pt x="58033" y="415385"/>
                </a:lnTo>
                <a:lnTo>
                  <a:pt x="33584" y="380200"/>
                </a:lnTo>
                <a:lnTo>
                  <a:pt x="15344" y="340718"/>
                </a:lnTo>
                <a:lnTo>
                  <a:pt x="3940" y="297589"/>
                </a:lnTo>
                <a:lnTo>
                  <a:pt x="0" y="251460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40529" y="2910839"/>
            <a:ext cx="2628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5" dirty="0">
                <a:latin typeface="Cambria"/>
                <a:cs typeface="Cambria"/>
              </a:rPr>
              <a:t>Π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197090" y="5911850"/>
            <a:ext cx="792480" cy="123189"/>
            <a:chOff x="7197090" y="5911850"/>
            <a:chExt cx="792480" cy="123189"/>
          </a:xfrm>
        </p:grpSpPr>
        <p:sp>
          <p:nvSpPr>
            <p:cNvPr id="25" name="object 25"/>
            <p:cNvSpPr/>
            <p:nvPr/>
          </p:nvSpPr>
          <p:spPr>
            <a:xfrm>
              <a:off x="7197090" y="5974080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90">
                  <a:moveTo>
                    <a:pt x="0" y="0"/>
                  </a:moveTo>
                  <a:lnTo>
                    <a:pt x="605789" y="0"/>
                  </a:lnTo>
                </a:path>
              </a:pathLst>
            </a:custGeom>
            <a:ln w="1006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04150" y="5911850"/>
              <a:ext cx="185420" cy="123189"/>
            </a:xfrm>
            <a:custGeom>
              <a:avLst/>
              <a:gdLst/>
              <a:ahLst/>
              <a:cxnLst/>
              <a:rect l="l" t="t" r="r" b="b"/>
              <a:pathLst>
                <a:path w="185420" h="123189">
                  <a:moveTo>
                    <a:pt x="0" y="0"/>
                  </a:moveTo>
                  <a:lnTo>
                    <a:pt x="0" y="123190"/>
                  </a:lnTo>
                  <a:lnTo>
                    <a:pt x="185420" y="62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2078354" y="2294254"/>
            <a:ext cx="4906010" cy="4906010"/>
            <a:chOff x="2078354" y="2294254"/>
            <a:chExt cx="4906010" cy="4906010"/>
          </a:xfrm>
        </p:grpSpPr>
        <p:sp>
          <p:nvSpPr>
            <p:cNvPr id="28" name="object 28"/>
            <p:cNvSpPr/>
            <p:nvPr/>
          </p:nvSpPr>
          <p:spPr>
            <a:xfrm>
              <a:off x="4357369" y="3566159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h="251460">
                  <a:moveTo>
                    <a:pt x="0" y="25146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93869" y="3384549"/>
              <a:ext cx="127000" cy="190500"/>
            </a:xfrm>
            <a:custGeom>
              <a:avLst/>
              <a:gdLst/>
              <a:ahLst/>
              <a:cxnLst/>
              <a:rect l="l" t="t" r="r" b="b"/>
              <a:pathLst>
                <a:path w="127000" h="190500">
                  <a:moveTo>
                    <a:pt x="62229" y="0"/>
                  </a:moveTo>
                  <a:lnTo>
                    <a:pt x="0" y="190500"/>
                  </a:lnTo>
                  <a:lnTo>
                    <a:pt x="127000" y="189229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90439" y="3131819"/>
              <a:ext cx="969010" cy="1270"/>
            </a:xfrm>
            <a:custGeom>
              <a:avLst/>
              <a:gdLst/>
              <a:ahLst/>
              <a:cxnLst/>
              <a:rect l="l" t="t" r="r" b="b"/>
              <a:pathLst>
                <a:path w="969010" h="1269">
                  <a:moveTo>
                    <a:pt x="969010" y="1269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08829" y="3069589"/>
              <a:ext cx="189230" cy="125730"/>
            </a:xfrm>
            <a:custGeom>
              <a:avLst/>
              <a:gdLst/>
              <a:ahLst/>
              <a:cxnLst/>
              <a:rect l="l" t="t" r="r" b="b"/>
              <a:pathLst>
                <a:path w="189229" h="125730">
                  <a:moveTo>
                    <a:pt x="189230" y="0"/>
                  </a:moveTo>
                  <a:lnTo>
                    <a:pt x="0" y="62230"/>
                  </a:lnTo>
                  <a:lnTo>
                    <a:pt x="189230" y="12573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77969" y="3933189"/>
              <a:ext cx="560070" cy="558800"/>
            </a:xfrm>
            <a:custGeom>
              <a:avLst/>
              <a:gdLst/>
              <a:ahLst/>
              <a:cxnLst/>
              <a:rect l="l" t="t" r="r" b="b"/>
              <a:pathLst>
                <a:path w="560070" h="558800">
                  <a:moveTo>
                    <a:pt x="0" y="558800"/>
                  </a:moveTo>
                  <a:lnTo>
                    <a:pt x="560069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789169" y="5292089"/>
              <a:ext cx="970280" cy="1270"/>
            </a:xfrm>
            <a:custGeom>
              <a:avLst/>
              <a:gdLst/>
              <a:ahLst/>
              <a:cxnLst/>
              <a:rect l="l" t="t" r="r" b="b"/>
              <a:pathLst>
                <a:path w="970279" h="1270">
                  <a:moveTo>
                    <a:pt x="970279" y="127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07559" y="5228589"/>
              <a:ext cx="190500" cy="127000"/>
            </a:xfrm>
            <a:custGeom>
              <a:avLst/>
              <a:gdLst/>
              <a:ahLst/>
              <a:cxnLst/>
              <a:rect l="l" t="t" r="r" b="b"/>
              <a:pathLst>
                <a:path w="190500" h="127000">
                  <a:moveTo>
                    <a:pt x="190500" y="0"/>
                  </a:moveTo>
                  <a:lnTo>
                    <a:pt x="0" y="63500"/>
                  </a:lnTo>
                  <a:lnTo>
                    <a:pt x="190500" y="1270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275111" y="3933189"/>
              <a:ext cx="803275" cy="548640"/>
            </a:xfrm>
            <a:custGeom>
              <a:avLst/>
              <a:gdLst/>
              <a:ahLst/>
              <a:cxnLst/>
              <a:rect l="l" t="t" r="r" b="b"/>
              <a:pathLst>
                <a:path w="803275" h="548639">
                  <a:moveTo>
                    <a:pt x="802858" y="0"/>
                  </a:moveTo>
                  <a:lnTo>
                    <a:pt x="786884" y="19"/>
                  </a:lnTo>
                  <a:lnTo>
                    <a:pt x="771267" y="158"/>
                  </a:lnTo>
                  <a:lnTo>
                    <a:pt x="755888" y="535"/>
                  </a:lnTo>
                  <a:lnTo>
                    <a:pt x="740628" y="1270"/>
                  </a:lnTo>
                </a:path>
                <a:path w="803275" h="548639">
                  <a:moveTo>
                    <a:pt x="701258" y="1270"/>
                  </a:moveTo>
                  <a:lnTo>
                    <a:pt x="686970" y="2202"/>
                  </a:lnTo>
                  <a:lnTo>
                    <a:pt x="672683" y="3016"/>
                  </a:lnTo>
                  <a:lnTo>
                    <a:pt x="658395" y="3591"/>
                  </a:lnTo>
                  <a:lnTo>
                    <a:pt x="644108" y="3810"/>
                  </a:lnTo>
                </a:path>
                <a:path w="803275" h="548639">
                  <a:moveTo>
                    <a:pt x="607278" y="6350"/>
                  </a:moveTo>
                  <a:lnTo>
                    <a:pt x="593943" y="7302"/>
                  </a:lnTo>
                  <a:lnTo>
                    <a:pt x="580608" y="8254"/>
                  </a:lnTo>
                  <a:lnTo>
                    <a:pt x="567273" y="9207"/>
                  </a:lnTo>
                  <a:lnTo>
                    <a:pt x="553938" y="10160"/>
                  </a:lnTo>
                </a:path>
                <a:path w="803275" h="548639">
                  <a:moveTo>
                    <a:pt x="519648" y="13970"/>
                  </a:moveTo>
                  <a:lnTo>
                    <a:pt x="503674" y="15875"/>
                  </a:lnTo>
                  <a:lnTo>
                    <a:pt x="488057" y="17779"/>
                  </a:lnTo>
                  <a:lnTo>
                    <a:pt x="472678" y="19684"/>
                  </a:lnTo>
                  <a:lnTo>
                    <a:pt x="457418" y="21589"/>
                  </a:lnTo>
                </a:path>
                <a:path w="803275" h="548639">
                  <a:moveTo>
                    <a:pt x="419318" y="27939"/>
                  </a:moveTo>
                  <a:lnTo>
                    <a:pt x="405050" y="29864"/>
                  </a:lnTo>
                  <a:lnTo>
                    <a:pt x="390902" y="31908"/>
                  </a:lnTo>
                  <a:lnTo>
                    <a:pt x="376991" y="34190"/>
                  </a:lnTo>
                  <a:lnTo>
                    <a:pt x="363438" y="36830"/>
                  </a:lnTo>
                </a:path>
                <a:path w="803275" h="548639">
                  <a:moveTo>
                    <a:pt x="330418" y="44450"/>
                  </a:moveTo>
                  <a:lnTo>
                    <a:pt x="315595" y="47525"/>
                  </a:lnTo>
                  <a:lnTo>
                    <a:pt x="301367" y="50958"/>
                  </a:lnTo>
                  <a:lnTo>
                    <a:pt x="287377" y="54629"/>
                  </a:lnTo>
                  <a:lnTo>
                    <a:pt x="273268" y="58420"/>
                  </a:lnTo>
                </a:path>
                <a:path w="803275" h="548639">
                  <a:moveTo>
                    <a:pt x="236438" y="69850"/>
                  </a:moveTo>
                  <a:lnTo>
                    <a:pt x="222388" y="74612"/>
                  </a:lnTo>
                  <a:lnTo>
                    <a:pt x="208815" y="79375"/>
                  </a:lnTo>
                  <a:lnTo>
                    <a:pt x="195718" y="84137"/>
                  </a:lnTo>
                  <a:lnTo>
                    <a:pt x="183098" y="88900"/>
                  </a:lnTo>
                </a:path>
                <a:path w="803275" h="548639">
                  <a:moveTo>
                    <a:pt x="152618" y="102870"/>
                  </a:moveTo>
                  <a:lnTo>
                    <a:pt x="137834" y="109755"/>
                  </a:lnTo>
                  <a:lnTo>
                    <a:pt x="123884" y="116998"/>
                  </a:lnTo>
                  <a:lnTo>
                    <a:pt x="110648" y="124479"/>
                  </a:lnTo>
                  <a:lnTo>
                    <a:pt x="98008" y="132080"/>
                  </a:lnTo>
                </a:path>
                <a:path w="803275" h="548639">
                  <a:moveTo>
                    <a:pt x="68798" y="152400"/>
                  </a:moveTo>
                  <a:lnTo>
                    <a:pt x="57110" y="162123"/>
                  </a:lnTo>
                  <a:lnTo>
                    <a:pt x="46732" y="172085"/>
                  </a:lnTo>
                  <a:lnTo>
                    <a:pt x="37544" y="182046"/>
                  </a:lnTo>
                  <a:lnTo>
                    <a:pt x="29428" y="191770"/>
                  </a:lnTo>
                </a:path>
                <a:path w="803275" h="548639">
                  <a:moveTo>
                    <a:pt x="9108" y="223520"/>
                  </a:moveTo>
                  <a:lnTo>
                    <a:pt x="4325" y="237053"/>
                  </a:lnTo>
                  <a:lnTo>
                    <a:pt x="1329" y="250825"/>
                  </a:lnTo>
                  <a:lnTo>
                    <a:pt x="0" y="264596"/>
                  </a:lnTo>
                  <a:lnTo>
                    <a:pt x="218" y="278130"/>
                  </a:lnTo>
                </a:path>
                <a:path w="803275" h="548639">
                  <a:moveTo>
                    <a:pt x="9108" y="314960"/>
                  </a:moveTo>
                  <a:lnTo>
                    <a:pt x="14366" y="326389"/>
                  </a:lnTo>
                  <a:lnTo>
                    <a:pt x="20697" y="337819"/>
                  </a:lnTo>
                  <a:lnTo>
                    <a:pt x="28217" y="349250"/>
                  </a:lnTo>
                  <a:lnTo>
                    <a:pt x="37048" y="360680"/>
                  </a:lnTo>
                </a:path>
                <a:path w="803275" h="548639">
                  <a:moveTo>
                    <a:pt x="64988" y="388620"/>
                  </a:moveTo>
                  <a:lnTo>
                    <a:pt x="75525" y="396994"/>
                  </a:lnTo>
                  <a:lnTo>
                    <a:pt x="86419" y="405130"/>
                  </a:lnTo>
                  <a:lnTo>
                    <a:pt x="98028" y="413265"/>
                  </a:lnTo>
                  <a:lnTo>
                    <a:pt x="110708" y="421640"/>
                  </a:lnTo>
                </a:path>
                <a:path w="803275" h="548639">
                  <a:moveTo>
                    <a:pt x="142458" y="439420"/>
                  </a:moveTo>
                  <a:lnTo>
                    <a:pt x="155297" y="446087"/>
                  </a:lnTo>
                  <a:lnTo>
                    <a:pt x="168969" y="452755"/>
                  </a:lnTo>
                  <a:lnTo>
                    <a:pt x="183356" y="459422"/>
                  </a:lnTo>
                  <a:lnTo>
                    <a:pt x="198338" y="466090"/>
                  </a:lnTo>
                </a:path>
                <a:path w="803275" h="548639">
                  <a:moveTo>
                    <a:pt x="230088" y="477520"/>
                  </a:moveTo>
                  <a:lnTo>
                    <a:pt x="242689" y="482262"/>
                  </a:lnTo>
                  <a:lnTo>
                    <a:pt x="255647" y="486886"/>
                  </a:lnTo>
                  <a:lnTo>
                    <a:pt x="268843" y="491271"/>
                  </a:lnTo>
                  <a:lnTo>
                    <a:pt x="282158" y="495300"/>
                  </a:lnTo>
                </a:path>
                <a:path w="803275" h="548639">
                  <a:moveTo>
                    <a:pt x="318988" y="505460"/>
                  </a:moveTo>
                  <a:lnTo>
                    <a:pt x="333494" y="509250"/>
                  </a:lnTo>
                  <a:lnTo>
                    <a:pt x="348357" y="512921"/>
                  </a:lnTo>
                  <a:lnTo>
                    <a:pt x="363458" y="516354"/>
                  </a:lnTo>
                  <a:lnTo>
                    <a:pt x="378678" y="519430"/>
                  </a:lnTo>
                </a:path>
                <a:path w="803275" h="548639">
                  <a:moveTo>
                    <a:pt x="411698" y="527050"/>
                  </a:moveTo>
                  <a:lnTo>
                    <a:pt x="425251" y="529153"/>
                  </a:lnTo>
                  <a:lnTo>
                    <a:pt x="439162" y="531494"/>
                  </a:lnTo>
                  <a:lnTo>
                    <a:pt x="453310" y="533836"/>
                  </a:lnTo>
                  <a:lnTo>
                    <a:pt x="467578" y="535940"/>
                  </a:lnTo>
                </a:path>
                <a:path w="803275" h="548639">
                  <a:moveTo>
                    <a:pt x="504408" y="541020"/>
                  </a:moveTo>
                  <a:lnTo>
                    <a:pt x="518914" y="542925"/>
                  </a:lnTo>
                  <a:lnTo>
                    <a:pt x="533777" y="544830"/>
                  </a:lnTo>
                  <a:lnTo>
                    <a:pt x="548878" y="546735"/>
                  </a:lnTo>
                  <a:lnTo>
                    <a:pt x="564098" y="548640"/>
                  </a:lnTo>
                </a:path>
              </a:pathLst>
            </a:custGeom>
            <a:ln w="29112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48100" y="4406900"/>
              <a:ext cx="229870" cy="151130"/>
            </a:xfrm>
            <a:custGeom>
              <a:avLst/>
              <a:gdLst/>
              <a:ahLst/>
              <a:cxnLst/>
              <a:rect l="l" t="t" r="r" b="b"/>
              <a:pathLst>
                <a:path w="229870" h="151129">
                  <a:moveTo>
                    <a:pt x="6350" y="0"/>
                  </a:moveTo>
                  <a:lnTo>
                    <a:pt x="0" y="151130"/>
                  </a:lnTo>
                  <a:lnTo>
                    <a:pt x="229870" y="8508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87879" y="2303779"/>
              <a:ext cx="4536440" cy="4536440"/>
            </a:xfrm>
            <a:custGeom>
              <a:avLst/>
              <a:gdLst/>
              <a:ahLst/>
              <a:cxnLst/>
              <a:rect l="l" t="t" r="r" b="b"/>
              <a:pathLst>
                <a:path w="4536440" h="4536440">
                  <a:moveTo>
                    <a:pt x="2268220" y="4536440"/>
                  </a:moveTo>
                  <a:lnTo>
                    <a:pt x="0" y="4536440"/>
                  </a:lnTo>
                  <a:lnTo>
                    <a:pt x="0" y="0"/>
                  </a:lnTo>
                  <a:lnTo>
                    <a:pt x="4536440" y="0"/>
                  </a:lnTo>
                  <a:lnTo>
                    <a:pt x="4536440" y="4536440"/>
                  </a:lnTo>
                  <a:lnTo>
                    <a:pt x="2268220" y="453644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032250" y="6877050"/>
              <a:ext cx="250190" cy="251460"/>
            </a:xfrm>
            <a:custGeom>
              <a:avLst/>
              <a:gdLst/>
              <a:ahLst/>
              <a:cxnLst/>
              <a:rect l="l" t="t" r="r" b="b"/>
              <a:pathLst>
                <a:path w="250189" h="251459">
                  <a:moveTo>
                    <a:pt x="0" y="251459"/>
                  </a:moveTo>
                  <a:lnTo>
                    <a:pt x="13970" y="237490"/>
                  </a:lnTo>
                </a:path>
                <a:path w="250189" h="251459">
                  <a:moveTo>
                    <a:pt x="26670" y="223520"/>
                  </a:moveTo>
                  <a:lnTo>
                    <a:pt x="40639" y="210820"/>
                  </a:lnTo>
                </a:path>
                <a:path w="250189" h="251459">
                  <a:moveTo>
                    <a:pt x="53339" y="196850"/>
                  </a:moveTo>
                  <a:lnTo>
                    <a:pt x="67310" y="182879"/>
                  </a:lnTo>
                </a:path>
                <a:path w="250189" h="251459">
                  <a:moveTo>
                    <a:pt x="81279" y="170179"/>
                  </a:moveTo>
                  <a:lnTo>
                    <a:pt x="93979" y="156209"/>
                  </a:lnTo>
                </a:path>
                <a:path w="250189" h="251459">
                  <a:moveTo>
                    <a:pt x="107950" y="143509"/>
                  </a:moveTo>
                  <a:lnTo>
                    <a:pt x="121920" y="129540"/>
                  </a:lnTo>
                </a:path>
                <a:path w="250189" h="251459">
                  <a:moveTo>
                    <a:pt x="134620" y="115570"/>
                  </a:moveTo>
                  <a:lnTo>
                    <a:pt x="148589" y="102870"/>
                  </a:lnTo>
                </a:path>
                <a:path w="250189" h="251459">
                  <a:moveTo>
                    <a:pt x="161289" y="88900"/>
                  </a:moveTo>
                  <a:lnTo>
                    <a:pt x="175260" y="74929"/>
                  </a:lnTo>
                </a:path>
                <a:path w="250189" h="251459">
                  <a:moveTo>
                    <a:pt x="189229" y="60959"/>
                  </a:moveTo>
                  <a:lnTo>
                    <a:pt x="201929" y="48259"/>
                  </a:lnTo>
                </a:path>
                <a:path w="250189" h="251459">
                  <a:moveTo>
                    <a:pt x="215900" y="34290"/>
                  </a:moveTo>
                  <a:lnTo>
                    <a:pt x="229870" y="21590"/>
                  </a:lnTo>
                </a:path>
                <a:path w="250189" h="251459">
                  <a:moveTo>
                    <a:pt x="242570" y="7620"/>
                  </a:moveTo>
                  <a:lnTo>
                    <a:pt x="2501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39259" y="676782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248150" y="6927850"/>
              <a:ext cx="90170" cy="271780"/>
            </a:xfrm>
            <a:custGeom>
              <a:avLst/>
              <a:gdLst/>
              <a:ahLst/>
              <a:cxnLst/>
              <a:rect l="l" t="t" r="r" b="b"/>
              <a:pathLst>
                <a:path w="90170" h="271779">
                  <a:moveTo>
                    <a:pt x="0" y="271780"/>
                  </a:moveTo>
                  <a:lnTo>
                    <a:pt x="6350" y="254000"/>
                  </a:lnTo>
                </a:path>
                <a:path w="90170" h="271779">
                  <a:moveTo>
                    <a:pt x="12700" y="236220"/>
                  </a:moveTo>
                  <a:lnTo>
                    <a:pt x="17779" y="217170"/>
                  </a:lnTo>
                </a:path>
                <a:path w="90170" h="271779">
                  <a:moveTo>
                    <a:pt x="24129" y="199390"/>
                  </a:moveTo>
                  <a:lnTo>
                    <a:pt x="30479" y="181609"/>
                  </a:lnTo>
                </a:path>
                <a:path w="90170" h="271779">
                  <a:moveTo>
                    <a:pt x="36829" y="163829"/>
                  </a:moveTo>
                  <a:lnTo>
                    <a:pt x="41910" y="144779"/>
                  </a:lnTo>
                </a:path>
                <a:path w="90170" h="271779">
                  <a:moveTo>
                    <a:pt x="48260" y="127000"/>
                  </a:moveTo>
                  <a:lnTo>
                    <a:pt x="54610" y="109220"/>
                  </a:lnTo>
                </a:path>
                <a:path w="90170" h="271779">
                  <a:moveTo>
                    <a:pt x="60960" y="90170"/>
                  </a:moveTo>
                  <a:lnTo>
                    <a:pt x="66039" y="72390"/>
                  </a:lnTo>
                </a:path>
                <a:path w="90170" h="271779">
                  <a:moveTo>
                    <a:pt x="72389" y="54609"/>
                  </a:moveTo>
                  <a:lnTo>
                    <a:pt x="78739" y="36829"/>
                  </a:lnTo>
                </a:path>
                <a:path w="90170" h="271779">
                  <a:moveTo>
                    <a:pt x="83820" y="17779"/>
                  </a:moveTo>
                  <a:lnTo>
                    <a:pt x="901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88789" y="6767829"/>
              <a:ext cx="102870" cy="171450"/>
            </a:xfrm>
            <a:custGeom>
              <a:avLst/>
              <a:gdLst/>
              <a:ahLst/>
              <a:cxnLst/>
              <a:rect l="l" t="t" r="r" b="b"/>
              <a:pathLst>
                <a:path w="102870" h="171450">
                  <a:moveTo>
                    <a:pt x="102870" y="0"/>
                  </a:moveTo>
                  <a:lnTo>
                    <a:pt x="0" y="137160"/>
                  </a:lnTo>
                  <a:lnTo>
                    <a:pt x="102870" y="17145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445000" y="6927850"/>
              <a:ext cx="91440" cy="271780"/>
            </a:xfrm>
            <a:custGeom>
              <a:avLst/>
              <a:gdLst/>
              <a:ahLst/>
              <a:cxnLst/>
              <a:rect l="l" t="t" r="r" b="b"/>
              <a:pathLst>
                <a:path w="91439" h="271779">
                  <a:moveTo>
                    <a:pt x="91439" y="271780"/>
                  </a:moveTo>
                  <a:lnTo>
                    <a:pt x="85089" y="254000"/>
                  </a:lnTo>
                </a:path>
                <a:path w="91439" h="271779">
                  <a:moveTo>
                    <a:pt x="78739" y="236220"/>
                  </a:moveTo>
                  <a:lnTo>
                    <a:pt x="72389" y="217170"/>
                  </a:lnTo>
                </a:path>
                <a:path w="91439" h="271779">
                  <a:moveTo>
                    <a:pt x="67310" y="199390"/>
                  </a:moveTo>
                  <a:lnTo>
                    <a:pt x="60960" y="181609"/>
                  </a:lnTo>
                </a:path>
                <a:path w="91439" h="271779">
                  <a:moveTo>
                    <a:pt x="54610" y="163829"/>
                  </a:moveTo>
                  <a:lnTo>
                    <a:pt x="48260" y="144779"/>
                  </a:lnTo>
                </a:path>
                <a:path w="91439" h="271779">
                  <a:moveTo>
                    <a:pt x="41910" y="127000"/>
                  </a:moveTo>
                  <a:lnTo>
                    <a:pt x="36829" y="109220"/>
                  </a:lnTo>
                </a:path>
                <a:path w="91439" h="271779">
                  <a:moveTo>
                    <a:pt x="30479" y="90170"/>
                  </a:moveTo>
                  <a:lnTo>
                    <a:pt x="24129" y="72390"/>
                  </a:lnTo>
                </a:path>
                <a:path w="91439" h="271779">
                  <a:moveTo>
                    <a:pt x="17779" y="54609"/>
                  </a:moveTo>
                  <a:lnTo>
                    <a:pt x="12700" y="36829"/>
                  </a:lnTo>
                </a:path>
                <a:path w="91439" h="271779">
                  <a:moveTo>
                    <a:pt x="6350" y="177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391659" y="6769100"/>
              <a:ext cx="102870" cy="170180"/>
            </a:xfrm>
            <a:custGeom>
              <a:avLst/>
              <a:gdLst/>
              <a:ahLst/>
              <a:cxnLst/>
              <a:rect l="l" t="t" r="r" b="b"/>
              <a:pathLst>
                <a:path w="102870" h="170179">
                  <a:moveTo>
                    <a:pt x="0" y="0"/>
                  </a:moveTo>
                  <a:lnTo>
                    <a:pt x="0" y="170179"/>
                  </a:lnTo>
                  <a:lnTo>
                    <a:pt x="102869" y="13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02150" y="6878320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90">
                  <a:moveTo>
                    <a:pt x="250189" y="250189"/>
                  </a:moveTo>
                  <a:lnTo>
                    <a:pt x="236220" y="236219"/>
                  </a:lnTo>
                </a:path>
                <a:path w="250189" h="250190">
                  <a:moveTo>
                    <a:pt x="222250" y="222249"/>
                  </a:moveTo>
                  <a:lnTo>
                    <a:pt x="209550" y="209549"/>
                  </a:lnTo>
                </a:path>
                <a:path w="250189" h="250190">
                  <a:moveTo>
                    <a:pt x="195579" y="195579"/>
                  </a:moveTo>
                  <a:lnTo>
                    <a:pt x="181610" y="181609"/>
                  </a:lnTo>
                </a:path>
                <a:path w="250189" h="250190">
                  <a:moveTo>
                    <a:pt x="168910" y="168909"/>
                  </a:moveTo>
                  <a:lnTo>
                    <a:pt x="154939" y="154939"/>
                  </a:lnTo>
                </a:path>
                <a:path w="250189" h="250190">
                  <a:moveTo>
                    <a:pt x="140970" y="142239"/>
                  </a:moveTo>
                  <a:lnTo>
                    <a:pt x="128270" y="128269"/>
                  </a:lnTo>
                </a:path>
                <a:path w="250189" h="250190">
                  <a:moveTo>
                    <a:pt x="114300" y="114299"/>
                  </a:moveTo>
                  <a:lnTo>
                    <a:pt x="101600" y="101599"/>
                  </a:lnTo>
                </a:path>
                <a:path w="250189" h="250190">
                  <a:moveTo>
                    <a:pt x="87629" y="87629"/>
                  </a:moveTo>
                  <a:lnTo>
                    <a:pt x="73660" y="73659"/>
                  </a:lnTo>
                </a:path>
                <a:path w="250189" h="250190">
                  <a:moveTo>
                    <a:pt x="60960" y="60959"/>
                  </a:moveTo>
                  <a:lnTo>
                    <a:pt x="46989" y="46989"/>
                  </a:lnTo>
                </a:path>
                <a:path w="250189" h="250190">
                  <a:moveTo>
                    <a:pt x="33020" y="34289"/>
                  </a:moveTo>
                  <a:lnTo>
                    <a:pt x="20320" y="20319"/>
                  </a:lnTo>
                </a:path>
                <a:path w="250189" h="250190">
                  <a:moveTo>
                    <a:pt x="6350" y="63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92929" y="67691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662420" y="5402579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50189" y="250190"/>
                  </a:moveTo>
                  <a:lnTo>
                    <a:pt x="236220" y="236220"/>
                  </a:lnTo>
                </a:path>
                <a:path w="250190" h="250189">
                  <a:moveTo>
                    <a:pt x="223520" y="222250"/>
                  </a:moveTo>
                  <a:lnTo>
                    <a:pt x="209550" y="209550"/>
                  </a:lnTo>
                </a:path>
                <a:path w="250190" h="250189">
                  <a:moveTo>
                    <a:pt x="195579" y="195580"/>
                  </a:moveTo>
                  <a:lnTo>
                    <a:pt x="182879" y="181610"/>
                  </a:lnTo>
                </a:path>
                <a:path w="250190" h="250189">
                  <a:moveTo>
                    <a:pt x="168909" y="168910"/>
                  </a:moveTo>
                  <a:lnTo>
                    <a:pt x="154939" y="154940"/>
                  </a:lnTo>
                </a:path>
                <a:path w="250190" h="250189">
                  <a:moveTo>
                    <a:pt x="140970" y="142240"/>
                  </a:moveTo>
                  <a:lnTo>
                    <a:pt x="128270" y="128270"/>
                  </a:lnTo>
                </a:path>
                <a:path w="250190" h="250189">
                  <a:moveTo>
                    <a:pt x="114300" y="114300"/>
                  </a:moveTo>
                  <a:lnTo>
                    <a:pt x="101600" y="101600"/>
                  </a:lnTo>
                </a:path>
                <a:path w="250190" h="250189">
                  <a:moveTo>
                    <a:pt x="87629" y="87630"/>
                  </a:moveTo>
                  <a:lnTo>
                    <a:pt x="73659" y="73660"/>
                  </a:lnTo>
                </a:path>
                <a:path w="250190" h="250189">
                  <a:moveTo>
                    <a:pt x="60959" y="60960"/>
                  </a:moveTo>
                  <a:lnTo>
                    <a:pt x="46989" y="46990"/>
                  </a:lnTo>
                </a:path>
                <a:path w="250190" h="250189">
                  <a:moveTo>
                    <a:pt x="33020" y="34290"/>
                  </a:moveTo>
                  <a:lnTo>
                    <a:pt x="20320" y="20320"/>
                  </a:lnTo>
                </a:path>
                <a:path w="250190" h="250189">
                  <a:moveTo>
                    <a:pt x="6350" y="6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553200" y="529335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695439" y="5353050"/>
              <a:ext cx="288290" cy="119380"/>
            </a:xfrm>
            <a:custGeom>
              <a:avLst/>
              <a:gdLst/>
              <a:ahLst/>
              <a:cxnLst/>
              <a:rect l="l" t="t" r="r" b="b"/>
              <a:pathLst>
                <a:path w="288290" h="119379">
                  <a:moveTo>
                    <a:pt x="288289" y="119380"/>
                  </a:moveTo>
                  <a:lnTo>
                    <a:pt x="270509" y="111760"/>
                  </a:lnTo>
                </a:path>
                <a:path w="288290" h="119379">
                  <a:moveTo>
                    <a:pt x="252729" y="104139"/>
                  </a:moveTo>
                  <a:lnTo>
                    <a:pt x="236219" y="96519"/>
                  </a:lnTo>
                </a:path>
                <a:path w="288290" h="119379">
                  <a:moveTo>
                    <a:pt x="218439" y="90169"/>
                  </a:moveTo>
                  <a:lnTo>
                    <a:pt x="200659" y="82550"/>
                  </a:lnTo>
                </a:path>
                <a:path w="288290" h="119379">
                  <a:moveTo>
                    <a:pt x="182879" y="74930"/>
                  </a:moveTo>
                  <a:lnTo>
                    <a:pt x="165100" y="67310"/>
                  </a:lnTo>
                </a:path>
                <a:path w="288290" h="119379">
                  <a:moveTo>
                    <a:pt x="147319" y="60960"/>
                  </a:moveTo>
                  <a:lnTo>
                    <a:pt x="129539" y="53339"/>
                  </a:lnTo>
                </a:path>
                <a:path w="288290" h="119379">
                  <a:moveTo>
                    <a:pt x="111759" y="45719"/>
                  </a:moveTo>
                  <a:lnTo>
                    <a:pt x="93979" y="38100"/>
                  </a:lnTo>
                </a:path>
                <a:path w="288290" h="119379">
                  <a:moveTo>
                    <a:pt x="76200" y="31750"/>
                  </a:moveTo>
                  <a:lnTo>
                    <a:pt x="58419" y="24130"/>
                  </a:lnTo>
                </a:path>
                <a:path w="288290" h="119379">
                  <a:moveTo>
                    <a:pt x="40639" y="16510"/>
                  </a:moveTo>
                  <a:lnTo>
                    <a:pt x="24129" y="8889"/>
                  </a:lnTo>
                </a:path>
                <a:path w="288290" h="119379">
                  <a:moveTo>
                    <a:pt x="6350" y="2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553200" y="5293359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0" y="0"/>
                  </a:moveTo>
                  <a:lnTo>
                    <a:pt x="129540" y="113029"/>
                  </a:lnTo>
                  <a:lnTo>
                    <a:pt x="170179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05600" y="5184139"/>
              <a:ext cx="278130" cy="71120"/>
            </a:xfrm>
            <a:custGeom>
              <a:avLst/>
              <a:gdLst/>
              <a:ahLst/>
              <a:cxnLst/>
              <a:rect l="l" t="t" r="r" b="b"/>
              <a:pathLst>
                <a:path w="278129" h="71120">
                  <a:moveTo>
                    <a:pt x="278129" y="0"/>
                  </a:moveTo>
                  <a:lnTo>
                    <a:pt x="260350" y="5080"/>
                  </a:lnTo>
                </a:path>
                <a:path w="278129" h="71120">
                  <a:moveTo>
                    <a:pt x="241300" y="8890"/>
                  </a:moveTo>
                  <a:lnTo>
                    <a:pt x="223520" y="13970"/>
                  </a:lnTo>
                </a:path>
                <a:path w="278129" h="71120">
                  <a:moveTo>
                    <a:pt x="204470" y="19050"/>
                  </a:moveTo>
                  <a:lnTo>
                    <a:pt x="185420" y="24130"/>
                  </a:lnTo>
                </a:path>
                <a:path w="278129" h="71120">
                  <a:moveTo>
                    <a:pt x="167640" y="27940"/>
                  </a:moveTo>
                  <a:lnTo>
                    <a:pt x="148590" y="33020"/>
                  </a:lnTo>
                </a:path>
                <a:path w="278129" h="71120">
                  <a:moveTo>
                    <a:pt x="130809" y="38100"/>
                  </a:moveTo>
                  <a:lnTo>
                    <a:pt x="111759" y="41910"/>
                  </a:lnTo>
                </a:path>
                <a:path w="278129" h="71120">
                  <a:moveTo>
                    <a:pt x="93979" y="46990"/>
                  </a:moveTo>
                  <a:lnTo>
                    <a:pt x="74929" y="52070"/>
                  </a:lnTo>
                </a:path>
                <a:path w="278129" h="71120">
                  <a:moveTo>
                    <a:pt x="55879" y="57150"/>
                  </a:moveTo>
                  <a:lnTo>
                    <a:pt x="38100" y="60960"/>
                  </a:lnTo>
                </a:path>
                <a:path w="278129" h="71120">
                  <a:moveTo>
                    <a:pt x="19050" y="66040"/>
                  </a:moveTo>
                  <a:lnTo>
                    <a:pt x="0" y="71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553200" y="5201919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79" h="104139">
                  <a:moveTo>
                    <a:pt x="143509" y="0"/>
                  </a:moveTo>
                  <a:lnTo>
                    <a:pt x="0" y="92709"/>
                  </a:lnTo>
                  <a:lnTo>
                    <a:pt x="170179" y="10413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673850" y="4968239"/>
              <a:ext cx="238760" cy="220979"/>
            </a:xfrm>
            <a:custGeom>
              <a:avLst/>
              <a:gdLst/>
              <a:ahLst/>
              <a:cxnLst/>
              <a:rect l="l" t="t" r="r" b="b"/>
              <a:pathLst>
                <a:path w="238759" h="220979">
                  <a:moveTo>
                    <a:pt x="238759" y="0"/>
                  </a:moveTo>
                  <a:lnTo>
                    <a:pt x="223520" y="12700"/>
                  </a:lnTo>
                </a:path>
                <a:path w="238759" h="220979">
                  <a:moveTo>
                    <a:pt x="209550" y="25400"/>
                  </a:moveTo>
                  <a:lnTo>
                    <a:pt x="195579" y="38100"/>
                  </a:lnTo>
                </a:path>
                <a:path w="238759" h="220979">
                  <a:moveTo>
                    <a:pt x="181609" y="52070"/>
                  </a:moveTo>
                  <a:lnTo>
                    <a:pt x="167640" y="64770"/>
                  </a:lnTo>
                </a:path>
                <a:path w="238759" h="220979">
                  <a:moveTo>
                    <a:pt x="153670" y="77470"/>
                  </a:moveTo>
                  <a:lnTo>
                    <a:pt x="139700" y="91440"/>
                  </a:lnTo>
                </a:path>
                <a:path w="238759" h="220979">
                  <a:moveTo>
                    <a:pt x="125729" y="104140"/>
                  </a:moveTo>
                  <a:lnTo>
                    <a:pt x="111759" y="116840"/>
                  </a:lnTo>
                </a:path>
                <a:path w="238759" h="220979">
                  <a:moveTo>
                    <a:pt x="97790" y="129540"/>
                  </a:moveTo>
                  <a:lnTo>
                    <a:pt x="83820" y="142240"/>
                  </a:lnTo>
                </a:path>
                <a:path w="238759" h="220979">
                  <a:moveTo>
                    <a:pt x="69850" y="156210"/>
                  </a:moveTo>
                  <a:lnTo>
                    <a:pt x="55879" y="168910"/>
                  </a:lnTo>
                </a:path>
                <a:path w="238759" h="220979">
                  <a:moveTo>
                    <a:pt x="41909" y="181610"/>
                  </a:moveTo>
                  <a:lnTo>
                    <a:pt x="27940" y="194310"/>
                  </a:lnTo>
                </a:path>
                <a:path w="238759" h="220979">
                  <a:moveTo>
                    <a:pt x="13970" y="208280"/>
                  </a:moveTo>
                  <a:lnTo>
                    <a:pt x="0" y="220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553200" y="5151119"/>
              <a:ext cx="156210" cy="148590"/>
            </a:xfrm>
            <a:custGeom>
              <a:avLst/>
              <a:gdLst/>
              <a:ahLst/>
              <a:cxnLst/>
              <a:rect l="l" t="t" r="r" b="b"/>
              <a:pathLst>
                <a:path w="156209" h="148589">
                  <a:moveTo>
                    <a:pt x="82550" y="0"/>
                  </a:moveTo>
                  <a:lnTo>
                    <a:pt x="0" y="148589"/>
                  </a:lnTo>
                  <a:lnTo>
                    <a:pt x="156209" y="787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662420" y="3206749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50189" y="250189"/>
                  </a:moveTo>
                  <a:lnTo>
                    <a:pt x="236220" y="236220"/>
                  </a:lnTo>
                </a:path>
                <a:path w="250190" h="250189">
                  <a:moveTo>
                    <a:pt x="223520" y="223520"/>
                  </a:moveTo>
                  <a:lnTo>
                    <a:pt x="209550" y="209550"/>
                  </a:lnTo>
                </a:path>
                <a:path w="250190" h="250189">
                  <a:moveTo>
                    <a:pt x="196850" y="195579"/>
                  </a:moveTo>
                  <a:lnTo>
                    <a:pt x="182879" y="182879"/>
                  </a:lnTo>
                </a:path>
                <a:path w="250190" h="250189">
                  <a:moveTo>
                    <a:pt x="168909" y="168910"/>
                  </a:moveTo>
                  <a:lnTo>
                    <a:pt x="156209" y="154939"/>
                  </a:lnTo>
                </a:path>
                <a:path w="250190" h="250189">
                  <a:moveTo>
                    <a:pt x="142239" y="142239"/>
                  </a:moveTo>
                  <a:lnTo>
                    <a:pt x="128270" y="128270"/>
                  </a:lnTo>
                </a:path>
                <a:path w="250190" h="250189">
                  <a:moveTo>
                    <a:pt x="115570" y="115570"/>
                  </a:moveTo>
                  <a:lnTo>
                    <a:pt x="101600" y="101600"/>
                  </a:lnTo>
                </a:path>
                <a:path w="250190" h="250189">
                  <a:moveTo>
                    <a:pt x="87629" y="87629"/>
                  </a:moveTo>
                  <a:lnTo>
                    <a:pt x="73659" y="73660"/>
                  </a:lnTo>
                </a:path>
                <a:path w="250190" h="250189">
                  <a:moveTo>
                    <a:pt x="60959" y="60960"/>
                  </a:moveTo>
                  <a:lnTo>
                    <a:pt x="46989" y="46989"/>
                  </a:lnTo>
                </a:path>
                <a:path w="250190" h="250189">
                  <a:moveTo>
                    <a:pt x="34289" y="34289"/>
                  </a:moveTo>
                  <a:lnTo>
                    <a:pt x="20320" y="20320"/>
                  </a:lnTo>
                </a:path>
                <a:path w="250190" h="250189">
                  <a:moveTo>
                    <a:pt x="6350" y="6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553200" y="309752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96709" y="3157219"/>
              <a:ext cx="287020" cy="119380"/>
            </a:xfrm>
            <a:custGeom>
              <a:avLst/>
              <a:gdLst/>
              <a:ahLst/>
              <a:cxnLst/>
              <a:rect l="l" t="t" r="r" b="b"/>
              <a:pathLst>
                <a:path w="287020" h="119379">
                  <a:moveTo>
                    <a:pt x="287020" y="119379"/>
                  </a:moveTo>
                  <a:lnTo>
                    <a:pt x="270510" y="111759"/>
                  </a:lnTo>
                </a:path>
                <a:path w="287020" h="119379">
                  <a:moveTo>
                    <a:pt x="252730" y="104139"/>
                  </a:moveTo>
                  <a:lnTo>
                    <a:pt x="234950" y="97789"/>
                  </a:lnTo>
                </a:path>
                <a:path w="287020" h="119379">
                  <a:moveTo>
                    <a:pt x="217170" y="90169"/>
                  </a:moveTo>
                  <a:lnTo>
                    <a:pt x="199390" y="82550"/>
                  </a:lnTo>
                </a:path>
                <a:path w="287020" h="119379">
                  <a:moveTo>
                    <a:pt x="181610" y="74929"/>
                  </a:moveTo>
                  <a:lnTo>
                    <a:pt x="163830" y="68579"/>
                  </a:lnTo>
                </a:path>
                <a:path w="287020" h="119379">
                  <a:moveTo>
                    <a:pt x="146050" y="60959"/>
                  </a:moveTo>
                  <a:lnTo>
                    <a:pt x="128270" y="53339"/>
                  </a:lnTo>
                </a:path>
                <a:path w="287020" h="119379">
                  <a:moveTo>
                    <a:pt x="110490" y="45719"/>
                  </a:moveTo>
                  <a:lnTo>
                    <a:pt x="92710" y="39369"/>
                  </a:lnTo>
                </a:path>
                <a:path w="287020" h="119379">
                  <a:moveTo>
                    <a:pt x="76200" y="31750"/>
                  </a:moveTo>
                  <a:lnTo>
                    <a:pt x="58420" y="24129"/>
                  </a:lnTo>
                </a:path>
                <a:path w="287020" h="119379">
                  <a:moveTo>
                    <a:pt x="40640" y="16509"/>
                  </a:moveTo>
                  <a:lnTo>
                    <a:pt x="22860" y="10159"/>
                  </a:lnTo>
                </a:path>
                <a:path w="287020" h="119379">
                  <a:moveTo>
                    <a:pt x="5080" y="2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553200" y="3097529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30">
                  <a:moveTo>
                    <a:pt x="0" y="0"/>
                  </a:moveTo>
                  <a:lnTo>
                    <a:pt x="129540" y="113030"/>
                  </a:lnTo>
                  <a:lnTo>
                    <a:pt x="170179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706870" y="2988309"/>
              <a:ext cx="276860" cy="71120"/>
            </a:xfrm>
            <a:custGeom>
              <a:avLst/>
              <a:gdLst/>
              <a:ahLst/>
              <a:cxnLst/>
              <a:rect l="l" t="t" r="r" b="b"/>
              <a:pathLst>
                <a:path w="276859" h="71119">
                  <a:moveTo>
                    <a:pt x="276859" y="0"/>
                  </a:moveTo>
                  <a:lnTo>
                    <a:pt x="259079" y="5079"/>
                  </a:lnTo>
                </a:path>
                <a:path w="276859" h="71119">
                  <a:moveTo>
                    <a:pt x="240029" y="8889"/>
                  </a:moveTo>
                  <a:lnTo>
                    <a:pt x="222250" y="13969"/>
                  </a:lnTo>
                </a:path>
                <a:path w="276859" h="71119">
                  <a:moveTo>
                    <a:pt x="203200" y="19050"/>
                  </a:moveTo>
                  <a:lnTo>
                    <a:pt x="185420" y="24129"/>
                  </a:lnTo>
                </a:path>
                <a:path w="276859" h="71119">
                  <a:moveTo>
                    <a:pt x="166370" y="27939"/>
                  </a:moveTo>
                  <a:lnTo>
                    <a:pt x="147320" y="33019"/>
                  </a:lnTo>
                </a:path>
                <a:path w="276859" h="71119">
                  <a:moveTo>
                    <a:pt x="129539" y="38100"/>
                  </a:moveTo>
                  <a:lnTo>
                    <a:pt x="110489" y="41910"/>
                  </a:lnTo>
                </a:path>
                <a:path w="276859" h="71119">
                  <a:moveTo>
                    <a:pt x="92709" y="46989"/>
                  </a:moveTo>
                  <a:lnTo>
                    <a:pt x="73659" y="52069"/>
                  </a:lnTo>
                </a:path>
                <a:path w="276859" h="71119">
                  <a:moveTo>
                    <a:pt x="55879" y="57150"/>
                  </a:moveTo>
                  <a:lnTo>
                    <a:pt x="36829" y="62229"/>
                  </a:lnTo>
                </a:path>
                <a:path w="276859" h="71119">
                  <a:moveTo>
                    <a:pt x="17779" y="66039"/>
                  </a:moveTo>
                  <a:lnTo>
                    <a:pt x="0" y="71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553200" y="3006089"/>
              <a:ext cx="171450" cy="104139"/>
            </a:xfrm>
            <a:custGeom>
              <a:avLst/>
              <a:gdLst/>
              <a:ahLst/>
              <a:cxnLst/>
              <a:rect l="l" t="t" r="r" b="b"/>
              <a:pathLst>
                <a:path w="171450" h="104139">
                  <a:moveTo>
                    <a:pt x="144779" y="0"/>
                  </a:moveTo>
                  <a:lnTo>
                    <a:pt x="0" y="92710"/>
                  </a:lnTo>
                  <a:lnTo>
                    <a:pt x="171450" y="104139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673850" y="2772409"/>
              <a:ext cx="238760" cy="220979"/>
            </a:xfrm>
            <a:custGeom>
              <a:avLst/>
              <a:gdLst/>
              <a:ahLst/>
              <a:cxnLst/>
              <a:rect l="l" t="t" r="r" b="b"/>
              <a:pathLst>
                <a:path w="238759" h="220980">
                  <a:moveTo>
                    <a:pt x="238759" y="0"/>
                  </a:moveTo>
                  <a:lnTo>
                    <a:pt x="224790" y="12700"/>
                  </a:lnTo>
                </a:path>
                <a:path w="238759" h="220980">
                  <a:moveTo>
                    <a:pt x="210820" y="25400"/>
                  </a:moveTo>
                  <a:lnTo>
                    <a:pt x="196850" y="39369"/>
                  </a:lnTo>
                </a:path>
                <a:path w="238759" h="220980">
                  <a:moveTo>
                    <a:pt x="182879" y="52069"/>
                  </a:moveTo>
                  <a:lnTo>
                    <a:pt x="168909" y="64769"/>
                  </a:lnTo>
                </a:path>
                <a:path w="238759" h="220980">
                  <a:moveTo>
                    <a:pt x="153670" y="77469"/>
                  </a:moveTo>
                  <a:lnTo>
                    <a:pt x="140970" y="91439"/>
                  </a:lnTo>
                </a:path>
                <a:path w="238759" h="220980">
                  <a:moveTo>
                    <a:pt x="127000" y="104139"/>
                  </a:moveTo>
                  <a:lnTo>
                    <a:pt x="113029" y="116839"/>
                  </a:lnTo>
                </a:path>
                <a:path w="238759" h="220980">
                  <a:moveTo>
                    <a:pt x="99059" y="129539"/>
                  </a:moveTo>
                  <a:lnTo>
                    <a:pt x="83820" y="142239"/>
                  </a:lnTo>
                </a:path>
                <a:path w="238759" h="220980">
                  <a:moveTo>
                    <a:pt x="69850" y="156210"/>
                  </a:moveTo>
                  <a:lnTo>
                    <a:pt x="55879" y="168910"/>
                  </a:lnTo>
                </a:path>
                <a:path w="238759" h="220980">
                  <a:moveTo>
                    <a:pt x="41909" y="181610"/>
                  </a:moveTo>
                  <a:lnTo>
                    <a:pt x="27940" y="195579"/>
                  </a:lnTo>
                </a:path>
                <a:path w="238759" h="220980">
                  <a:moveTo>
                    <a:pt x="13970" y="208279"/>
                  </a:moveTo>
                  <a:lnTo>
                    <a:pt x="0" y="220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554470" y="2955289"/>
              <a:ext cx="154940" cy="149860"/>
            </a:xfrm>
            <a:custGeom>
              <a:avLst/>
              <a:gdLst/>
              <a:ahLst/>
              <a:cxnLst/>
              <a:rect l="l" t="t" r="r" b="b"/>
              <a:pathLst>
                <a:path w="154940" h="149860">
                  <a:moveTo>
                    <a:pt x="81279" y="0"/>
                  </a:moveTo>
                  <a:lnTo>
                    <a:pt x="0" y="149860"/>
                  </a:lnTo>
                  <a:lnTo>
                    <a:pt x="154939" y="7873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7166609" y="6028690"/>
            <a:ext cx="1349375" cy="5524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sz="1200" dirty="0">
                <a:latin typeface="Arial MT"/>
                <a:cs typeface="Arial MT"/>
              </a:rPr>
              <a:t>Edge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10" dirty="0">
                <a:latin typeface="Arial MT"/>
                <a:cs typeface="Arial MT"/>
              </a:rPr>
              <a:t> previous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step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latin typeface="Arial MT"/>
                <a:cs typeface="Arial MT"/>
              </a:rPr>
              <a:t>(and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current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input)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7189469" y="6976109"/>
            <a:ext cx="792480" cy="151130"/>
            <a:chOff x="7189469" y="6976109"/>
            <a:chExt cx="792480" cy="151130"/>
          </a:xfrm>
        </p:grpSpPr>
        <p:sp>
          <p:nvSpPr>
            <p:cNvPr id="64" name="object 64"/>
            <p:cNvSpPr/>
            <p:nvPr/>
          </p:nvSpPr>
          <p:spPr>
            <a:xfrm>
              <a:off x="7189469" y="705230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575309" y="0"/>
                  </a:lnTo>
                </a:path>
              </a:pathLst>
            </a:custGeom>
            <a:ln w="29112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54619" y="6976109"/>
              <a:ext cx="227329" cy="151130"/>
            </a:xfrm>
            <a:custGeom>
              <a:avLst/>
              <a:gdLst/>
              <a:ahLst/>
              <a:cxnLst/>
              <a:rect l="l" t="t" r="r" b="b"/>
              <a:pathLst>
                <a:path w="227329" h="151129">
                  <a:moveTo>
                    <a:pt x="0" y="0"/>
                  </a:moveTo>
                  <a:lnTo>
                    <a:pt x="0" y="151130"/>
                  </a:lnTo>
                  <a:lnTo>
                    <a:pt x="227329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239000" y="7142480"/>
            <a:ext cx="1159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Weight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fixed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25820" y="5678170"/>
            <a:ext cx="2571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200" dirty="0">
                <a:latin typeface="Times New Roman"/>
                <a:cs typeface="Times New Roman"/>
              </a:rPr>
              <a:t>i</a:t>
            </a:r>
            <a:r>
              <a:rPr sz="1950" i="1" spc="300" baseline="-23504" dirty="0">
                <a:latin typeface="Times New Roman"/>
                <a:cs typeface="Times New Roman"/>
              </a:rPr>
              <a:t>t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023609" y="2222499"/>
            <a:ext cx="32321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220" dirty="0">
                <a:latin typeface="Times New Roman"/>
                <a:cs typeface="Times New Roman"/>
              </a:rPr>
              <a:t>o</a:t>
            </a:r>
            <a:r>
              <a:rPr sz="1950" i="1" spc="330" baseline="-23504" dirty="0">
                <a:latin typeface="Times New Roman"/>
                <a:cs typeface="Times New Roman"/>
              </a:rPr>
              <a:t>t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946650" y="6032500"/>
            <a:ext cx="27686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250" dirty="0">
                <a:latin typeface="Cambria"/>
                <a:cs typeface="Cambria"/>
              </a:rPr>
              <a:t>~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4926329" y="6182359"/>
            <a:ext cx="236854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40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163820" y="6360159"/>
            <a:ext cx="7810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930140" y="4005579"/>
            <a:ext cx="110553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b="1" i="1" spc="155" dirty="0">
                <a:solidFill>
                  <a:srgbClr val="007F00"/>
                </a:solidFill>
                <a:latin typeface="Times New Roman"/>
                <a:cs typeface="Times New Roman"/>
              </a:rPr>
              <a:t>C</a:t>
            </a:r>
            <a:r>
              <a:rPr sz="2350" b="1" i="1" spc="26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350" spc="555" dirty="0">
                <a:solidFill>
                  <a:srgbClr val="007F00"/>
                </a:solidFill>
                <a:latin typeface="Cambria"/>
                <a:cs typeface="Cambria"/>
              </a:rPr>
              <a:t>=</a:t>
            </a:r>
            <a:r>
              <a:rPr sz="2350" b="1" i="1" spc="555" dirty="0">
                <a:solidFill>
                  <a:srgbClr val="007F00"/>
                </a:solidFill>
                <a:latin typeface="Times New Roman"/>
                <a:cs typeface="Times New Roman"/>
              </a:rPr>
              <a:t>C</a:t>
            </a:r>
            <a:r>
              <a:rPr sz="2350" b="1" i="1" spc="-5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2350" spc="570" dirty="0">
                <a:solidFill>
                  <a:srgbClr val="007F00"/>
                </a:solidFill>
                <a:latin typeface="Cambria"/>
                <a:cs typeface="Cambria"/>
              </a:rPr>
              <a:t>⋅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176520" y="3854450"/>
            <a:ext cx="1199515" cy="5899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01955">
              <a:lnSpc>
                <a:spcPts val="2780"/>
              </a:lnSpc>
              <a:spcBef>
                <a:spcPts val="120"/>
              </a:spcBef>
              <a:tabLst>
                <a:tab pos="935355" algn="l"/>
              </a:tabLst>
            </a:pPr>
            <a:r>
              <a:rPr sz="2350" spc="315" dirty="0">
                <a:solidFill>
                  <a:srgbClr val="007F00"/>
                </a:solidFill>
                <a:latin typeface="Cambria"/>
                <a:cs typeface="Cambria"/>
              </a:rPr>
              <a:t>~</a:t>
            </a:r>
            <a:r>
              <a:rPr sz="2350" dirty="0">
                <a:solidFill>
                  <a:srgbClr val="007F00"/>
                </a:solidFill>
                <a:latin typeface="Cambria"/>
                <a:cs typeface="Cambria"/>
              </a:rPr>
              <a:t>	</a:t>
            </a:r>
            <a:r>
              <a:rPr sz="1400" dirty="0">
                <a:solidFill>
                  <a:srgbClr val="007F00"/>
                </a:solidFill>
                <a:latin typeface="Cambria"/>
                <a:cs typeface="Cambria"/>
              </a:rPr>
              <a:t>(</a:t>
            </a:r>
            <a:r>
              <a:rPr sz="1400" spc="-15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400" b="1" i="1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1400" b="1" i="1" spc="-13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400" spc="-50" dirty="0">
                <a:solidFill>
                  <a:srgbClr val="007F00"/>
                </a:solidFill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ts val="1639"/>
              </a:lnSpc>
              <a:tabLst>
                <a:tab pos="628015" algn="l"/>
                <a:tab pos="955675" algn="l"/>
              </a:tabLst>
            </a:pPr>
            <a:r>
              <a:rPr sz="1400" b="1" i="1" spc="-50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1400" b="1" i="1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400" b="1" i="1" spc="-50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1400" b="1" i="1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1400" b="1" i="1" spc="5" dirty="0">
                <a:solidFill>
                  <a:srgbClr val="007F00"/>
                </a:solidFill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96940" y="4005579"/>
            <a:ext cx="84010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81635" algn="l"/>
              </a:tabLst>
            </a:pPr>
            <a:r>
              <a:rPr sz="2350" b="1" i="1" spc="15" dirty="0">
                <a:solidFill>
                  <a:srgbClr val="007F00"/>
                </a:solidFill>
                <a:latin typeface="Times New Roman"/>
                <a:cs typeface="Times New Roman"/>
              </a:rPr>
              <a:t>i</a:t>
            </a:r>
            <a:r>
              <a:rPr sz="2350" b="1" i="1" dirty="0">
                <a:solidFill>
                  <a:srgbClr val="007F00"/>
                </a:solidFill>
                <a:latin typeface="Times New Roman"/>
                <a:cs typeface="Times New Roman"/>
              </a:rPr>
              <a:t>	</a:t>
            </a:r>
            <a:r>
              <a:rPr sz="2350" spc="204" dirty="0">
                <a:solidFill>
                  <a:srgbClr val="007F00"/>
                </a:solidFill>
                <a:latin typeface="Cambria"/>
                <a:cs typeface="Cambria"/>
              </a:rPr>
              <a:t>+</a:t>
            </a:r>
            <a:r>
              <a:rPr sz="2350" spc="-25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2350" b="1" i="1" spc="105" dirty="0">
                <a:solidFill>
                  <a:srgbClr val="007F00"/>
                </a:solidFill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6838950" y="4202429"/>
            <a:ext cx="39052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b="1" i="1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r>
              <a:rPr sz="1400" b="1" i="1" spc="-120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400" spc="445" dirty="0">
                <a:solidFill>
                  <a:srgbClr val="007F00"/>
                </a:solidFill>
                <a:latin typeface="Cambria"/>
                <a:cs typeface="Cambria"/>
              </a:rPr>
              <a:t>−</a:t>
            </a:r>
            <a:r>
              <a:rPr sz="1400" spc="-60" dirty="0">
                <a:solidFill>
                  <a:srgbClr val="007F00"/>
                </a:solidFill>
                <a:latin typeface="Cambria"/>
                <a:cs typeface="Cambria"/>
              </a:rPr>
              <a:t> </a:t>
            </a:r>
            <a:r>
              <a:rPr sz="1400" b="1" spc="20" dirty="0">
                <a:solidFill>
                  <a:srgbClr val="007F00"/>
                </a:solid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897629" y="2292350"/>
            <a:ext cx="74739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i="1" spc="195" dirty="0">
                <a:latin typeface="Times New Roman"/>
                <a:cs typeface="Times New Roman"/>
              </a:rPr>
              <a:t>C</a:t>
            </a:r>
            <a:r>
              <a:rPr sz="2100" i="1" spc="292" baseline="-23809" dirty="0">
                <a:latin typeface="Times New Roman"/>
                <a:cs typeface="Times New Roman"/>
              </a:rPr>
              <a:t>t</a:t>
            </a:r>
            <a:r>
              <a:rPr sz="2350" spc="195" dirty="0">
                <a:latin typeface="Cambria"/>
                <a:cs typeface="Cambria"/>
              </a:rPr>
              <a:t>⋅</a:t>
            </a:r>
            <a:r>
              <a:rPr sz="2350" i="1" spc="195" dirty="0">
                <a:latin typeface="Times New Roman"/>
                <a:cs typeface="Times New Roman"/>
              </a:rPr>
              <a:t>o</a:t>
            </a:r>
            <a:r>
              <a:rPr sz="2100" i="1" spc="292" baseline="-23809" dirty="0">
                <a:latin typeface="Times New Roman"/>
                <a:cs typeface="Times New Roman"/>
              </a:rPr>
              <a:t>t</a:t>
            </a:r>
            <a:endParaRPr sz="2100" baseline="-23809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4292600" y="1656079"/>
            <a:ext cx="3080385" cy="2836545"/>
            <a:chOff x="4292600" y="1656079"/>
            <a:chExt cx="3080385" cy="2836545"/>
          </a:xfrm>
        </p:grpSpPr>
        <p:sp>
          <p:nvSpPr>
            <p:cNvPr id="78" name="object 78"/>
            <p:cNvSpPr/>
            <p:nvPr/>
          </p:nvSpPr>
          <p:spPr>
            <a:xfrm>
              <a:off x="4356100" y="1863089"/>
              <a:ext cx="0" cy="1017269"/>
            </a:xfrm>
            <a:custGeom>
              <a:avLst/>
              <a:gdLst/>
              <a:ahLst/>
              <a:cxnLst/>
              <a:rect l="l" t="t" r="r" b="b"/>
              <a:pathLst>
                <a:path h="1017269">
                  <a:moveTo>
                    <a:pt x="0" y="0"/>
                  </a:moveTo>
                  <a:lnTo>
                    <a:pt x="0" y="1017270"/>
                  </a:lnTo>
                </a:path>
              </a:pathLst>
            </a:custGeom>
            <a:ln w="12579">
              <a:solidFill>
                <a:srgbClr val="FF00C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2600" y="1656079"/>
              <a:ext cx="127000" cy="190500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4860290" y="3959859"/>
              <a:ext cx="2484120" cy="504190"/>
            </a:xfrm>
            <a:custGeom>
              <a:avLst/>
              <a:gdLst/>
              <a:ahLst/>
              <a:cxnLst/>
              <a:rect l="l" t="t" r="r" b="b"/>
              <a:pathLst>
                <a:path w="2484120" h="504189">
                  <a:moveTo>
                    <a:pt x="83820" y="0"/>
                  </a:moveTo>
                  <a:lnTo>
                    <a:pt x="53042" y="7203"/>
                  </a:lnTo>
                  <a:lnTo>
                    <a:pt x="26193" y="26193"/>
                  </a:lnTo>
                  <a:lnTo>
                    <a:pt x="7203" y="53042"/>
                  </a:lnTo>
                  <a:lnTo>
                    <a:pt x="0" y="83819"/>
                  </a:lnTo>
                  <a:lnTo>
                    <a:pt x="0" y="420369"/>
                  </a:lnTo>
                  <a:lnTo>
                    <a:pt x="7203" y="451147"/>
                  </a:lnTo>
                  <a:lnTo>
                    <a:pt x="26193" y="477996"/>
                  </a:lnTo>
                  <a:lnTo>
                    <a:pt x="53042" y="496986"/>
                  </a:lnTo>
                  <a:lnTo>
                    <a:pt x="83820" y="504189"/>
                  </a:lnTo>
                  <a:lnTo>
                    <a:pt x="2400300" y="504189"/>
                  </a:lnTo>
                  <a:lnTo>
                    <a:pt x="2431077" y="496986"/>
                  </a:lnTo>
                  <a:lnTo>
                    <a:pt x="2457926" y="477996"/>
                  </a:lnTo>
                  <a:lnTo>
                    <a:pt x="2476916" y="451147"/>
                  </a:lnTo>
                  <a:lnTo>
                    <a:pt x="2484119" y="420369"/>
                  </a:lnTo>
                  <a:lnTo>
                    <a:pt x="2484119" y="83819"/>
                  </a:lnTo>
                  <a:lnTo>
                    <a:pt x="2476916" y="53042"/>
                  </a:lnTo>
                  <a:lnTo>
                    <a:pt x="2457926" y="26193"/>
                  </a:lnTo>
                  <a:lnTo>
                    <a:pt x="2431077" y="7203"/>
                  </a:lnTo>
                  <a:lnTo>
                    <a:pt x="2400300" y="0"/>
                  </a:lnTo>
                  <a:lnTo>
                    <a:pt x="83820" y="0"/>
                  </a:lnTo>
                  <a:close/>
                </a:path>
              </a:pathLst>
            </a:custGeom>
            <a:ln w="57146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4831715" y="3931297"/>
              <a:ext cx="2541270" cy="561340"/>
            </a:xfrm>
            <a:custGeom>
              <a:avLst/>
              <a:gdLst/>
              <a:ahLst/>
              <a:cxnLst/>
              <a:rect l="l" t="t" r="r" b="b"/>
              <a:pathLst>
                <a:path w="2541270" h="561339">
                  <a:moveTo>
                    <a:pt x="57137" y="28562"/>
                  </a:moveTo>
                  <a:lnTo>
                    <a:pt x="48768" y="8369"/>
                  </a:lnTo>
                  <a:lnTo>
                    <a:pt x="28575" y="0"/>
                  </a:lnTo>
                  <a:lnTo>
                    <a:pt x="8369" y="8369"/>
                  </a:lnTo>
                  <a:lnTo>
                    <a:pt x="0" y="28562"/>
                  </a:lnTo>
                  <a:lnTo>
                    <a:pt x="8369" y="48768"/>
                  </a:lnTo>
                  <a:lnTo>
                    <a:pt x="28575" y="57137"/>
                  </a:lnTo>
                  <a:lnTo>
                    <a:pt x="48768" y="48768"/>
                  </a:lnTo>
                  <a:lnTo>
                    <a:pt x="57137" y="28562"/>
                  </a:lnTo>
                  <a:close/>
                </a:path>
                <a:path w="2541270" h="561339">
                  <a:moveTo>
                    <a:pt x="2541257" y="532752"/>
                  </a:moveTo>
                  <a:lnTo>
                    <a:pt x="2532888" y="512559"/>
                  </a:lnTo>
                  <a:lnTo>
                    <a:pt x="2512695" y="504190"/>
                  </a:lnTo>
                  <a:lnTo>
                    <a:pt x="2492489" y="512559"/>
                  </a:lnTo>
                  <a:lnTo>
                    <a:pt x="2484120" y="532752"/>
                  </a:lnTo>
                  <a:lnTo>
                    <a:pt x="2492489" y="552958"/>
                  </a:lnTo>
                  <a:lnTo>
                    <a:pt x="2512695" y="561327"/>
                  </a:lnTo>
                  <a:lnTo>
                    <a:pt x="2532888" y="552958"/>
                  </a:lnTo>
                  <a:lnTo>
                    <a:pt x="2541257" y="532752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6512559" y="1446530"/>
            <a:ext cx="336042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00" i="1" spc="190" dirty="0">
                <a:solidFill>
                  <a:srgbClr val="00007F"/>
                </a:solidFill>
                <a:latin typeface="Times New Roman"/>
                <a:cs typeface="Times New Roman"/>
              </a:rPr>
              <a:t>s</a:t>
            </a:r>
            <a:r>
              <a:rPr sz="2325" i="1" spc="284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r>
              <a:rPr sz="2325" i="1" spc="-217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spc="385" dirty="0">
                <a:solidFill>
                  <a:srgbClr val="00007F"/>
                </a:solidFill>
                <a:latin typeface="Cambria"/>
                <a:cs typeface="Cambria"/>
              </a:rPr>
              <a:t>=</a:t>
            </a:r>
            <a:r>
              <a:rPr sz="2600" spc="385" dirty="0">
                <a:solidFill>
                  <a:srgbClr val="00007F"/>
                </a:solidFill>
                <a:latin typeface="Times New Roman"/>
                <a:cs typeface="Times New Roman"/>
              </a:rPr>
              <a:t>tanh</a:t>
            </a:r>
            <a:r>
              <a:rPr sz="2600" spc="-37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spc="240" dirty="0">
                <a:solidFill>
                  <a:srgbClr val="00007F"/>
                </a:solidFill>
                <a:latin typeface="Cambria"/>
                <a:cs typeface="Cambria"/>
              </a:rPr>
              <a:t>(</a:t>
            </a:r>
            <a:r>
              <a:rPr sz="2600" i="1" spc="240" dirty="0">
                <a:solidFill>
                  <a:srgbClr val="00007F"/>
                </a:solidFill>
                <a:latin typeface="Times New Roman"/>
                <a:cs typeface="Times New Roman"/>
              </a:rPr>
              <a:t>Ux</a:t>
            </a:r>
            <a:r>
              <a:rPr sz="2325" i="1" spc="359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r>
              <a:rPr sz="2325" i="1" spc="-209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spc="280" dirty="0">
                <a:solidFill>
                  <a:srgbClr val="00007F"/>
                </a:solidFill>
                <a:latin typeface="Cambria"/>
                <a:cs typeface="Cambria"/>
              </a:rPr>
              <a:t>+</a:t>
            </a:r>
            <a:r>
              <a:rPr sz="2600" i="1" spc="280" dirty="0">
                <a:solidFill>
                  <a:srgbClr val="00007F"/>
                </a:solidFill>
                <a:latin typeface="Times New Roman"/>
                <a:cs typeface="Times New Roman"/>
              </a:rPr>
              <a:t>Ws</a:t>
            </a:r>
            <a:r>
              <a:rPr sz="2325" i="1" spc="419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r>
              <a:rPr sz="2325" i="1" spc="-195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325" spc="382" baseline="-23297" dirty="0">
                <a:solidFill>
                  <a:srgbClr val="00007F"/>
                </a:solidFill>
                <a:latin typeface="Cambria"/>
                <a:cs typeface="Cambria"/>
              </a:rPr>
              <a:t>−</a:t>
            </a:r>
            <a:r>
              <a:rPr sz="2325" spc="382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1</a:t>
            </a:r>
            <a:r>
              <a:rPr sz="2600" spc="254" dirty="0">
                <a:solidFill>
                  <a:srgbClr val="00007F"/>
                </a:solidFill>
                <a:latin typeface="Cambria"/>
                <a:cs typeface="Cambria"/>
              </a:rPr>
              <a:t>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7313930" y="2458720"/>
            <a:ext cx="1292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Replaced</a:t>
            </a:r>
            <a:r>
              <a:rPr sz="1800" spc="-8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by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84" name="object 84"/>
          <p:cNvGrpSpPr/>
          <p:nvPr/>
        </p:nvGrpSpPr>
        <p:grpSpPr>
          <a:xfrm>
            <a:off x="6102350" y="1411606"/>
            <a:ext cx="3860165" cy="2548255"/>
            <a:chOff x="6102350" y="1411606"/>
            <a:chExt cx="3860165" cy="2548255"/>
          </a:xfrm>
        </p:grpSpPr>
        <p:sp>
          <p:nvSpPr>
            <p:cNvPr id="85" name="object 85"/>
            <p:cNvSpPr/>
            <p:nvPr/>
          </p:nvSpPr>
          <p:spPr>
            <a:xfrm>
              <a:off x="6408420" y="1440179"/>
              <a:ext cx="3525520" cy="504190"/>
            </a:xfrm>
            <a:custGeom>
              <a:avLst/>
              <a:gdLst/>
              <a:ahLst/>
              <a:cxnLst/>
              <a:rect l="l" t="t" r="r" b="b"/>
              <a:pathLst>
                <a:path w="3525520" h="504189">
                  <a:moveTo>
                    <a:pt x="83819" y="0"/>
                  </a:moveTo>
                  <a:lnTo>
                    <a:pt x="53042" y="7203"/>
                  </a:lnTo>
                  <a:lnTo>
                    <a:pt x="26193" y="26193"/>
                  </a:lnTo>
                  <a:lnTo>
                    <a:pt x="7203" y="53042"/>
                  </a:lnTo>
                  <a:lnTo>
                    <a:pt x="0" y="83820"/>
                  </a:lnTo>
                  <a:lnTo>
                    <a:pt x="0" y="420370"/>
                  </a:lnTo>
                  <a:lnTo>
                    <a:pt x="7203" y="451147"/>
                  </a:lnTo>
                  <a:lnTo>
                    <a:pt x="26193" y="477996"/>
                  </a:lnTo>
                  <a:lnTo>
                    <a:pt x="53042" y="496986"/>
                  </a:lnTo>
                  <a:lnTo>
                    <a:pt x="83819" y="504190"/>
                  </a:lnTo>
                  <a:lnTo>
                    <a:pt x="3441700" y="504190"/>
                  </a:lnTo>
                  <a:lnTo>
                    <a:pt x="3472477" y="496986"/>
                  </a:lnTo>
                  <a:lnTo>
                    <a:pt x="3499326" y="477996"/>
                  </a:lnTo>
                  <a:lnTo>
                    <a:pt x="3518316" y="451147"/>
                  </a:lnTo>
                  <a:lnTo>
                    <a:pt x="3525520" y="420370"/>
                  </a:lnTo>
                  <a:lnTo>
                    <a:pt x="3525520" y="83820"/>
                  </a:lnTo>
                  <a:lnTo>
                    <a:pt x="3518316" y="53042"/>
                  </a:lnTo>
                  <a:lnTo>
                    <a:pt x="3499326" y="26193"/>
                  </a:lnTo>
                  <a:lnTo>
                    <a:pt x="3472477" y="7203"/>
                  </a:lnTo>
                  <a:lnTo>
                    <a:pt x="3441700" y="0"/>
                  </a:lnTo>
                  <a:lnTo>
                    <a:pt x="83819" y="0"/>
                  </a:lnTo>
                  <a:close/>
                </a:path>
              </a:pathLst>
            </a:custGeom>
            <a:ln w="57146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379845" y="1411617"/>
              <a:ext cx="3582670" cy="561340"/>
            </a:xfrm>
            <a:custGeom>
              <a:avLst/>
              <a:gdLst/>
              <a:ahLst/>
              <a:cxnLst/>
              <a:rect l="l" t="t" r="r" b="b"/>
              <a:pathLst>
                <a:path w="3582670" h="561339">
                  <a:moveTo>
                    <a:pt x="57137" y="28562"/>
                  </a:moveTo>
                  <a:lnTo>
                    <a:pt x="48768" y="8369"/>
                  </a:lnTo>
                  <a:lnTo>
                    <a:pt x="28575" y="0"/>
                  </a:lnTo>
                  <a:lnTo>
                    <a:pt x="8369" y="8369"/>
                  </a:lnTo>
                  <a:lnTo>
                    <a:pt x="0" y="28562"/>
                  </a:lnTo>
                  <a:lnTo>
                    <a:pt x="8369" y="48768"/>
                  </a:lnTo>
                  <a:lnTo>
                    <a:pt x="28575" y="57137"/>
                  </a:lnTo>
                  <a:lnTo>
                    <a:pt x="48768" y="48768"/>
                  </a:lnTo>
                  <a:lnTo>
                    <a:pt x="57137" y="28562"/>
                  </a:lnTo>
                  <a:close/>
                </a:path>
                <a:path w="3582670" h="561339">
                  <a:moveTo>
                    <a:pt x="3582657" y="532752"/>
                  </a:moveTo>
                  <a:lnTo>
                    <a:pt x="3574288" y="512559"/>
                  </a:lnTo>
                  <a:lnTo>
                    <a:pt x="3554095" y="504190"/>
                  </a:lnTo>
                  <a:lnTo>
                    <a:pt x="3533889" y="512559"/>
                  </a:lnTo>
                  <a:lnTo>
                    <a:pt x="3525520" y="532752"/>
                  </a:lnTo>
                  <a:lnTo>
                    <a:pt x="3533889" y="552958"/>
                  </a:lnTo>
                  <a:lnTo>
                    <a:pt x="3554095" y="561327"/>
                  </a:lnTo>
                  <a:lnTo>
                    <a:pt x="3574288" y="552958"/>
                  </a:lnTo>
                  <a:lnTo>
                    <a:pt x="3582657" y="532752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8067039" y="1944369"/>
              <a:ext cx="104139" cy="247650"/>
            </a:xfrm>
            <a:custGeom>
              <a:avLst/>
              <a:gdLst/>
              <a:ahLst/>
              <a:cxnLst/>
              <a:rect l="l" t="t" r="r" b="b"/>
              <a:pathLst>
                <a:path w="104140" h="247650">
                  <a:moveTo>
                    <a:pt x="104139" y="0"/>
                  </a:moveTo>
                  <a:lnTo>
                    <a:pt x="0" y="247650"/>
                  </a:lnTo>
                </a:path>
              </a:pathLst>
            </a:custGeom>
            <a:ln w="57146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959089" y="2142490"/>
              <a:ext cx="201930" cy="306070"/>
            </a:xfrm>
            <a:custGeom>
              <a:avLst/>
              <a:gdLst/>
              <a:ahLst/>
              <a:cxnLst/>
              <a:rect l="l" t="t" r="r" b="b"/>
              <a:pathLst>
                <a:path w="201929" h="306069">
                  <a:moveTo>
                    <a:pt x="24129" y="0"/>
                  </a:moveTo>
                  <a:lnTo>
                    <a:pt x="0" y="306070"/>
                  </a:lnTo>
                  <a:lnTo>
                    <a:pt x="201929" y="74930"/>
                  </a:lnTo>
                  <a:lnTo>
                    <a:pt x="24129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6337300" y="2794000"/>
              <a:ext cx="1621790" cy="1018540"/>
            </a:xfrm>
            <a:custGeom>
              <a:avLst/>
              <a:gdLst/>
              <a:ahLst/>
              <a:cxnLst/>
              <a:rect l="l" t="t" r="r" b="b"/>
              <a:pathLst>
                <a:path w="1621790" h="1018539">
                  <a:moveTo>
                    <a:pt x="1621790" y="0"/>
                  </a:moveTo>
                  <a:lnTo>
                    <a:pt x="0" y="1018539"/>
                  </a:lnTo>
                </a:path>
              </a:pathLst>
            </a:custGeom>
            <a:ln w="57146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102350" y="3723640"/>
              <a:ext cx="297180" cy="236220"/>
            </a:xfrm>
            <a:custGeom>
              <a:avLst/>
              <a:gdLst/>
              <a:ahLst/>
              <a:cxnLst/>
              <a:rect l="l" t="t" r="r" b="b"/>
              <a:pathLst>
                <a:path w="297179" h="236220">
                  <a:moveTo>
                    <a:pt x="194310" y="0"/>
                  </a:moveTo>
                  <a:lnTo>
                    <a:pt x="0" y="236220"/>
                  </a:lnTo>
                  <a:lnTo>
                    <a:pt x="297179" y="163830"/>
                  </a:lnTo>
                  <a:lnTo>
                    <a:pt x="19431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3329" y="554990"/>
            <a:ext cx="251079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Input</a:t>
            </a:r>
            <a:r>
              <a:rPr spc="-114" dirty="0">
                <a:solidFill>
                  <a:srgbClr val="3399FF"/>
                </a:solidFill>
              </a:rPr>
              <a:t> </a:t>
            </a:r>
            <a:r>
              <a:rPr spc="-20" dirty="0">
                <a:solidFill>
                  <a:srgbClr val="3399FF"/>
                </a:solidFill>
              </a:rPr>
              <a:t>gate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97090" y="4780279"/>
            <a:ext cx="792480" cy="151130"/>
            <a:chOff x="7197090" y="4780279"/>
            <a:chExt cx="792480" cy="151130"/>
          </a:xfrm>
        </p:grpSpPr>
        <p:sp>
          <p:nvSpPr>
            <p:cNvPr id="4" name="object 4"/>
            <p:cNvSpPr/>
            <p:nvPr/>
          </p:nvSpPr>
          <p:spPr>
            <a:xfrm>
              <a:off x="7197090" y="485520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57150" y="0"/>
                  </a:lnTo>
                </a:path>
                <a:path w="575309">
                  <a:moveTo>
                    <a:pt x="93979" y="0"/>
                  </a:moveTo>
                  <a:lnTo>
                    <a:pt x="152400" y="0"/>
                  </a:lnTo>
                </a:path>
                <a:path w="575309">
                  <a:moveTo>
                    <a:pt x="189229" y="0"/>
                  </a:moveTo>
                  <a:lnTo>
                    <a:pt x="246379" y="0"/>
                  </a:lnTo>
                </a:path>
                <a:path w="575309">
                  <a:moveTo>
                    <a:pt x="283209" y="0"/>
                  </a:moveTo>
                  <a:lnTo>
                    <a:pt x="340359" y="0"/>
                  </a:lnTo>
                </a:path>
                <a:path w="575309">
                  <a:moveTo>
                    <a:pt x="378459" y="0"/>
                  </a:moveTo>
                  <a:lnTo>
                    <a:pt x="435609" y="0"/>
                  </a:lnTo>
                </a:path>
                <a:path w="575309">
                  <a:moveTo>
                    <a:pt x="472439" y="0"/>
                  </a:moveTo>
                  <a:lnTo>
                    <a:pt x="529589" y="0"/>
                  </a:lnTo>
                </a:path>
                <a:path w="575309">
                  <a:moveTo>
                    <a:pt x="566419" y="0"/>
                  </a:moveTo>
                  <a:lnTo>
                    <a:pt x="575309" y="0"/>
                  </a:lnTo>
                </a:path>
              </a:pathLst>
            </a:custGeom>
            <a:ln w="29112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62240" y="4780279"/>
              <a:ext cx="227329" cy="151130"/>
            </a:xfrm>
            <a:custGeom>
              <a:avLst/>
              <a:gdLst/>
              <a:ahLst/>
              <a:cxnLst/>
              <a:rect l="l" t="t" r="r" b="b"/>
              <a:pathLst>
                <a:path w="227329" h="151129">
                  <a:moveTo>
                    <a:pt x="0" y="0"/>
                  </a:moveTo>
                  <a:lnTo>
                    <a:pt x="0" y="151130"/>
                  </a:lnTo>
                  <a:lnTo>
                    <a:pt x="227329" y="74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39000" y="5054600"/>
            <a:ext cx="883919" cy="37973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dirty="0">
                <a:latin typeface="Arial MT"/>
                <a:cs typeface="Arial MT"/>
              </a:rPr>
              <a:t>Edge to </a:t>
            </a:r>
            <a:r>
              <a:rPr sz="1200" spc="-20" dirty="0">
                <a:latin typeface="Arial MT"/>
                <a:cs typeface="Arial MT"/>
              </a:rPr>
              <a:t>next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step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62400" y="2736850"/>
            <a:ext cx="2588260" cy="4030979"/>
            <a:chOff x="3962400" y="2736850"/>
            <a:chExt cx="2588260" cy="4030979"/>
          </a:xfrm>
        </p:grpSpPr>
        <p:sp>
          <p:nvSpPr>
            <p:cNvPr id="8" name="object 8"/>
            <p:cNvSpPr/>
            <p:nvPr/>
          </p:nvSpPr>
          <p:spPr>
            <a:xfrm>
              <a:off x="3962400" y="381761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39">
                  <a:moveTo>
                    <a:pt x="394970" y="0"/>
                  </a:moveTo>
                  <a:lnTo>
                    <a:pt x="347913" y="2580"/>
                  </a:lnTo>
                  <a:lnTo>
                    <a:pt x="302711" y="10148"/>
                  </a:lnTo>
                  <a:lnTo>
                    <a:pt x="259626" y="22443"/>
                  </a:lnTo>
                  <a:lnTo>
                    <a:pt x="218917" y="39203"/>
                  </a:lnTo>
                  <a:lnTo>
                    <a:pt x="180847" y="60167"/>
                  </a:lnTo>
                  <a:lnTo>
                    <a:pt x="145676" y="85075"/>
                  </a:lnTo>
                  <a:lnTo>
                    <a:pt x="113664" y="113665"/>
                  </a:lnTo>
                  <a:lnTo>
                    <a:pt x="85075" y="145676"/>
                  </a:lnTo>
                  <a:lnTo>
                    <a:pt x="60167" y="180847"/>
                  </a:lnTo>
                  <a:lnTo>
                    <a:pt x="39203" y="218917"/>
                  </a:lnTo>
                  <a:lnTo>
                    <a:pt x="22443" y="259626"/>
                  </a:lnTo>
                  <a:lnTo>
                    <a:pt x="10148" y="302711"/>
                  </a:lnTo>
                  <a:lnTo>
                    <a:pt x="2580" y="347913"/>
                  </a:lnTo>
                  <a:lnTo>
                    <a:pt x="0" y="394969"/>
                  </a:lnTo>
                  <a:lnTo>
                    <a:pt x="2580" y="442026"/>
                  </a:lnTo>
                  <a:lnTo>
                    <a:pt x="10148" y="487228"/>
                  </a:lnTo>
                  <a:lnTo>
                    <a:pt x="22443" y="530313"/>
                  </a:lnTo>
                  <a:lnTo>
                    <a:pt x="39203" y="571022"/>
                  </a:lnTo>
                  <a:lnTo>
                    <a:pt x="60167" y="609092"/>
                  </a:lnTo>
                  <a:lnTo>
                    <a:pt x="85075" y="644263"/>
                  </a:lnTo>
                  <a:lnTo>
                    <a:pt x="113665" y="676275"/>
                  </a:lnTo>
                  <a:lnTo>
                    <a:pt x="145676" y="704864"/>
                  </a:lnTo>
                  <a:lnTo>
                    <a:pt x="180847" y="729772"/>
                  </a:lnTo>
                  <a:lnTo>
                    <a:pt x="218917" y="750736"/>
                  </a:lnTo>
                  <a:lnTo>
                    <a:pt x="259626" y="767496"/>
                  </a:lnTo>
                  <a:lnTo>
                    <a:pt x="302711" y="779791"/>
                  </a:lnTo>
                  <a:lnTo>
                    <a:pt x="347913" y="787359"/>
                  </a:lnTo>
                  <a:lnTo>
                    <a:pt x="394970" y="789939"/>
                  </a:lnTo>
                  <a:lnTo>
                    <a:pt x="442279" y="787359"/>
                  </a:lnTo>
                  <a:lnTo>
                    <a:pt x="487698" y="779791"/>
                  </a:lnTo>
                  <a:lnTo>
                    <a:pt x="530967" y="767496"/>
                  </a:lnTo>
                  <a:lnTo>
                    <a:pt x="571829" y="750736"/>
                  </a:lnTo>
                  <a:lnTo>
                    <a:pt x="610025" y="729772"/>
                  </a:lnTo>
                  <a:lnTo>
                    <a:pt x="645296" y="704864"/>
                  </a:lnTo>
                  <a:lnTo>
                    <a:pt x="677386" y="676275"/>
                  </a:lnTo>
                  <a:lnTo>
                    <a:pt x="706034" y="644263"/>
                  </a:lnTo>
                  <a:lnTo>
                    <a:pt x="730984" y="609092"/>
                  </a:lnTo>
                  <a:lnTo>
                    <a:pt x="751976" y="571022"/>
                  </a:lnTo>
                  <a:lnTo>
                    <a:pt x="768754" y="530313"/>
                  </a:lnTo>
                  <a:lnTo>
                    <a:pt x="781057" y="487228"/>
                  </a:lnTo>
                  <a:lnTo>
                    <a:pt x="788628" y="442026"/>
                  </a:lnTo>
                  <a:lnTo>
                    <a:pt x="791210" y="394969"/>
                  </a:lnTo>
                  <a:lnTo>
                    <a:pt x="788628" y="347913"/>
                  </a:lnTo>
                  <a:lnTo>
                    <a:pt x="781057" y="302711"/>
                  </a:lnTo>
                  <a:lnTo>
                    <a:pt x="768754" y="259626"/>
                  </a:lnTo>
                  <a:lnTo>
                    <a:pt x="751976" y="218917"/>
                  </a:lnTo>
                  <a:lnTo>
                    <a:pt x="730984" y="180847"/>
                  </a:lnTo>
                  <a:lnTo>
                    <a:pt x="706034" y="145676"/>
                  </a:lnTo>
                  <a:lnTo>
                    <a:pt x="677386" y="113665"/>
                  </a:lnTo>
                  <a:lnTo>
                    <a:pt x="645296" y="85075"/>
                  </a:lnTo>
                  <a:lnTo>
                    <a:pt x="610025" y="60167"/>
                  </a:lnTo>
                  <a:lnTo>
                    <a:pt x="571829" y="39203"/>
                  </a:lnTo>
                  <a:lnTo>
                    <a:pt x="530967" y="22443"/>
                  </a:lnTo>
                  <a:lnTo>
                    <a:pt x="487698" y="10148"/>
                  </a:lnTo>
                  <a:lnTo>
                    <a:pt x="442279" y="2580"/>
                  </a:lnTo>
                  <a:lnTo>
                    <a:pt x="39497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381761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39">
                  <a:moveTo>
                    <a:pt x="394970" y="0"/>
                  </a:moveTo>
                  <a:lnTo>
                    <a:pt x="442279" y="2580"/>
                  </a:lnTo>
                  <a:lnTo>
                    <a:pt x="487698" y="10148"/>
                  </a:lnTo>
                  <a:lnTo>
                    <a:pt x="530967" y="22443"/>
                  </a:lnTo>
                  <a:lnTo>
                    <a:pt x="571829" y="39203"/>
                  </a:lnTo>
                  <a:lnTo>
                    <a:pt x="610025" y="60167"/>
                  </a:lnTo>
                  <a:lnTo>
                    <a:pt x="645296" y="85075"/>
                  </a:lnTo>
                  <a:lnTo>
                    <a:pt x="677386" y="113664"/>
                  </a:lnTo>
                  <a:lnTo>
                    <a:pt x="706034" y="145676"/>
                  </a:lnTo>
                  <a:lnTo>
                    <a:pt x="730984" y="180847"/>
                  </a:lnTo>
                  <a:lnTo>
                    <a:pt x="751976" y="218917"/>
                  </a:lnTo>
                  <a:lnTo>
                    <a:pt x="768754" y="259626"/>
                  </a:lnTo>
                  <a:lnTo>
                    <a:pt x="781057" y="302711"/>
                  </a:lnTo>
                  <a:lnTo>
                    <a:pt x="788628" y="347913"/>
                  </a:lnTo>
                  <a:lnTo>
                    <a:pt x="791210" y="394969"/>
                  </a:lnTo>
                  <a:lnTo>
                    <a:pt x="788628" y="442026"/>
                  </a:lnTo>
                  <a:lnTo>
                    <a:pt x="781057" y="487228"/>
                  </a:lnTo>
                  <a:lnTo>
                    <a:pt x="768754" y="530313"/>
                  </a:lnTo>
                  <a:lnTo>
                    <a:pt x="751976" y="571022"/>
                  </a:lnTo>
                  <a:lnTo>
                    <a:pt x="730984" y="609092"/>
                  </a:lnTo>
                  <a:lnTo>
                    <a:pt x="706034" y="644263"/>
                  </a:lnTo>
                  <a:lnTo>
                    <a:pt x="677386" y="676274"/>
                  </a:lnTo>
                  <a:lnTo>
                    <a:pt x="645296" y="704864"/>
                  </a:lnTo>
                  <a:lnTo>
                    <a:pt x="610025" y="729772"/>
                  </a:lnTo>
                  <a:lnTo>
                    <a:pt x="571829" y="750736"/>
                  </a:lnTo>
                  <a:lnTo>
                    <a:pt x="530967" y="767496"/>
                  </a:lnTo>
                  <a:lnTo>
                    <a:pt x="487698" y="779791"/>
                  </a:lnTo>
                  <a:lnTo>
                    <a:pt x="442279" y="787359"/>
                  </a:lnTo>
                  <a:lnTo>
                    <a:pt x="394970" y="789939"/>
                  </a:lnTo>
                  <a:lnTo>
                    <a:pt x="347913" y="787359"/>
                  </a:lnTo>
                  <a:lnTo>
                    <a:pt x="302711" y="779791"/>
                  </a:lnTo>
                  <a:lnTo>
                    <a:pt x="259626" y="767496"/>
                  </a:lnTo>
                  <a:lnTo>
                    <a:pt x="218917" y="750736"/>
                  </a:lnTo>
                  <a:lnTo>
                    <a:pt x="180847" y="729772"/>
                  </a:lnTo>
                  <a:lnTo>
                    <a:pt x="145676" y="704864"/>
                  </a:lnTo>
                  <a:lnTo>
                    <a:pt x="113665" y="676275"/>
                  </a:lnTo>
                  <a:lnTo>
                    <a:pt x="85075" y="644263"/>
                  </a:lnTo>
                  <a:lnTo>
                    <a:pt x="60167" y="609092"/>
                  </a:lnTo>
                  <a:lnTo>
                    <a:pt x="39203" y="571022"/>
                  </a:lnTo>
                  <a:lnTo>
                    <a:pt x="22443" y="530313"/>
                  </a:lnTo>
                  <a:lnTo>
                    <a:pt x="10148" y="487228"/>
                  </a:lnTo>
                  <a:lnTo>
                    <a:pt x="2580" y="442026"/>
                  </a:lnTo>
                  <a:lnTo>
                    <a:pt x="0" y="394969"/>
                  </a:lnTo>
                  <a:lnTo>
                    <a:pt x="2580" y="347913"/>
                  </a:lnTo>
                  <a:lnTo>
                    <a:pt x="10148" y="302711"/>
                  </a:lnTo>
                  <a:lnTo>
                    <a:pt x="22443" y="259626"/>
                  </a:lnTo>
                  <a:lnTo>
                    <a:pt x="39203" y="218917"/>
                  </a:lnTo>
                  <a:lnTo>
                    <a:pt x="60167" y="180847"/>
                  </a:lnTo>
                  <a:lnTo>
                    <a:pt x="85075" y="145676"/>
                  </a:lnTo>
                  <a:lnTo>
                    <a:pt x="113664" y="113665"/>
                  </a:lnTo>
                  <a:lnTo>
                    <a:pt x="145676" y="85075"/>
                  </a:lnTo>
                  <a:lnTo>
                    <a:pt x="180847" y="60167"/>
                  </a:lnTo>
                  <a:lnTo>
                    <a:pt x="218917" y="39203"/>
                  </a:lnTo>
                  <a:lnTo>
                    <a:pt x="259626" y="22443"/>
                  </a:lnTo>
                  <a:lnTo>
                    <a:pt x="302711" y="10148"/>
                  </a:lnTo>
                  <a:lnTo>
                    <a:pt x="347913" y="2580"/>
                  </a:lnTo>
                  <a:lnTo>
                    <a:pt x="39497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59450" y="2736850"/>
              <a:ext cx="791210" cy="791210"/>
            </a:xfrm>
            <a:custGeom>
              <a:avLst/>
              <a:gdLst/>
              <a:ahLst/>
              <a:cxnLst/>
              <a:rect l="l" t="t" r="r" b="b"/>
              <a:pathLst>
                <a:path w="791209" h="791210">
                  <a:moveTo>
                    <a:pt x="394970" y="0"/>
                  </a:moveTo>
                  <a:lnTo>
                    <a:pt x="347913" y="2580"/>
                  </a:lnTo>
                  <a:lnTo>
                    <a:pt x="302711" y="10148"/>
                  </a:lnTo>
                  <a:lnTo>
                    <a:pt x="259626" y="22443"/>
                  </a:lnTo>
                  <a:lnTo>
                    <a:pt x="218917" y="39203"/>
                  </a:lnTo>
                  <a:lnTo>
                    <a:pt x="180847" y="60167"/>
                  </a:lnTo>
                  <a:lnTo>
                    <a:pt x="145676" y="85075"/>
                  </a:lnTo>
                  <a:lnTo>
                    <a:pt x="113664" y="113665"/>
                  </a:lnTo>
                  <a:lnTo>
                    <a:pt x="85075" y="145676"/>
                  </a:lnTo>
                  <a:lnTo>
                    <a:pt x="60167" y="180847"/>
                  </a:lnTo>
                  <a:lnTo>
                    <a:pt x="39203" y="218917"/>
                  </a:lnTo>
                  <a:lnTo>
                    <a:pt x="22443" y="259626"/>
                  </a:lnTo>
                  <a:lnTo>
                    <a:pt x="10148" y="302711"/>
                  </a:lnTo>
                  <a:lnTo>
                    <a:pt x="2580" y="347913"/>
                  </a:lnTo>
                  <a:lnTo>
                    <a:pt x="0" y="394970"/>
                  </a:lnTo>
                  <a:lnTo>
                    <a:pt x="2580" y="442279"/>
                  </a:lnTo>
                  <a:lnTo>
                    <a:pt x="10148" y="487698"/>
                  </a:lnTo>
                  <a:lnTo>
                    <a:pt x="22443" y="530967"/>
                  </a:lnTo>
                  <a:lnTo>
                    <a:pt x="39203" y="571829"/>
                  </a:lnTo>
                  <a:lnTo>
                    <a:pt x="60167" y="610025"/>
                  </a:lnTo>
                  <a:lnTo>
                    <a:pt x="85075" y="645296"/>
                  </a:lnTo>
                  <a:lnTo>
                    <a:pt x="113665" y="677386"/>
                  </a:lnTo>
                  <a:lnTo>
                    <a:pt x="145676" y="706034"/>
                  </a:lnTo>
                  <a:lnTo>
                    <a:pt x="180847" y="730984"/>
                  </a:lnTo>
                  <a:lnTo>
                    <a:pt x="218917" y="751976"/>
                  </a:lnTo>
                  <a:lnTo>
                    <a:pt x="259626" y="768754"/>
                  </a:lnTo>
                  <a:lnTo>
                    <a:pt x="302711" y="781057"/>
                  </a:lnTo>
                  <a:lnTo>
                    <a:pt x="347913" y="788628"/>
                  </a:lnTo>
                  <a:lnTo>
                    <a:pt x="394970" y="791210"/>
                  </a:lnTo>
                  <a:lnTo>
                    <a:pt x="442279" y="788628"/>
                  </a:lnTo>
                  <a:lnTo>
                    <a:pt x="487698" y="781057"/>
                  </a:lnTo>
                  <a:lnTo>
                    <a:pt x="530967" y="768754"/>
                  </a:lnTo>
                  <a:lnTo>
                    <a:pt x="571829" y="751976"/>
                  </a:lnTo>
                  <a:lnTo>
                    <a:pt x="610025" y="730984"/>
                  </a:lnTo>
                  <a:lnTo>
                    <a:pt x="645296" y="706034"/>
                  </a:lnTo>
                  <a:lnTo>
                    <a:pt x="677386" y="677386"/>
                  </a:lnTo>
                  <a:lnTo>
                    <a:pt x="706034" y="645296"/>
                  </a:lnTo>
                  <a:lnTo>
                    <a:pt x="730984" y="610025"/>
                  </a:lnTo>
                  <a:lnTo>
                    <a:pt x="751976" y="571829"/>
                  </a:lnTo>
                  <a:lnTo>
                    <a:pt x="768754" y="530967"/>
                  </a:lnTo>
                  <a:lnTo>
                    <a:pt x="781057" y="487698"/>
                  </a:lnTo>
                  <a:lnTo>
                    <a:pt x="788628" y="442279"/>
                  </a:lnTo>
                  <a:lnTo>
                    <a:pt x="791209" y="394970"/>
                  </a:lnTo>
                  <a:lnTo>
                    <a:pt x="788628" y="347913"/>
                  </a:lnTo>
                  <a:lnTo>
                    <a:pt x="781057" y="302711"/>
                  </a:lnTo>
                  <a:lnTo>
                    <a:pt x="768754" y="259626"/>
                  </a:lnTo>
                  <a:lnTo>
                    <a:pt x="751976" y="218917"/>
                  </a:lnTo>
                  <a:lnTo>
                    <a:pt x="730984" y="180847"/>
                  </a:lnTo>
                  <a:lnTo>
                    <a:pt x="706034" y="145676"/>
                  </a:lnTo>
                  <a:lnTo>
                    <a:pt x="677386" y="113665"/>
                  </a:lnTo>
                  <a:lnTo>
                    <a:pt x="645296" y="85075"/>
                  </a:lnTo>
                  <a:lnTo>
                    <a:pt x="610025" y="60167"/>
                  </a:lnTo>
                  <a:lnTo>
                    <a:pt x="571829" y="39203"/>
                  </a:lnTo>
                  <a:lnTo>
                    <a:pt x="530967" y="22443"/>
                  </a:lnTo>
                  <a:lnTo>
                    <a:pt x="487698" y="10148"/>
                  </a:lnTo>
                  <a:lnTo>
                    <a:pt x="442279" y="2580"/>
                  </a:lnTo>
                  <a:lnTo>
                    <a:pt x="39497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9450" y="2736850"/>
              <a:ext cx="791210" cy="791210"/>
            </a:xfrm>
            <a:custGeom>
              <a:avLst/>
              <a:gdLst/>
              <a:ahLst/>
              <a:cxnLst/>
              <a:rect l="l" t="t" r="r" b="b"/>
              <a:pathLst>
                <a:path w="791209" h="791210">
                  <a:moveTo>
                    <a:pt x="394970" y="0"/>
                  </a:moveTo>
                  <a:lnTo>
                    <a:pt x="442279" y="2580"/>
                  </a:lnTo>
                  <a:lnTo>
                    <a:pt x="487698" y="10148"/>
                  </a:lnTo>
                  <a:lnTo>
                    <a:pt x="530967" y="22443"/>
                  </a:lnTo>
                  <a:lnTo>
                    <a:pt x="571829" y="39203"/>
                  </a:lnTo>
                  <a:lnTo>
                    <a:pt x="610025" y="60167"/>
                  </a:lnTo>
                  <a:lnTo>
                    <a:pt x="645296" y="85075"/>
                  </a:lnTo>
                  <a:lnTo>
                    <a:pt x="677386" y="113664"/>
                  </a:lnTo>
                  <a:lnTo>
                    <a:pt x="706034" y="145676"/>
                  </a:lnTo>
                  <a:lnTo>
                    <a:pt x="730984" y="180847"/>
                  </a:lnTo>
                  <a:lnTo>
                    <a:pt x="751976" y="218917"/>
                  </a:lnTo>
                  <a:lnTo>
                    <a:pt x="768754" y="259626"/>
                  </a:lnTo>
                  <a:lnTo>
                    <a:pt x="781057" y="302711"/>
                  </a:lnTo>
                  <a:lnTo>
                    <a:pt x="788628" y="347913"/>
                  </a:lnTo>
                  <a:lnTo>
                    <a:pt x="791209" y="394970"/>
                  </a:lnTo>
                  <a:lnTo>
                    <a:pt x="788628" y="442279"/>
                  </a:lnTo>
                  <a:lnTo>
                    <a:pt x="781057" y="487698"/>
                  </a:lnTo>
                  <a:lnTo>
                    <a:pt x="768754" y="530967"/>
                  </a:lnTo>
                  <a:lnTo>
                    <a:pt x="751976" y="571829"/>
                  </a:lnTo>
                  <a:lnTo>
                    <a:pt x="730984" y="610025"/>
                  </a:lnTo>
                  <a:lnTo>
                    <a:pt x="706034" y="645296"/>
                  </a:lnTo>
                  <a:lnTo>
                    <a:pt x="677386" y="677386"/>
                  </a:lnTo>
                  <a:lnTo>
                    <a:pt x="645296" y="706034"/>
                  </a:lnTo>
                  <a:lnTo>
                    <a:pt x="610025" y="730984"/>
                  </a:lnTo>
                  <a:lnTo>
                    <a:pt x="571829" y="751976"/>
                  </a:lnTo>
                  <a:lnTo>
                    <a:pt x="530967" y="768754"/>
                  </a:lnTo>
                  <a:lnTo>
                    <a:pt x="487698" y="781057"/>
                  </a:lnTo>
                  <a:lnTo>
                    <a:pt x="442279" y="788628"/>
                  </a:lnTo>
                  <a:lnTo>
                    <a:pt x="394970" y="791210"/>
                  </a:lnTo>
                  <a:lnTo>
                    <a:pt x="347913" y="788628"/>
                  </a:lnTo>
                  <a:lnTo>
                    <a:pt x="302711" y="781057"/>
                  </a:lnTo>
                  <a:lnTo>
                    <a:pt x="259626" y="768754"/>
                  </a:lnTo>
                  <a:lnTo>
                    <a:pt x="218917" y="751976"/>
                  </a:lnTo>
                  <a:lnTo>
                    <a:pt x="180847" y="730984"/>
                  </a:lnTo>
                  <a:lnTo>
                    <a:pt x="145676" y="706034"/>
                  </a:lnTo>
                  <a:lnTo>
                    <a:pt x="113665" y="677386"/>
                  </a:lnTo>
                  <a:lnTo>
                    <a:pt x="85075" y="645296"/>
                  </a:lnTo>
                  <a:lnTo>
                    <a:pt x="60167" y="610025"/>
                  </a:lnTo>
                  <a:lnTo>
                    <a:pt x="39203" y="571829"/>
                  </a:lnTo>
                  <a:lnTo>
                    <a:pt x="22443" y="530967"/>
                  </a:lnTo>
                  <a:lnTo>
                    <a:pt x="10148" y="487698"/>
                  </a:lnTo>
                  <a:lnTo>
                    <a:pt x="2580" y="442279"/>
                  </a:lnTo>
                  <a:lnTo>
                    <a:pt x="0" y="394970"/>
                  </a:lnTo>
                  <a:lnTo>
                    <a:pt x="2580" y="347913"/>
                  </a:lnTo>
                  <a:lnTo>
                    <a:pt x="10148" y="302711"/>
                  </a:lnTo>
                  <a:lnTo>
                    <a:pt x="22443" y="259626"/>
                  </a:lnTo>
                  <a:lnTo>
                    <a:pt x="39203" y="218917"/>
                  </a:lnTo>
                  <a:lnTo>
                    <a:pt x="60167" y="180847"/>
                  </a:lnTo>
                  <a:lnTo>
                    <a:pt x="85075" y="145676"/>
                  </a:lnTo>
                  <a:lnTo>
                    <a:pt x="113664" y="113665"/>
                  </a:lnTo>
                  <a:lnTo>
                    <a:pt x="145676" y="85075"/>
                  </a:lnTo>
                  <a:lnTo>
                    <a:pt x="180847" y="60167"/>
                  </a:lnTo>
                  <a:lnTo>
                    <a:pt x="218917" y="39203"/>
                  </a:lnTo>
                  <a:lnTo>
                    <a:pt x="259626" y="22443"/>
                  </a:lnTo>
                  <a:lnTo>
                    <a:pt x="302711" y="10148"/>
                  </a:lnTo>
                  <a:lnTo>
                    <a:pt x="347913" y="2580"/>
                  </a:lnTo>
                  <a:lnTo>
                    <a:pt x="39497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59450" y="4897120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09" h="789939">
                  <a:moveTo>
                    <a:pt x="396239" y="0"/>
                  </a:moveTo>
                  <a:lnTo>
                    <a:pt x="348930" y="2580"/>
                  </a:lnTo>
                  <a:lnTo>
                    <a:pt x="303511" y="10148"/>
                  </a:lnTo>
                  <a:lnTo>
                    <a:pt x="260242" y="22443"/>
                  </a:lnTo>
                  <a:lnTo>
                    <a:pt x="219380" y="39203"/>
                  </a:lnTo>
                  <a:lnTo>
                    <a:pt x="181184" y="60167"/>
                  </a:lnTo>
                  <a:lnTo>
                    <a:pt x="145913" y="85075"/>
                  </a:lnTo>
                  <a:lnTo>
                    <a:pt x="113823" y="113664"/>
                  </a:lnTo>
                  <a:lnTo>
                    <a:pt x="85175" y="145676"/>
                  </a:lnTo>
                  <a:lnTo>
                    <a:pt x="60225" y="180847"/>
                  </a:lnTo>
                  <a:lnTo>
                    <a:pt x="39233" y="218917"/>
                  </a:lnTo>
                  <a:lnTo>
                    <a:pt x="22455" y="259626"/>
                  </a:lnTo>
                  <a:lnTo>
                    <a:pt x="10152" y="302711"/>
                  </a:lnTo>
                  <a:lnTo>
                    <a:pt x="2581" y="347913"/>
                  </a:lnTo>
                  <a:lnTo>
                    <a:pt x="0" y="394969"/>
                  </a:lnTo>
                  <a:lnTo>
                    <a:pt x="2581" y="442261"/>
                  </a:lnTo>
                  <a:lnTo>
                    <a:pt x="10152" y="487628"/>
                  </a:lnTo>
                  <a:lnTo>
                    <a:pt x="22455" y="530817"/>
                  </a:lnTo>
                  <a:lnTo>
                    <a:pt x="39233" y="571577"/>
                  </a:lnTo>
                  <a:lnTo>
                    <a:pt x="60225" y="609655"/>
                  </a:lnTo>
                  <a:lnTo>
                    <a:pt x="85175" y="644797"/>
                  </a:lnTo>
                  <a:lnTo>
                    <a:pt x="113823" y="676751"/>
                  </a:lnTo>
                  <a:lnTo>
                    <a:pt x="145913" y="705264"/>
                  </a:lnTo>
                  <a:lnTo>
                    <a:pt x="181184" y="730084"/>
                  </a:lnTo>
                  <a:lnTo>
                    <a:pt x="219380" y="750958"/>
                  </a:lnTo>
                  <a:lnTo>
                    <a:pt x="260242" y="767634"/>
                  </a:lnTo>
                  <a:lnTo>
                    <a:pt x="303511" y="779857"/>
                  </a:lnTo>
                  <a:lnTo>
                    <a:pt x="348930" y="787377"/>
                  </a:lnTo>
                  <a:lnTo>
                    <a:pt x="396239" y="789939"/>
                  </a:lnTo>
                  <a:lnTo>
                    <a:pt x="443296" y="787377"/>
                  </a:lnTo>
                  <a:lnTo>
                    <a:pt x="488498" y="779857"/>
                  </a:lnTo>
                  <a:lnTo>
                    <a:pt x="531583" y="767634"/>
                  </a:lnTo>
                  <a:lnTo>
                    <a:pt x="572292" y="750958"/>
                  </a:lnTo>
                  <a:lnTo>
                    <a:pt x="610362" y="730084"/>
                  </a:lnTo>
                  <a:lnTo>
                    <a:pt x="645533" y="705264"/>
                  </a:lnTo>
                  <a:lnTo>
                    <a:pt x="677544" y="676751"/>
                  </a:lnTo>
                  <a:lnTo>
                    <a:pt x="706134" y="644797"/>
                  </a:lnTo>
                  <a:lnTo>
                    <a:pt x="731042" y="609655"/>
                  </a:lnTo>
                  <a:lnTo>
                    <a:pt x="752006" y="571577"/>
                  </a:lnTo>
                  <a:lnTo>
                    <a:pt x="768766" y="530817"/>
                  </a:lnTo>
                  <a:lnTo>
                    <a:pt x="781061" y="487628"/>
                  </a:lnTo>
                  <a:lnTo>
                    <a:pt x="788629" y="442261"/>
                  </a:lnTo>
                  <a:lnTo>
                    <a:pt x="791209" y="394969"/>
                  </a:lnTo>
                  <a:lnTo>
                    <a:pt x="788629" y="347913"/>
                  </a:lnTo>
                  <a:lnTo>
                    <a:pt x="781061" y="302711"/>
                  </a:lnTo>
                  <a:lnTo>
                    <a:pt x="768766" y="259626"/>
                  </a:lnTo>
                  <a:lnTo>
                    <a:pt x="752006" y="218917"/>
                  </a:lnTo>
                  <a:lnTo>
                    <a:pt x="731042" y="180847"/>
                  </a:lnTo>
                  <a:lnTo>
                    <a:pt x="706134" y="145676"/>
                  </a:lnTo>
                  <a:lnTo>
                    <a:pt x="677544" y="113664"/>
                  </a:lnTo>
                  <a:lnTo>
                    <a:pt x="645533" y="85075"/>
                  </a:lnTo>
                  <a:lnTo>
                    <a:pt x="610362" y="60167"/>
                  </a:lnTo>
                  <a:lnTo>
                    <a:pt x="572292" y="39203"/>
                  </a:lnTo>
                  <a:lnTo>
                    <a:pt x="531583" y="22443"/>
                  </a:lnTo>
                  <a:lnTo>
                    <a:pt x="488498" y="10148"/>
                  </a:lnTo>
                  <a:lnTo>
                    <a:pt x="443296" y="2580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59450" y="4897120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09" h="789939">
                  <a:moveTo>
                    <a:pt x="396239" y="0"/>
                  </a:moveTo>
                  <a:lnTo>
                    <a:pt x="443296" y="2580"/>
                  </a:lnTo>
                  <a:lnTo>
                    <a:pt x="488498" y="10148"/>
                  </a:lnTo>
                  <a:lnTo>
                    <a:pt x="531583" y="22443"/>
                  </a:lnTo>
                  <a:lnTo>
                    <a:pt x="572292" y="39203"/>
                  </a:lnTo>
                  <a:lnTo>
                    <a:pt x="610362" y="60167"/>
                  </a:lnTo>
                  <a:lnTo>
                    <a:pt x="645533" y="85075"/>
                  </a:lnTo>
                  <a:lnTo>
                    <a:pt x="677544" y="113664"/>
                  </a:lnTo>
                  <a:lnTo>
                    <a:pt x="706134" y="145676"/>
                  </a:lnTo>
                  <a:lnTo>
                    <a:pt x="731042" y="180847"/>
                  </a:lnTo>
                  <a:lnTo>
                    <a:pt x="752006" y="218917"/>
                  </a:lnTo>
                  <a:lnTo>
                    <a:pt x="768766" y="259626"/>
                  </a:lnTo>
                  <a:lnTo>
                    <a:pt x="781061" y="302711"/>
                  </a:lnTo>
                  <a:lnTo>
                    <a:pt x="788629" y="347913"/>
                  </a:lnTo>
                  <a:lnTo>
                    <a:pt x="791209" y="394969"/>
                  </a:lnTo>
                  <a:lnTo>
                    <a:pt x="788629" y="442261"/>
                  </a:lnTo>
                  <a:lnTo>
                    <a:pt x="781061" y="487628"/>
                  </a:lnTo>
                  <a:lnTo>
                    <a:pt x="768766" y="530817"/>
                  </a:lnTo>
                  <a:lnTo>
                    <a:pt x="752006" y="571577"/>
                  </a:lnTo>
                  <a:lnTo>
                    <a:pt x="731042" y="609655"/>
                  </a:lnTo>
                  <a:lnTo>
                    <a:pt x="706134" y="644797"/>
                  </a:lnTo>
                  <a:lnTo>
                    <a:pt x="677544" y="676751"/>
                  </a:lnTo>
                  <a:lnTo>
                    <a:pt x="645533" y="705264"/>
                  </a:lnTo>
                  <a:lnTo>
                    <a:pt x="610362" y="730084"/>
                  </a:lnTo>
                  <a:lnTo>
                    <a:pt x="572292" y="750958"/>
                  </a:lnTo>
                  <a:lnTo>
                    <a:pt x="531583" y="767634"/>
                  </a:lnTo>
                  <a:lnTo>
                    <a:pt x="488498" y="779857"/>
                  </a:lnTo>
                  <a:lnTo>
                    <a:pt x="443296" y="787377"/>
                  </a:lnTo>
                  <a:lnTo>
                    <a:pt x="396239" y="789939"/>
                  </a:lnTo>
                  <a:lnTo>
                    <a:pt x="348930" y="787377"/>
                  </a:lnTo>
                  <a:lnTo>
                    <a:pt x="303511" y="779857"/>
                  </a:lnTo>
                  <a:lnTo>
                    <a:pt x="260242" y="767634"/>
                  </a:lnTo>
                  <a:lnTo>
                    <a:pt x="219380" y="750958"/>
                  </a:lnTo>
                  <a:lnTo>
                    <a:pt x="181184" y="730084"/>
                  </a:lnTo>
                  <a:lnTo>
                    <a:pt x="145913" y="705264"/>
                  </a:lnTo>
                  <a:lnTo>
                    <a:pt x="113823" y="676751"/>
                  </a:lnTo>
                  <a:lnTo>
                    <a:pt x="85175" y="644797"/>
                  </a:lnTo>
                  <a:lnTo>
                    <a:pt x="60225" y="609655"/>
                  </a:lnTo>
                  <a:lnTo>
                    <a:pt x="39233" y="571577"/>
                  </a:lnTo>
                  <a:lnTo>
                    <a:pt x="22455" y="530817"/>
                  </a:lnTo>
                  <a:lnTo>
                    <a:pt x="10152" y="487628"/>
                  </a:lnTo>
                  <a:lnTo>
                    <a:pt x="2581" y="442261"/>
                  </a:lnTo>
                  <a:lnTo>
                    <a:pt x="0" y="394969"/>
                  </a:lnTo>
                  <a:lnTo>
                    <a:pt x="2581" y="347913"/>
                  </a:lnTo>
                  <a:lnTo>
                    <a:pt x="10152" y="302711"/>
                  </a:lnTo>
                  <a:lnTo>
                    <a:pt x="22455" y="259626"/>
                  </a:lnTo>
                  <a:lnTo>
                    <a:pt x="39233" y="218917"/>
                  </a:lnTo>
                  <a:lnTo>
                    <a:pt x="60225" y="180847"/>
                  </a:lnTo>
                  <a:lnTo>
                    <a:pt x="85175" y="145676"/>
                  </a:lnTo>
                  <a:lnTo>
                    <a:pt x="113823" y="113664"/>
                  </a:lnTo>
                  <a:lnTo>
                    <a:pt x="145913" y="85075"/>
                  </a:lnTo>
                  <a:lnTo>
                    <a:pt x="181184" y="60167"/>
                  </a:lnTo>
                  <a:lnTo>
                    <a:pt x="219380" y="39203"/>
                  </a:lnTo>
                  <a:lnTo>
                    <a:pt x="260242" y="22443"/>
                  </a:lnTo>
                  <a:lnTo>
                    <a:pt x="303511" y="10148"/>
                  </a:lnTo>
                  <a:lnTo>
                    <a:pt x="348930" y="2580"/>
                  </a:lnTo>
                  <a:lnTo>
                    <a:pt x="3962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597788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40">
                  <a:moveTo>
                    <a:pt x="396239" y="0"/>
                  </a:moveTo>
                  <a:lnTo>
                    <a:pt x="348930" y="2562"/>
                  </a:lnTo>
                  <a:lnTo>
                    <a:pt x="303511" y="10082"/>
                  </a:lnTo>
                  <a:lnTo>
                    <a:pt x="260242" y="22305"/>
                  </a:lnTo>
                  <a:lnTo>
                    <a:pt x="219380" y="38981"/>
                  </a:lnTo>
                  <a:lnTo>
                    <a:pt x="181184" y="59855"/>
                  </a:lnTo>
                  <a:lnTo>
                    <a:pt x="145913" y="84675"/>
                  </a:lnTo>
                  <a:lnTo>
                    <a:pt x="113823" y="113188"/>
                  </a:lnTo>
                  <a:lnTo>
                    <a:pt x="85175" y="145142"/>
                  </a:lnTo>
                  <a:lnTo>
                    <a:pt x="60225" y="180284"/>
                  </a:lnTo>
                  <a:lnTo>
                    <a:pt x="39233" y="218362"/>
                  </a:lnTo>
                  <a:lnTo>
                    <a:pt x="22455" y="259122"/>
                  </a:lnTo>
                  <a:lnTo>
                    <a:pt x="10152" y="302311"/>
                  </a:lnTo>
                  <a:lnTo>
                    <a:pt x="2581" y="347678"/>
                  </a:lnTo>
                  <a:lnTo>
                    <a:pt x="0" y="394970"/>
                  </a:lnTo>
                  <a:lnTo>
                    <a:pt x="2581" y="442026"/>
                  </a:lnTo>
                  <a:lnTo>
                    <a:pt x="10152" y="487228"/>
                  </a:lnTo>
                  <a:lnTo>
                    <a:pt x="22455" y="530313"/>
                  </a:lnTo>
                  <a:lnTo>
                    <a:pt x="39233" y="571022"/>
                  </a:lnTo>
                  <a:lnTo>
                    <a:pt x="60225" y="609092"/>
                  </a:lnTo>
                  <a:lnTo>
                    <a:pt x="85175" y="644263"/>
                  </a:lnTo>
                  <a:lnTo>
                    <a:pt x="113823" y="676275"/>
                  </a:lnTo>
                  <a:lnTo>
                    <a:pt x="145913" y="704864"/>
                  </a:lnTo>
                  <a:lnTo>
                    <a:pt x="181184" y="729772"/>
                  </a:lnTo>
                  <a:lnTo>
                    <a:pt x="219380" y="750736"/>
                  </a:lnTo>
                  <a:lnTo>
                    <a:pt x="260242" y="767496"/>
                  </a:lnTo>
                  <a:lnTo>
                    <a:pt x="303511" y="779791"/>
                  </a:lnTo>
                  <a:lnTo>
                    <a:pt x="348930" y="787359"/>
                  </a:lnTo>
                  <a:lnTo>
                    <a:pt x="396239" y="789940"/>
                  </a:lnTo>
                  <a:lnTo>
                    <a:pt x="443296" y="787359"/>
                  </a:lnTo>
                  <a:lnTo>
                    <a:pt x="488498" y="779791"/>
                  </a:lnTo>
                  <a:lnTo>
                    <a:pt x="531583" y="767496"/>
                  </a:lnTo>
                  <a:lnTo>
                    <a:pt x="572292" y="750736"/>
                  </a:lnTo>
                  <a:lnTo>
                    <a:pt x="610362" y="729772"/>
                  </a:lnTo>
                  <a:lnTo>
                    <a:pt x="645533" y="704864"/>
                  </a:lnTo>
                  <a:lnTo>
                    <a:pt x="677545" y="676275"/>
                  </a:lnTo>
                  <a:lnTo>
                    <a:pt x="706134" y="644263"/>
                  </a:lnTo>
                  <a:lnTo>
                    <a:pt x="731042" y="609092"/>
                  </a:lnTo>
                  <a:lnTo>
                    <a:pt x="752006" y="571022"/>
                  </a:lnTo>
                  <a:lnTo>
                    <a:pt x="768766" y="530313"/>
                  </a:lnTo>
                  <a:lnTo>
                    <a:pt x="781061" y="487228"/>
                  </a:lnTo>
                  <a:lnTo>
                    <a:pt x="788629" y="442026"/>
                  </a:lnTo>
                  <a:lnTo>
                    <a:pt x="791210" y="394970"/>
                  </a:lnTo>
                  <a:lnTo>
                    <a:pt x="788629" y="347678"/>
                  </a:lnTo>
                  <a:lnTo>
                    <a:pt x="781061" y="302311"/>
                  </a:lnTo>
                  <a:lnTo>
                    <a:pt x="768766" y="259122"/>
                  </a:lnTo>
                  <a:lnTo>
                    <a:pt x="752006" y="218362"/>
                  </a:lnTo>
                  <a:lnTo>
                    <a:pt x="731042" y="180284"/>
                  </a:lnTo>
                  <a:lnTo>
                    <a:pt x="706134" y="145142"/>
                  </a:lnTo>
                  <a:lnTo>
                    <a:pt x="677545" y="113188"/>
                  </a:lnTo>
                  <a:lnTo>
                    <a:pt x="645533" y="84675"/>
                  </a:lnTo>
                  <a:lnTo>
                    <a:pt x="610362" y="59855"/>
                  </a:lnTo>
                  <a:lnTo>
                    <a:pt x="572292" y="38981"/>
                  </a:lnTo>
                  <a:lnTo>
                    <a:pt x="531583" y="22305"/>
                  </a:lnTo>
                  <a:lnTo>
                    <a:pt x="488498" y="10082"/>
                  </a:lnTo>
                  <a:lnTo>
                    <a:pt x="443296" y="2562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400" y="597788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40">
                  <a:moveTo>
                    <a:pt x="396239" y="0"/>
                  </a:moveTo>
                  <a:lnTo>
                    <a:pt x="443296" y="2562"/>
                  </a:lnTo>
                  <a:lnTo>
                    <a:pt x="488498" y="10082"/>
                  </a:lnTo>
                  <a:lnTo>
                    <a:pt x="531583" y="22305"/>
                  </a:lnTo>
                  <a:lnTo>
                    <a:pt x="572292" y="38981"/>
                  </a:lnTo>
                  <a:lnTo>
                    <a:pt x="610362" y="59855"/>
                  </a:lnTo>
                  <a:lnTo>
                    <a:pt x="645533" y="84675"/>
                  </a:lnTo>
                  <a:lnTo>
                    <a:pt x="677545" y="113188"/>
                  </a:lnTo>
                  <a:lnTo>
                    <a:pt x="706134" y="145142"/>
                  </a:lnTo>
                  <a:lnTo>
                    <a:pt x="731042" y="180284"/>
                  </a:lnTo>
                  <a:lnTo>
                    <a:pt x="752006" y="218362"/>
                  </a:lnTo>
                  <a:lnTo>
                    <a:pt x="768766" y="259122"/>
                  </a:lnTo>
                  <a:lnTo>
                    <a:pt x="781061" y="302311"/>
                  </a:lnTo>
                  <a:lnTo>
                    <a:pt x="788629" y="347678"/>
                  </a:lnTo>
                  <a:lnTo>
                    <a:pt x="791210" y="394970"/>
                  </a:lnTo>
                  <a:lnTo>
                    <a:pt x="788629" y="442026"/>
                  </a:lnTo>
                  <a:lnTo>
                    <a:pt x="781061" y="487228"/>
                  </a:lnTo>
                  <a:lnTo>
                    <a:pt x="768766" y="530313"/>
                  </a:lnTo>
                  <a:lnTo>
                    <a:pt x="752006" y="571022"/>
                  </a:lnTo>
                  <a:lnTo>
                    <a:pt x="731042" y="609092"/>
                  </a:lnTo>
                  <a:lnTo>
                    <a:pt x="706134" y="644263"/>
                  </a:lnTo>
                  <a:lnTo>
                    <a:pt x="677545" y="676275"/>
                  </a:lnTo>
                  <a:lnTo>
                    <a:pt x="645533" y="704864"/>
                  </a:lnTo>
                  <a:lnTo>
                    <a:pt x="610362" y="729772"/>
                  </a:lnTo>
                  <a:lnTo>
                    <a:pt x="572292" y="750736"/>
                  </a:lnTo>
                  <a:lnTo>
                    <a:pt x="531583" y="767496"/>
                  </a:lnTo>
                  <a:lnTo>
                    <a:pt x="488498" y="779791"/>
                  </a:lnTo>
                  <a:lnTo>
                    <a:pt x="443296" y="787359"/>
                  </a:lnTo>
                  <a:lnTo>
                    <a:pt x="396239" y="789940"/>
                  </a:lnTo>
                  <a:lnTo>
                    <a:pt x="348930" y="787359"/>
                  </a:lnTo>
                  <a:lnTo>
                    <a:pt x="303511" y="779791"/>
                  </a:lnTo>
                  <a:lnTo>
                    <a:pt x="260242" y="767496"/>
                  </a:lnTo>
                  <a:lnTo>
                    <a:pt x="219380" y="750736"/>
                  </a:lnTo>
                  <a:lnTo>
                    <a:pt x="181184" y="729772"/>
                  </a:lnTo>
                  <a:lnTo>
                    <a:pt x="145913" y="704864"/>
                  </a:lnTo>
                  <a:lnTo>
                    <a:pt x="113823" y="676275"/>
                  </a:lnTo>
                  <a:lnTo>
                    <a:pt x="85175" y="644263"/>
                  </a:lnTo>
                  <a:lnTo>
                    <a:pt x="60225" y="609092"/>
                  </a:lnTo>
                  <a:lnTo>
                    <a:pt x="39233" y="571022"/>
                  </a:lnTo>
                  <a:lnTo>
                    <a:pt x="22455" y="530313"/>
                  </a:lnTo>
                  <a:lnTo>
                    <a:pt x="10152" y="487228"/>
                  </a:lnTo>
                  <a:lnTo>
                    <a:pt x="2581" y="442026"/>
                  </a:lnTo>
                  <a:lnTo>
                    <a:pt x="0" y="394970"/>
                  </a:lnTo>
                  <a:lnTo>
                    <a:pt x="2581" y="347678"/>
                  </a:lnTo>
                  <a:lnTo>
                    <a:pt x="10152" y="302311"/>
                  </a:lnTo>
                  <a:lnTo>
                    <a:pt x="22455" y="259122"/>
                  </a:lnTo>
                  <a:lnTo>
                    <a:pt x="39233" y="218362"/>
                  </a:lnTo>
                  <a:lnTo>
                    <a:pt x="60225" y="180284"/>
                  </a:lnTo>
                  <a:lnTo>
                    <a:pt x="85175" y="145142"/>
                  </a:lnTo>
                  <a:lnTo>
                    <a:pt x="113823" y="113188"/>
                  </a:lnTo>
                  <a:lnTo>
                    <a:pt x="145913" y="84675"/>
                  </a:lnTo>
                  <a:lnTo>
                    <a:pt x="181184" y="59855"/>
                  </a:lnTo>
                  <a:lnTo>
                    <a:pt x="219380" y="38981"/>
                  </a:lnTo>
                  <a:lnTo>
                    <a:pt x="260242" y="22305"/>
                  </a:lnTo>
                  <a:lnTo>
                    <a:pt x="303511" y="10082"/>
                  </a:lnTo>
                  <a:lnTo>
                    <a:pt x="348930" y="2562"/>
                  </a:lnTo>
                  <a:lnTo>
                    <a:pt x="3962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3370" y="5040629"/>
              <a:ext cx="504190" cy="502920"/>
            </a:xfrm>
            <a:custGeom>
              <a:avLst/>
              <a:gdLst/>
              <a:ahLst/>
              <a:cxnLst/>
              <a:rect l="l" t="t" r="r" b="b"/>
              <a:pathLst>
                <a:path w="504189" h="502920">
                  <a:moveTo>
                    <a:pt x="252729" y="0"/>
                  </a:moveTo>
                  <a:lnTo>
                    <a:pt x="298815" y="3898"/>
                  </a:lnTo>
                  <a:lnTo>
                    <a:pt x="341828" y="15198"/>
                  </a:lnTo>
                  <a:lnTo>
                    <a:pt x="381141" y="33302"/>
                  </a:lnTo>
                  <a:lnTo>
                    <a:pt x="416126" y="57615"/>
                  </a:lnTo>
                  <a:lnTo>
                    <a:pt x="446156" y="87541"/>
                  </a:lnTo>
                  <a:lnTo>
                    <a:pt x="470605" y="122484"/>
                  </a:lnTo>
                  <a:lnTo>
                    <a:pt x="488845" y="161849"/>
                  </a:lnTo>
                  <a:lnTo>
                    <a:pt x="500249" y="205039"/>
                  </a:lnTo>
                  <a:lnTo>
                    <a:pt x="504189" y="251460"/>
                  </a:lnTo>
                  <a:lnTo>
                    <a:pt x="500249" y="297545"/>
                  </a:lnTo>
                  <a:lnTo>
                    <a:pt x="488845" y="340558"/>
                  </a:lnTo>
                  <a:lnTo>
                    <a:pt x="470605" y="379871"/>
                  </a:lnTo>
                  <a:lnTo>
                    <a:pt x="446156" y="414856"/>
                  </a:lnTo>
                  <a:lnTo>
                    <a:pt x="416126" y="444886"/>
                  </a:lnTo>
                  <a:lnTo>
                    <a:pt x="381141" y="469335"/>
                  </a:lnTo>
                  <a:lnTo>
                    <a:pt x="341828" y="487575"/>
                  </a:lnTo>
                  <a:lnTo>
                    <a:pt x="298815" y="498979"/>
                  </a:lnTo>
                  <a:lnTo>
                    <a:pt x="252729" y="502920"/>
                  </a:lnTo>
                  <a:lnTo>
                    <a:pt x="206266" y="498979"/>
                  </a:lnTo>
                  <a:lnTo>
                    <a:pt x="162958" y="487575"/>
                  </a:lnTo>
                  <a:lnTo>
                    <a:pt x="123425" y="469335"/>
                  </a:lnTo>
                  <a:lnTo>
                    <a:pt x="88281" y="444886"/>
                  </a:lnTo>
                  <a:lnTo>
                    <a:pt x="58144" y="414856"/>
                  </a:lnTo>
                  <a:lnTo>
                    <a:pt x="33631" y="379871"/>
                  </a:lnTo>
                  <a:lnTo>
                    <a:pt x="15358" y="340558"/>
                  </a:lnTo>
                  <a:lnTo>
                    <a:pt x="3942" y="297545"/>
                  </a:lnTo>
                  <a:lnTo>
                    <a:pt x="0" y="251460"/>
                  </a:lnTo>
                  <a:lnTo>
                    <a:pt x="3942" y="205039"/>
                  </a:lnTo>
                  <a:lnTo>
                    <a:pt x="15358" y="161849"/>
                  </a:lnTo>
                  <a:lnTo>
                    <a:pt x="33631" y="122484"/>
                  </a:lnTo>
                  <a:lnTo>
                    <a:pt x="58144" y="87541"/>
                  </a:lnTo>
                  <a:lnTo>
                    <a:pt x="88281" y="57615"/>
                  </a:lnTo>
                  <a:lnTo>
                    <a:pt x="123425" y="33302"/>
                  </a:lnTo>
                  <a:lnTo>
                    <a:pt x="162958" y="15198"/>
                  </a:lnTo>
                  <a:lnTo>
                    <a:pt x="206266" y="3898"/>
                  </a:lnTo>
                  <a:lnTo>
                    <a:pt x="25272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7370" y="5726429"/>
              <a:ext cx="1270" cy="251460"/>
            </a:xfrm>
            <a:custGeom>
              <a:avLst/>
              <a:gdLst/>
              <a:ahLst/>
              <a:cxnLst/>
              <a:rect l="l" t="t" r="r" b="b"/>
              <a:pathLst>
                <a:path w="1270" h="251460">
                  <a:moveTo>
                    <a:pt x="1269" y="25146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3870" y="5543550"/>
              <a:ext cx="127000" cy="190500"/>
            </a:xfrm>
            <a:custGeom>
              <a:avLst/>
              <a:gdLst/>
              <a:ahLst/>
              <a:cxnLst/>
              <a:rect l="l" t="t" r="r" b="b"/>
              <a:pathLst>
                <a:path w="127000" h="190500">
                  <a:moveTo>
                    <a:pt x="62229" y="0"/>
                  </a:moveTo>
                  <a:lnTo>
                    <a:pt x="0" y="190500"/>
                  </a:lnTo>
                  <a:lnTo>
                    <a:pt x="127000" y="190500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6100" y="4789170"/>
              <a:ext cx="1270" cy="251460"/>
            </a:xfrm>
            <a:custGeom>
              <a:avLst/>
              <a:gdLst/>
              <a:ahLst/>
              <a:cxnLst/>
              <a:rect l="l" t="t" r="r" b="b"/>
              <a:pathLst>
                <a:path w="1270" h="251460">
                  <a:moveTo>
                    <a:pt x="0" y="251459"/>
                  </a:moveTo>
                  <a:lnTo>
                    <a:pt x="127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3870" y="4607560"/>
              <a:ext cx="127000" cy="190500"/>
            </a:xfrm>
            <a:custGeom>
              <a:avLst/>
              <a:gdLst/>
              <a:ahLst/>
              <a:cxnLst/>
              <a:rect l="l" t="t" r="r" b="b"/>
              <a:pathLst>
                <a:path w="127000" h="190500">
                  <a:moveTo>
                    <a:pt x="63500" y="0"/>
                  </a:moveTo>
                  <a:lnTo>
                    <a:pt x="0" y="190500"/>
                  </a:lnTo>
                  <a:lnTo>
                    <a:pt x="127000" y="1905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40529" y="5071109"/>
            <a:ext cx="2628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5" dirty="0">
                <a:latin typeface="Cambria"/>
                <a:cs typeface="Cambria"/>
              </a:rPr>
              <a:t>Π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04640" y="2880360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89">
                <a:moveTo>
                  <a:pt x="251460" y="0"/>
                </a:moveTo>
                <a:lnTo>
                  <a:pt x="297545" y="3940"/>
                </a:lnTo>
                <a:lnTo>
                  <a:pt x="340558" y="15344"/>
                </a:lnTo>
                <a:lnTo>
                  <a:pt x="379871" y="33584"/>
                </a:lnTo>
                <a:lnTo>
                  <a:pt x="414856" y="58033"/>
                </a:lnTo>
                <a:lnTo>
                  <a:pt x="444886" y="88063"/>
                </a:lnTo>
                <a:lnTo>
                  <a:pt x="469335" y="123048"/>
                </a:lnTo>
                <a:lnTo>
                  <a:pt x="487575" y="162361"/>
                </a:lnTo>
                <a:lnTo>
                  <a:pt x="498979" y="205374"/>
                </a:lnTo>
                <a:lnTo>
                  <a:pt x="502920" y="251460"/>
                </a:lnTo>
                <a:lnTo>
                  <a:pt x="498979" y="297589"/>
                </a:lnTo>
                <a:lnTo>
                  <a:pt x="487575" y="340718"/>
                </a:lnTo>
                <a:lnTo>
                  <a:pt x="469335" y="380200"/>
                </a:lnTo>
                <a:lnTo>
                  <a:pt x="444886" y="415385"/>
                </a:lnTo>
                <a:lnTo>
                  <a:pt x="414856" y="445627"/>
                </a:lnTo>
                <a:lnTo>
                  <a:pt x="379871" y="470276"/>
                </a:lnTo>
                <a:lnTo>
                  <a:pt x="340558" y="488685"/>
                </a:lnTo>
                <a:lnTo>
                  <a:pt x="297545" y="500205"/>
                </a:lnTo>
                <a:lnTo>
                  <a:pt x="251460" y="504189"/>
                </a:lnTo>
                <a:lnTo>
                  <a:pt x="205374" y="500205"/>
                </a:lnTo>
                <a:lnTo>
                  <a:pt x="162361" y="488685"/>
                </a:lnTo>
                <a:lnTo>
                  <a:pt x="123048" y="470276"/>
                </a:lnTo>
                <a:lnTo>
                  <a:pt x="88063" y="445627"/>
                </a:lnTo>
                <a:lnTo>
                  <a:pt x="58033" y="415385"/>
                </a:lnTo>
                <a:lnTo>
                  <a:pt x="33584" y="380200"/>
                </a:lnTo>
                <a:lnTo>
                  <a:pt x="15344" y="340718"/>
                </a:lnTo>
                <a:lnTo>
                  <a:pt x="3940" y="297589"/>
                </a:lnTo>
                <a:lnTo>
                  <a:pt x="0" y="251460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40529" y="2910839"/>
            <a:ext cx="2628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5" dirty="0">
                <a:latin typeface="Cambria"/>
                <a:cs typeface="Cambria"/>
              </a:rPr>
              <a:t>Π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78354" y="1656079"/>
            <a:ext cx="4906010" cy="5544185"/>
            <a:chOff x="2078354" y="1656079"/>
            <a:chExt cx="4906010" cy="5544185"/>
          </a:xfrm>
        </p:grpSpPr>
        <p:sp>
          <p:nvSpPr>
            <p:cNvPr id="25" name="object 25"/>
            <p:cNvSpPr/>
            <p:nvPr/>
          </p:nvSpPr>
          <p:spPr>
            <a:xfrm>
              <a:off x="4357369" y="3566159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h="251460">
                  <a:moveTo>
                    <a:pt x="0" y="25146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3869" y="3384550"/>
              <a:ext cx="127000" cy="190500"/>
            </a:xfrm>
            <a:custGeom>
              <a:avLst/>
              <a:gdLst/>
              <a:ahLst/>
              <a:cxnLst/>
              <a:rect l="l" t="t" r="r" b="b"/>
              <a:pathLst>
                <a:path w="127000" h="190500">
                  <a:moveTo>
                    <a:pt x="62229" y="0"/>
                  </a:moveTo>
                  <a:lnTo>
                    <a:pt x="0" y="190500"/>
                  </a:lnTo>
                  <a:lnTo>
                    <a:pt x="127000" y="189229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90439" y="3131819"/>
              <a:ext cx="969010" cy="1270"/>
            </a:xfrm>
            <a:custGeom>
              <a:avLst/>
              <a:gdLst/>
              <a:ahLst/>
              <a:cxnLst/>
              <a:rect l="l" t="t" r="r" b="b"/>
              <a:pathLst>
                <a:path w="969010" h="1269">
                  <a:moveTo>
                    <a:pt x="969010" y="1269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8829" y="3069589"/>
              <a:ext cx="189230" cy="125730"/>
            </a:xfrm>
            <a:custGeom>
              <a:avLst/>
              <a:gdLst/>
              <a:ahLst/>
              <a:cxnLst/>
              <a:rect l="l" t="t" r="r" b="b"/>
              <a:pathLst>
                <a:path w="189229" h="125730">
                  <a:moveTo>
                    <a:pt x="189230" y="0"/>
                  </a:moveTo>
                  <a:lnTo>
                    <a:pt x="0" y="62230"/>
                  </a:lnTo>
                  <a:lnTo>
                    <a:pt x="189230" y="12573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77969" y="3933189"/>
              <a:ext cx="560070" cy="558800"/>
            </a:xfrm>
            <a:custGeom>
              <a:avLst/>
              <a:gdLst/>
              <a:ahLst/>
              <a:cxnLst/>
              <a:rect l="l" t="t" r="r" b="b"/>
              <a:pathLst>
                <a:path w="560070" h="558800">
                  <a:moveTo>
                    <a:pt x="0" y="558800"/>
                  </a:moveTo>
                  <a:lnTo>
                    <a:pt x="560069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89169" y="5292089"/>
              <a:ext cx="970280" cy="1270"/>
            </a:xfrm>
            <a:custGeom>
              <a:avLst/>
              <a:gdLst/>
              <a:ahLst/>
              <a:cxnLst/>
              <a:rect l="l" t="t" r="r" b="b"/>
              <a:pathLst>
                <a:path w="970279" h="1270">
                  <a:moveTo>
                    <a:pt x="970279" y="127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07559" y="5228589"/>
              <a:ext cx="190500" cy="127000"/>
            </a:xfrm>
            <a:custGeom>
              <a:avLst/>
              <a:gdLst/>
              <a:ahLst/>
              <a:cxnLst/>
              <a:rect l="l" t="t" r="r" b="b"/>
              <a:pathLst>
                <a:path w="190500" h="127000">
                  <a:moveTo>
                    <a:pt x="190500" y="0"/>
                  </a:moveTo>
                  <a:lnTo>
                    <a:pt x="0" y="63500"/>
                  </a:lnTo>
                  <a:lnTo>
                    <a:pt x="190500" y="1270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75111" y="3933189"/>
              <a:ext cx="803275" cy="548640"/>
            </a:xfrm>
            <a:custGeom>
              <a:avLst/>
              <a:gdLst/>
              <a:ahLst/>
              <a:cxnLst/>
              <a:rect l="l" t="t" r="r" b="b"/>
              <a:pathLst>
                <a:path w="803275" h="548639">
                  <a:moveTo>
                    <a:pt x="802858" y="0"/>
                  </a:moveTo>
                  <a:lnTo>
                    <a:pt x="786884" y="19"/>
                  </a:lnTo>
                  <a:lnTo>
                    <a:pt x="771267" y="158"/>
                  </a:lnTo>
                  <a:lnTo>
                    <a:pt x="755888" y="535"/>
                  </a:lnTo>
                  <a:lnTo>
                    <a:pt x="740628" y="1270"/>
                  </a:lnTo>
                </a:path>
                <a:path w="803275" h="548639">
                  <a:moveTo>
                    <a:pt x="701258" y="1270"/>
                  </a:moveTo>
                  <a:lnTo>
                    <a:pt x="686970" y="2202"/>
                  </a:lnTo>
                  <a:lnTo>
                    <a:pt x="672683" y="3016"/>
                  </a:lnTo>
                  <a:lnTo>
                    <a:pt x="658395" y="3591"/>
                  </a:lnTo>
                  <a:lnTo>
                    <a:pt x="644108" y="3810"/>
                  </a:lnTo>
                </a:path>
                <a:path w="803275" h="548639">
                  <a:moveTo>
                    <a:pt x="607278" y="6350"/>
                  </a:moveTo>
                  <a:lnTo>
                    <a:pt x="593943" y="7302"/>
                  </a:lnTo>
                  <a:lnTo>
                    <a:pt x="580608" y="8254"/>
                  </a:lnTo>
                  <a:lnTo>
                    <a:pt x="567273" y="9207"/>
                  </a:lnTo>
                  <a:lnTo>
                    <a:pt x="553938" y="10160"/>
                  </a:lnTo>
                </a:path>
                <a:path w="803275" h="548639">
                  <a:moveTo>
                    <a:pt x="519648" y="13970"/>
                  </a:moveTo>
                  <a:lnTo>
                    <a:pt x="503674" y="15875"/>
                  </a:lnTo>
                  <a:lnTo>
                    <a:pt x="488057" y="17779"/>
                  </a:lnTo>
                  <a:lnTo>
                    <a:pt x="472678" y="19684"/>
                  </a:lnTo>
                  <a:lnTo>
                    <a:pt x="457418" y="21589"/>
                  </a:lnTo>
                </a:path>
                <a:path w="803275" h="548639">
                  <a:moveTo>
                    <a:pt x="419318" y="27939"/>
                  </a:moveTo>
                  <a:lnTo>
                    <a:pt x="405050" y="29864"/>
                  </a:lnTo>
                  <a:lnTo>
                    <a:pt x="390902" y="31908"/>
                  </a:lnTo>
                  <a:lnTo>
                    <a:pt x="376991" y="34190"/>
                  </a:lnTo>
                  <a:lnTo>
                    <a:pt x="363438" y="36830"/>
                  </a:lnTo>
                </a:path>
                <a:path w="803275" h="548639">
                  <a:moveTo>
                    <a:pt x="330418" y="44450"/>
                  </a:moveTo>
                  <a:lnTo>
                    <a:pt x="315595" y="47525"/>
                  </a:lnTo>
                  <a:lnTo>
                    <a:pt x="301367" y="50958"/>
                  </a:lnTo>
                  <a:lnTo>
                    <a:pt x="287377" y="54629"/>
                  </a:lnTo>
                  <a:lnTo>
                    <a:pt x="273268" y="58420"/>
                  </a:lnTo>
                </a:path>
                <a:path w="803275" h="548639">
                  <a:moveTo>
                    <a:pt x="236438" y="69850"/>
                  </a:moveTo>
                  <a:lnTo>
                    <a:pt x="222388" y="74612"/>
                  </a:lnTo>
                  <a:lnTo>
                    <a:pt x="208815" y="79375"/>
                  </a:lnTo>
                  <a:lnTo>
                    <a:pt x="195718" y="84137"/>
                  </a:lnTo>
                  <a:lnTo>
                    <a:pt x="183098" y="88900"/>
                  </a:lnTo>
                </a:path>
                <a:path w="803275" h="548639">
                  <a:moveTo>
                    <a:pt x="152618" y="102870"/>
                  </a:moveTo>
                  <a:lnTo>
                    <a:pt x="137834" y="109755"/>
                  </a:lnTo>
                  <a:lnTo>
                    <a:pt x="123884" y="116998"/>
                  </a:lnTo>
                  <a:lnTo>
                    <a:pt x="110648" y="124479"/>
                  </a:lnTo>
                  <a:lnTo>
                    <a:pt x="98008" y="132080"/>
                  </a:lnTo>
                </a:path>
                <a:path w="803275" h="548639">
                  <a:moveTo>
                    <a:pt x="68798" y="152400"/>
                  </a:moveTo>
                  <a:lnTo>
                    <a:pt x="57110" y="162123"/>
                  </a:lnTo>
                  <a:lnTo>
                    <a:pt x="46732" y="172085"/>
                  </a:lnTo>
                  <a:lnTo>
                    <a:pt x="37544" y="182046"/>
                  </a:lnTo>
                  <a:lnTo>
                    <a:pt x="29428" y="191770"/>
                  </a:lnTo>
                </a:path>
                <a:path w="803275" h="548639">
                  <a:moveTo>
                    <a:pt x="9108" y="223520"/>
                  </a:moveTo>
                  <a:lnTo>
                    <a:pt x="4325" y="237053"/>
                  </a:lnTo>
                  <a:lnTo>
                    <a:pt x="1329" y="250825"/>
                  </a:lnTo>
                  <a:lnTo>
                    <a:pt x="0" y="264596"/>
                  </a:lnTo>
                  <a:lnTo>
                    <a:pt x="218" y="278130"/>
                  </a:lnTo>
                </a:path>
                <a:path w="803275" h="548639">
                  <a:moveTo>
                    <a:pt x="9108" y="314960"/>
                  </a:moveTo>
                  <a:lnTo>
                    <a:pt x="14366" y="326389"/>
                  </a:lnTo>
                  <a:lnTo>
                    <a:pt x="20697" y="337819"/>
                  </a:lnTo>
                  <a:lnTo>
                    <a:pt x="28217" y="349250"/>
                  </a:lnTo>
                  <a:lnTo>
                    <a:pt x="37048" y="360680"/>
                  </a:lnTo>
                </a:path>
                <a:path w="803275" h="548639">
                  <a:moveTo>
                    <a:pt x="64988" y="388620"/>
                  </a:moveTo>
                  <a:lnTo>
                    <a:pt x="75525" y="396994"/>
                  </a:lnTo>
                  <a:lnTo>
                    <a:pt x="86419" y="405130"/>
                  </a:lnTo>
                  <a:lnTo>
                    <a:pt x="98028" y="413265"/>
                  </a:lnTo>
                  <a:lnTo>
                    <a:pt x="110708" y="421640"/>
                  </a:lnTo>
                </a:path>
                <a:path w="803275" h="548639">
                  <a:moveTo>
                    <a:pt x="142458" y="439420"/>
                  </a:moveTo>
                  <a:lnTo>
                    <a:pt x="155297" y="446087"/>
                  </a:lnTo>
                  <a:lnTo>
                    <a:pt x="168969" y="452755"/>
                  </a:lnTo>
                  <a:lnTo>
                    <a:pt x="183356" y="459422"/>
                  </a:lnTo>
                  <a:lnTo>
                    <a:pt x="198338" y="466090"/>
                  </a:lnTo>
                </a:path>
                <a:path w="803275" h="548639">
                  <a:moveTo>
                    <a:pt x="230088" y="477520"/>
                  </a:moveTo>
                  <a:lnTo>
                    <a:pt x="242689" y="482262"/>
                  </a:lnTo>
                  <a:lnTo>
                    <a:pt x="255647" y="486886"/>
                  </a:lnTo>
                  <a:lnTo>
                    <a:pt x="268843" y="491271"/>
                  </a:lnTo>
                  <a:lnTo>
                    <a:pt x="282158" y="495300"/>
                  </a:lnTo>
                </a:path>
                <a:path w="803275" h="548639">
                  <a:moveTo>
                    <a:pt x="318988" y="505460"/>
                  </a:moveTo>
                  <a:lnTo>
                    <a:pt x="333494" y="509250"/>
                  </a:lnTo>
                  <a:lnTo>
                    <a:pt x="348357" y="512921"/>
                  </a:lnTo>
                  <a:lnTo>
                    <a:pt x="363458" y="516354"/>
                  </a:lnTo>
                  <a:lnTo>
                    <a:pt x="378678" y="519430"/>
                  </a:lnTo>
                </a:path>
                <a:path w="803275" h="548639">
                  <a:moveTo>
                    <a:pt x="411698" y="527050"/>
                  </a:moveTo>
                  <a:lnTo>
                    <a:pt x="425251" y="529153"/>
                  </a:lnTo>
                  <a:lnTo>
                    <a:pt x="439162" y="531494"/>
                  </a:lnTo>
                  <a:lnTo>
                    <a:pt x="453310" y="533836"/>
                  </a:lnTo>
                  <a:lnTo>
                    <a:pt x="467578" y="535940"/>
                  </a:lnTo>
                </a:path>
                <a:path w="803275" h="548639">
                  <a:moveTo>
                    <a:pt x="504408" y="541020"/>
                  </a:moveTo>
                  <a:lnTo>
                    <a:pt x="518914" y="542925"/>
                  </a:lnTo>
                  <a:lnTo>
                    <a:pt x="533777" y="544830"/>
                  </a:lnTo>
                  <a:lnTo>
                    <a:pt x="548878" y="546735"/>
                  </a:lnTo>
                  <a:lnTo>
                    <a:pt x="564098" y="548640"/>
                  </a:lnTo>
                </a:path>
              </a:pathLst>
            </a:custGeom>
            <a:ln w="29112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48100" y="4406900"/>
              <a:ext cx="229870" cy="151130"/>
            </a:xfrm>
            <a:custGeom>
              <a:avLst/>
              <a:gdLst/>
              <a:ahLst/>
              <a:cxnLst/>
              <a:rect l="l" t="t" r="r" b="b"/>
              <a:pathLst>
                <a:path w="229870" h="151129">
                  <a:moveTo>
                    <a:pt x="6350" y="0"/>
                  </a:moveTo>
                  <a:lnTo>
                    <a:pt x="0" y="151130"/>
                  </a:lnTo>
                  <a:lnTo>
                    <a:pt x="229870" y="8508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87879" y="2303779"/>
              <a:ext cx="4536440" cy="4536440"/>
            </a:xfrm>
            <a:custGeom>
              <a:avLst/>
              <a:gdLst/>
              <a:ahLst/>
              <a:cxnLst/>
              <a:rect l="l" t="t" r="r" b="b"/>
              <a:pathLst>
                <a:path w="4536440" h="4536440">
                  <a:moveTo>
                    <a:pt x="2268220" y="4536440"/>
                  </a:moveTo>
                  <a:lnTo>
                    <a:pt x="0" y="4536440"/>
                  </a:lnTo>
                  <a:lnTo>
                    <a:pt x="0" y="0"/>
                  </a:lnTo>
                  <a:lnTo>
                    <a:pt x="4536440" y="0"/>
                  </a:lnTo>
                  <a:lnTo>
                    <a:pt x="4536440" y="4536440"/>
                  </a:lnTo>
                  <a:lnTo>
                    <a:pt x="2268220" y="453644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32250" y="6877050"/>
              <a:ext cx="250190" cy="251460"/>
            </a:xfrm>
            <a:custGeom>
              <a:avLst/>
              <a:gdLst/>
              <a:ahLst/>
              <a:cxnLst/>
              <a:rect l="l" t="t" r="r" b="b"/>
              <a:pathLst>
                <a:path w="250189" h="251459">
                  <a:moveTo>
                    <a:pt x="0" y="251459"/>
                  </a:moveTo>
                  <a:lnTo>
                    <a:pt x="13970" y="237490"/>
                  </a:lnTo>
                </a:path>
                <a:path w="250189" h="251459">
                  <a:moveTo>
                    <a:pt x="26670" y="223520"/>
                  </a:moveTo>
                  <a:lnTo>
                    <a:pt x="40639" y="210820"/>
                  </a:lnTo>
                </a:path>
                <a:path w="250189" h="251459">
                  <a:moveTo>
                    <a:pt x="53339" y="196850"/>
                  </a:moveTo>
                  <a:lnTo>
                    <a:pt x="67310" y="182879"/>
                  </a:lnTo>
                </a:path>
                <a:path w="250189" h="251459">
                  <a:moveTo>
                    <a:pt x="81279" y="170179"/>
                  </a:moveTo>
                  <a:lnTo>
                    <a:pt x="93979" y="156209"/>
                  </a:lnTo>
                </a:path>
                <a:path w="250189" h="251459">
                  <a:moveTo>
                    <a:pt x="107950" y="143509"/>
                  </a:moveTo>
                  <a:lnTo>
                    <a:pt x="121920" y="129540"/>
                  </a:lnTo>
                </a:path>
                <a:path w="250189" h="251459">
                  <a:moveTo>
                    <a:pt x="134620" y="115570"/>
                  </a:moveTo>
                  <a:lnTo>
                    <a:pt x="148589" y="102870"/>
                  </a:lnTo>
                </a:path>
                <a:path w="250189" h="251459">
                  <a:moveTo>
                    <a:pt x="161289" y="88900"/>
                  </a:moveTo>
                  <a:lnTo>
                    <a:pt x="175260" y="74929"/>
                  </a:lnTo>
                </a:path>
                <a:path w="250189" h="251459">
                  <a:moveTo>
                    <a:pt x="189229" y="60959"/>
                  </a:moveTo>
                  <a:lnTo>
                    <a:pt x="201929" y="48259"/>
                  </a:lnTo>
                </a:path>
                <a:path w="250189" h="251459">
                  <a:moveTo>
                    <a:pt x="215900" y="34290"/>
                  </a:moveTo>
                  <a:lnTo>
                    <a:pt x="229870" y="21590"/>
                  </a:lnTo>
                </a:path>
                <a:path w="250189" h="251459">
                  <a:moveTo>
                    <a:pt x="242570" y="7620"/>
                  </a:moveTo>
                  <a:lnTo>
                    <a:pt x="2501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39259" y="676782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48150" y="6927850"/>
              <a:ext cx="90170" cy="271780"/>
            </a:xfrm>
            <a:custGeom>
              <a:avLst/>
              <a:gdLst/>
              <a:ahLst/>
              <a:cxnLst/>
              <a:rect l="l" t="t" r="r" b="b"/>
              <a:pathLst>
                <a:path w="90170" h="271779">
                  <a:moveTo>
                    <a:pt x="0" y="271780"/>
                  </a:moveTo>
                  <a:lnTo>
                    <a:pt x="6350" y="254000"/>
                  </a:lnTo>
                </a:path>
                <a:path w="90170" h="271779">
                  <a:moveTo>
                    <a:pt x="12700" y="236220"/>
                  </a:moveTo>
                  <a:lnTo>
                    <a:pt x="17779" y="217170"/>
                  </a:lnTo>
                </a:path>
                <a:path w="90170" h="271779">
                  <a:moveTo>
                    <a:pt x="24129" y="199390"/>
                  </a:moveTo>
                  <a:lnTo>
                    <a:pt x="30479" y="181609"/>
                  </a:lnTo>
                </a:path>
                <a:path w="90170" h="271779">
                  <a:moveTo>
                    <a:pt x="36829" y="163829"/>
                  </a:moveTo>
                  <a:lnTo>
                    <a:pt x="41910" y="144779"/>
                  </a:lnTo>
                </a:path>
                <a:path w="90170" h="271779">
                  <a:moveTo>
                    <a:pt x="48260" y="127000"/>
                  </a:moveTo>
                  <a:lnTo>
                    <a:pt x="54610" y="109220"/>
                  </a:lnTo>
                </a:path>
                <a:path w="90170" h="271779">
                  <a:moveTo>
                    <a:pt x="60960" y="90170"/>
                  </a:moveTo>
                  <a:lnTo>
                    <a:pt x="66039" y="72390"/>
                  </a:lnTo>
                </a:path>
                <a:path w="90170" h="271779">
                  <a:moveTo>
                    <a:pt x="72389" y="54609"/>
                  </a:moveTo>
                  <a:lnTo>
                    <a:pt x="78739" y="36829"/>
                  </a:lnTo>
                </a:path>
                <a:path w="90170" h="271779">
                  <a:moveTo>
                    <a:pt x="83820" y="17779"/>
                  </a:moveTo>
                  <a:lnTo>
                    <a:pt x="901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88789" y="6767829"/>
              <a:ext cx="102870" cy="171450"/>
            </a:xfrm>
            <a:custGeom>
              <a:avLst/>
              <a:gdLst/>
              <a:ahLst/>
              <a:cxnLst/>
              <a:rect l="l" t="t" r="r" b="b"/>
              <a:pathLst>
                <a:path w="102870" h="171450">
                  <a:moveTo>
                    <a:pt x="102870" y="0"/>
                  </a:moveTo>
                  <a:lnTo>
                    <a:pt x="0" y="137160"/>
                  </a:lnTo>
                  <a:lnTo>
                    <a:pt x="102870" y="17145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45000" y="6927850"/>
              <a:ext cx="91440" cy="271780"/>
            </a:xfrm>
            <a:custGeom>
              <a:avLst/>
              <a:gdLst/>
              <a:ahLst/>
              <a:cxnLst/>
              <a:rect l="l" t="t" r="r" b="b"/>
              <a:pathLst>
                <a:path w="91439" h="271779">
                  <a:moveTo>
                    <a:pt x="91439" y="271780"/>
                  </a:moveTo>
                  <a:lnTo>
                    <a:pt x="85089" y="254000"/>
                  </a:lnTo>
                </a:path>
                <a:path w="91439" h="271779">
                  <a:moveTo>
                    <a:pt x="78739" y="236220"/>
                  </a:moveTo>
                  <a:lnTo>
                    <a:pt x="72389" y="217170"/>
                  </a:lnTo>
                </a:path>
                <a:path w="91439" h="271779">
                  <a:moveTo>
                    <a:pt x="67310" y="199390"/>
                  </a:moveTo>
                  <a:lnTo>
                    <a:pt x="60960" y="181609"/>
                  </a:lnTo>
                </a:path>
                <a:path w="91439" h="271779">
                  <a:moveTo>
                    <a:pt x="54610" y="163829"/>
                  </a:moveTo>
                  <a:lnTo>
                    <a:pt x="48260" y="144779"/>
                  </a:lnTo>
                </a:path>
                <a:path w="91439" h="271779">
                  <a:moveTo>
                    <a:pt x="41910" y="127000"/>
                  </a:moveTo>
                  <a:lnTo>
                    <a:pt x="36829" y="109220"/>
                  </a:lnTo>
                </a:path>
                <a:path w="91439" h="271779">
                  <a:moveTo>
                    <a:pt x="30479" y="90170"/>
                  </a:moveTo>
                  <a:lnTo>
                    <a:pt x="24129" y="72390"/>
                  </a:lnTo>
                </a:path>
                <a:path w="91439" h="271779">
                  <a:moveTo>
                    <a:pt x="17779" y="54609"/>
                  </a:moveTo>
                  <a:lnTo>
                    <a:pt x="12700" y="36829"/>
                  </a:lnTo>
                </a:path>
                <a:path w="91439" h="271779">
                  <a:moveTo>
                    <a:pt x="6350" y="177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91659" y="6769100"/>
              <a:ext cx="102870" cy="170180"/>
            </a:xfrm>
            <a:custGeom>
              <a:avLst/>
              <a:gdLst/>
              <a:ahLst/>
              <a:cxnLst/>
              <a:rect l="l" t="t" r="r" b="b"/>
              <a:pathLst>
                <a:path w="102870" h="170179">
                  <a:moveTo>
                    <a:pt x="0" y="0"/>
                  </a:moveTo>
                  <a:lnTo>
                    <a:pt x="0" y="170179"/>
                  </a:lnTo>
                  <a:lnTo>
                    <a:pt x="102869" y="13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2150" y="6878320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90">
                  <a:moveTo>
                    <a:pt x="250189" y="250189"/>
                  </a:moveTo>
                  <a:lnTo>
                    <a:pt x="236220" y="236219"/>
                  </a:lnTo>
                </a:path>
                <a:path w="250189" h="250190">
                  <a:moveTo>
                    <a:pt x="222250" y="222249"/>
                  </a:moveTo>
                  <a:lnTo>
                    <a:pt x="209550" y="209549"/>
                  </a:lnTo>
                </a:path>
                <a:path w="250189" h="250190">
                  <a:moveTo>
                    <a:pt x="195579" y="195579"/>
                  </a:moveTo>
                  <a:lnTo>
                    <a:pt x="181610" y="181609"/>
                  </a:lnTo>
                </a:path>
                <a:path w="250189" h="250190">
                  <a:moveTo>
                    <a:pt x="168910" y="168909"/>
                  </a:moveTo>
                  <a:lnTo>
                    <a:pt x="154939" y="154939"/>
                  </a:lnTo>
                </a:path>
                <a:path w="250189" h="250190">
                  <a:moveTo>
                    <a:pt x="140970" y="142239"/>
                  </a:moveTo>
                  <a:lnTo>
                    <a:pt x="128270" y="128269"/>
                  </a:lnTo>
                </a:path>
                <a:path w="250189" h="250190">
                  <a:moveTo>
                    <a:pt x="114300" y="114299"/>
                  </a:moveTo>
                  <a:lnTo>
                    <a:pt x="101600" y="101599"/>
                  </a:lnTo>
                </a:path>
                <a:path w="250189" h="250190">
                  <a:moveTo>
                    <a:pt x="87629" y="87629"/>
                  </a:moveTo>
                  <a:lnTo>
                    <a:pt x="73660" y="73659"/>
                  </a:lnTo>
                </a:path>
                <a:path w="250189" h="250190">
                  <a:moveTo>
                    <a:pt x="60960" y="60959"/>
                  </a:moveTo>
                  <a:lnTo>
                    <a:pt x="46989" y="46989"/>
                  </a:lnTo>
                </a:path>
                <a:path w="250189" h="250190">
                  <a:moveTo>
                    <a:pt x="33020" y="34289"/>
                  </a:moveTo>
                  <a:lnTo>
                    <a:pt x="20320" y="20319"/>
                  </a:lnTo>
                </a:path>
                <a:path w="250189" h="250190">
                  <a:moveTo>
                    <a:pt x="6350" y="63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92929" y="67691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62420" y="5402579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50189" y="250190"/>
                  </a:moveTo>
                  <a:lnTo>
                    <a:pt x="236220" y="236220"/>
                  </a:lnTo>
                </a:path>
                <a:path w="250190" h="250189">
                  <a:moveTo>
                    <a:pt x="223520" y="222250"/>
                  </a:moveTo>
                  <a:lnTo>
                    <a:pt x="209550" y="209550"/>
                  </a:lnTo>
                </a:path>
                <a:path w="250190" h="250189">
                  <a:moveTo>
                    <a:pt x="195579" y="195580"/>
                  </a:moveTo>
                  <a:lnTo>
                    <a:pt x="182879" y="181610"/>
                  </a:lnTo>
                </a:path>
                <a:path w="250190" h="250189">
                  <a:moveTo>
                    <a:pt x="168909" y="168910"/>
                  </a:moveTo>
                  <a:lnTo>
                    <a:pt x="154939" y="154940"/>
                  </a:lnTo>
                </a:path>
                <a:path w="250190" h="250189">
                  <a:moveTo>
                    <a:pt x="140970" y="142240"/>
                  </a:moveTo>
                  <a:lnTo>
                    <a:pt x="128270" y="128270"/>
                  </a:lnTo>
                </a:path>
                <a:path w="250190" h="250189">
                  <a:moveTo>
                    <a:pt x="114300" y="114300"/>
                  </a:moveTo>
                  <a:lnTo>
                    <a:pt x="101600" y="101600"/>
                  </a:lnTo>
                </a:path>
                <a:path w="250190" h="250189">
                  <a:moveTo>
                    <a:pt x="87629" y="87630"/>
                  </a:moveTo>
                  <a:lnTo>
                    <a:pt x="73659" y="73660"/>
                  </a:lnTo>
                </a:path>
                <a:path w="250190" h="250189">
                  <a:moveTo>
                    <a:pt x="60959" y="60960"/>
                  </a:moveTo>
                  <a:lnTo>
                    <a:pt x="46989" y="46990"/>
                  </a:lnTo>
                </a:path>
                <a:path w="250190" h="250189">
                  <a:moveTo>
                    <a:pt x="33020" y="34290"/>
                  </a:moveTo>
                  <a:lnTo>
                    <a:pt x="20320" y="20320"/>
                  </a:lnTo>
                </a:path>
                <a:path w="250190" h="250189">
                  <a:moveTo>
                    <a:pt x="6350" y="6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53200" y="529335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95439" y="5353050"/>
              <a:ext cx="288290" cy="119380"/>
            </a:xfrm>
            <a:custGeom>
              <a:avLst/>
              <a:gdLst/>
              <a:ahLst/>
              <a:cxnLst/>
              <a:rect l="l" t="t" r="r" b="b"/>
              <a:pathLst>
                <a:path w="288290" h="119379">
                  <a:moveTo>
                    <a:pt x="288289" y="119380"/>
                  </a:moveTo>
                  <a:lnTo>
                    <a:pt x="270509" y="111760"/>
                  </a:lnTo>
                </a:path>
                <a:path w="288290" h="119379">
                  <a:moveTo>
                    <a:pt x="252729" y="104139"/>
                  </a:moveTo>
                  <a:lnTo>
                    <a:pt x="236219" y="96519"/>
                  </a:lnTo>
                </a:path>
                <a:path w="288290" h="119379">
                  <a:moveTo>
                    <a:pt x="218439" y="90169"/>
                  </a:moveTo>
                  <a:lnTo>
                    <a:pt x="200659" y="82550"/>
                  </a:lnTo>
                </a:path>
                <a:path w="288290" h="119379">
                  <a:moveTo>
                    <a:pt x="182879" y="74930"/>
                  </a:moveTo>
                  <a:lnTo>
                    <a:pt x="165100" y="67310"/>
                  </a:lnTo>
                </a:path>
                <a:path w="288290" h="119379">
                  <a:moveTo>
                    <a:pt x="147319" y="60960"/>
                  </a:moveTo>
                  <a:lnTo>
                    <a:pt x="129539" y="53339"/>
                  </a:lnTo>
                </a:path>
                <a:path w="288290" h="119379">
                  <a:moveTo>
                    <a:pt x="111759" y="45719"/>
                  </a:moveTo>
                  <a:lnTo>
                    <a:pt x="93979" y="38100"/>
                  </a:lnTo>
                </a:path>
                <a:path w="288290" h="119379">
                  <a:moveTo>
                    <a:pt x="76200" y="31750"/>
                  </a:moveTo>
                  <a:lnTo>
                    <a:pt x="58419" y="24130"/>
                  </a:lnTo>
                </a:path>
                <a:path w="288290" h="119379">
                  <a:moveTo>
                    <a:pt x="40639" y="16510"/>
                  </a:moveTo>
                  <a:lnTo>
                    <a:pt x="24129" y="8889"/>
                  </a:lnTo>
                </a:path>
                <a:path w="288290" h="119379">
                  <a:moveTo>
                    <a:pt x="6350" y="2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53200" y="5293359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0" y="0"/>
                  </a:moveTo>
                  <a:lnTo>
                    <a:pt x="129540" y="113029"/>
                  </a:lnTo>
                  <a:lnTo>
                    <a:pt x="170179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05600" y="5184139"/>
              <a:ext cx="278130" cy="71120"/>
            </a:xfrm>
            <a:custGeom>
              <a:avLst/>
              <a:gdLst/>
              <a:ahLst/>
              <a:cxnLst/>
              <a:rect l="l" t="t" r="r" b="b"/>
              <a:pathLst>
                <a:path w="278129" h="71120">
                  <a:moveTo>
                    <a:pt x="278129" y="0"/>
                  </a:moveTo>
                  <a:lnTo>
                    <a:pt x="260350" y="5080"/>
                  </a:lnTo>
                </a:path>
                <a:path w="278129" h="71120">
                  <a:moveTo>
                    <a:pt x="241300" y="8890"/>
                  </a:moveTo>
                  <a:lnTo>
                    <a:pt x="223520" y="13970"/>
                  </a:lnTo>
                </a:path>
                <a:path w="278129" h="71120">
                  <a:moveTo>
                    <a:pt x="204470" y="19050"/>
                  </a:moveTo>
                  <a:lnTo>
                    <a:pt x="185420" y="24130"/>
                  </a:lnTo>
                </a:path>
                <a:path w="278129" h="71120">
                  <a:moveTo>
                    <a:pt x="167640" y="27940"/>
                  </a:moveTo>
                  <a:lnTo>
                    <a:pt x="148590" y="33020"/>
                  </a:lnTo>
                </a:path>
                <a:path w="278129" h="71120">
                  <a:moveTo>
                    <a:pt x="130809" y="38100"/>
                  </a:moveTo>
                  <a:lnTo>
                    <a:pt x="111759" y="41910"/>
                  </a:lnTo>
                </a:path>
                <a:path w="278129" h="71120">
                  <a:moveTo>
                    <a:pt x="93979" y="46990"/>
                  </a:moveTo>
                  <a:lnTo>
                    <a:pt x="74929" y="52070"/>
                  </a:lnTo>
                </a:path>
                <a:path w="278129" h="71120">
                  <a:moveTo>
                    <a:pt x="55879" y="57150"/>
                  </a:moveTo>
                  <a:lnTo>
                    <a:pt x="38100" y="60960"/>
                  </a:lnTo>
                </a:path>
                <a:path w="278129" h="71120">
                  <a:moveTo>
                    <a:pt x="19050" y="66040"/>
                  </a:moveTo>
                  <a:lnTo>
                    <a:pt x="0" y="71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53200" y="5201920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79" h="104139">
                  <a:moveTo>
                    <a:pt x="143509" y="0"/>
                  </a:moveTo>
                  <a:lnTo>
                    <a:pt x="0" y="92709"/>
                  </a:lnTo>
                  <a:lnTo>
                    <a:pt x="170179" y="10413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73850" y="4968239"/>
              <a:ext cx="238760" cy="220979"/>
            </a:xfrm>
            <a:custGeom>
              <a:avLst/>
              <a:gdLst/>
              <a:ahLst/>
              <a:cxnLst/>
              <a:rect l="l" t="t" r="r" b="b"/>
              <a:pathLst>
                <a:path w="238759" h="220979">
                  <a:moveTo>
                    <a:pt x="238759" y="0"/>
                  </a:moveTo>
                  <a:lnTo>
                    <a:pt x="223520" y="12700"/>
                  </a:lnTo>
                </a:path>
                <a:path w="238759" h="220979">
                  <a:moveTo>
                    <a:pt x="209550" y="25400"/>
                  </a:moveTo>
                  <a:lnTo>
                    <a:pt x="195579" y="38100"/>
                  </a:lnTo>
                </a:path>
                <a:path w="238759" h="220979">
                  <a:moveTo>
                    <a:pt x="181609" y="52070"/>
                  </a:moveTo>
                  <a:lnTo>
                    <a:pt x="167640" y="64770"/>
                  </a:lnTo>
                </a:path>
                <a:path w="238759" h="220979">
                  <a:moveTo>
                    <a:pt x="153670" y="77470"/>
                  </a:moveTo>
                  <a:lnTo>
                    <a:pt x="139700" y="91440"/>
                  </a:lnTo>
                </a:path>
                <a:path w="238759" h="220979">
                  <a:moveTo>
                    <a:pt x="125729" y="104140"/>
                  </a:moveTo>
                  <a:lnTo>
                    <a:pt x="111759" y="116840"/>
                  </a:lnTo>
                </a:path>
                <a:path w="238759" h="220979">
                  <a:moveTo>
                    <a:pt x="97790" y="129540"/>
                  </a:moveTo>
                  <a:lnTo>
                    <a:pt x="83820" y="142240"/>
                  </a:lnTo>
                </a:path>
                <a:path w="238759" h="220979">
                  <a:moveTo>
                    <a:pt x="69850" y="156210"/>
                  </a:moveTo>
                  <a:lnTo>
                    <a:pt x="55879" y="168910"/>
                  </a:lnTo>
                </a:path>
                <a:path w="238759" h="220979">
                  <a:moveTo>
                    <a:pt x="41909" y="181610"/>
                  </a:moveTo>
                  <a:lnTo>
                    <a:pt x="27940" y="194310"/>
                  </a:lnTo>
                </a:path>
                <a:path w="238759" h="220979">
                  <a:moveTo>
                    <a:pt x="13970" y="208280"/>
                  </a:moveTo>
                  <a:lnTo>
                    <a:pt x="0" y="220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53200" y="5151120"/>
              <a:ext cx="156210" cy="148590"/>
            </a:xfrm>
            <a:custGeom>
              <a:avLst/>
              <a:gdLst/>
              <a:ahLst/>
              <a:cxnLst/>
              <a:rect l="l" t="t" r="r" b="b"/>
              <a:pathLst>
                <a:path w="156209" h="148589">
                  <a:moveTo>
                    <a:pt x="82550" y="0"/>
                  </a:moveTo>
                  <a:lnTo>
                    <a:pt x="0" y="148589"/>
                  </a:lnTo>
                  <a:lnTo>
                    <a:pt x="156209" y="787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62420" y="3206749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50189" y="250189"/>
                  </a:moveTo>
                  <a:lnTo>
                    <a:pt x="236220" y="236220"/>
                  </a:lnTo>
                </a:path>
                <a:path w="250190" h="250189">
                  <a:moveTo>
                    <a:pt x="223520" y="223520"/>
                  </a:moveTo>
                  <a:lnTo>
                    <a:pt x="209550" y="209550"/>
                  </a:lnTo>
                </a:path>
                <a:path w="250190" h="250189">
                  <a:moveTo>
                    <a:pt x="196850" y="195579"/>
                  </a:moveTo>
                  <a:lnTo>
                    <a:pt x="182879" y="182879"/>
                  </a:lnTo>
                </a:path>
                <a:path w="250190" h="250189">
                  <a:moveTo>
                    <a:pt x="168909" y="168910"/>
                  </a:moveTo>
                  <a:lnTo>
                    <a:pt x="156209" y="154939"/>
                  </a:lnTo>
                </a:path>
                <a:path w="250190" h="250189">
                  <a:moveTo>
                    <a:pt x="142239" y="142239"/>
                  </a:moveTo>
                  <a:lnTo>
                    <a:pt x="128270" y="128270"/>
                  </a:lnTo>
                </a:path>
                <a:path w="250190" h="250189">
                  <a:moveTo>
                    <a:pt x="115570" y="115570"/>
                  </a:moveTo>
                  <a:lnTo>
                    <a:pt x="101600" y="101600"/>
                  </a:lnTo>
                </a:path>
                <a:path w="250190" h="250189">
                  <a:moveTo>
                    <a:pt x="87629" y="87629"/>
                  </a:moveTo>
                  <a:lnTo>
                    <a:pt x="73659" y="73660"/>
                  </a:lnTo>
                </a:path>
                <a:path w="250190" h="250189">
                  <a:moveTo>
                    <a:pt x="60959" y="60960"/>
                  </a:moveTo>
                  <a:lnTo>
                    <a:pt x="46989" y="46989"/>
                  </a:lnTo>
                </a:path>
                <a:path w="250190" h="250189">
                  <a:moveTo>
                    <a:pt x="34289" y="34289"/>
                  </a:moveTo>
                  <a:lnTo>
                    <a:pt x="20320" y="20320"/>
                  </a:lnTo>
                </a:path>
                <a:path w="250190" h="250189">
                  <a:moveTo>
                    <a:pt x="6350" y="6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53200" y="309752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96709" y="3157219"/>
              <a:ext cx="287020" cy="119380"/>
            </a:xfrm>
            <a:custGeom>
              <a:avLst/>
              <a:gdLst/>
              <a:ahLst/>
              <a:cxnLst/>
              <a:rect l="l" t="t" r="r" b="b"/>
              <a:pathLst>
                <a:path w="287020" h="119379">
                  <a:moveTo>
                    <a:pt x="287020" y="119379"/>
                  </a:moveTo>
                  <a:lnTo>
                    <a:pt x="270510" y="111759"/>
                  </a:lnTo>
                </a:path>
                <a:path w="287020" h="119379">
                  <a:moveTo>
                    <a:pt x="252730" y="104139"/>
                  </a:moveTo>
                  <a:lnTo>
                    <a:pt x="234950" y="97789"/>
                  </a:lnTo>
                </a:path>
                <a:path w="287020" h="119379">
                  <a:moveTo>
                    <a:pt x="217170" y="90169"/>
                  </a:moveTo>
                  <a:lnTo>
                    <a:pt x="199390" y="82550"/>
                  </a:lnTo>
                </a:path>
                <a:path w="287020" h="119379">
                  <a:moveTo>
                    <a:pt x="181610" y="74929"/>
                  </a:moveTo>
                  <a:lnTo>
                    <a:pt x="163830" y="68579"/>
                  </a:lnTo>
                </a:path>
                <a:path w="287020" h="119379">
                  <a:moveTo>
                    <a:pt x="146050" y="60959"/>
                  </a:moveTo>
                  <a:lnTo>
                    <a:pt x="128270" y="53339"/>
                  </a:lnTo>
                </a:path>
                <a:path w="287020" h="119379">
                  <a:moveTo>
                    <a:pt x="110490" y="45719"/>
                  </a:moveTo>
                  <a:lnTo>
                    <a:pt x="92710" y="39369"/>
                  </a:lnTo>
                </a:path>
                <a:path w="287020" h="119379">
                  <a:moveTo>
                    <a:pt x="76200" y="31750"/>
                  </a:moveTo>
                  <a:lnTo>
                    <a:pt x="58420" y="24129"/>
                  </a:lnTo>
                </a:path>
                <a:path w="287020" h="119379">
                  <a:moveTo>
                    <a:pt x="40640" y="16509"/>
                  </a:moveTo>
                  <a:lnTo>
                    <a:pt x="22860" y="10159"/>
                  </a:lnTo>
                </a:path>
                <a:path w="287020" h="119379">
                  <a:moveTo>
                    <a:pt x="5080" y="2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53200" y="3097529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30">
                  <a:moveTo>
                    <a:pt x="0" y="0"/>
                  </a:moveTo>
                  <a:lnTo>
                    <a:pt x="129540" y="113030"/>
                  </a:lnTo>
                  <a:lnTo>
                    <a:pt x="170179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06870" y="2988309"/>
              <a:ext cx="276860" cy="71120"/>
            </a:xfrm>
            <a:custGeom>
              <a:avLst/>
              <a:gdLst/>
              <a:ahLst/>
              <a:cxnLst/>
              <a:rect l="l" t="t" r="r" b="b"/>
              <a:pathLst>
                <a:path w="276859" h="71119">
                  <a:moveTo>
                    <a:pt x="276859" y="0"/>
                  </a:moveTo>
                  <a:lnTo>
                    <a:pt x="259079" y="5079"/>
                  </a:lnTo>
                </a:path>
                <a:path w="276859" h="71119">
                  <a:moveTo>
                    <a:pt x="240029" y="8889"/>
                  </a:moveTo>
                  <a:lnTo>
                    <a:pt x="222250" y="13969"/>
                  </a:lnTo>
                </a:path>
                <a:path w="276859" h="71119">
                  <a:moveTo>
                    <a:pt x="203200" y="19050"/>
                  </a:moveTo>
                  <a:lnTo>
                    <a:pt x="185420" y="24129"/>
                  </a:lnTo>
                </a:path>
                <a:path w="276859" h="71119">
                  <a:moveTo>
                    <a:pt x="166370" y="27939"/>
                  </a:moveTo>
                  <a:lnTo>
                    <a:pt x="147320" y="33019"/>
                  </a:lnTo>
                </a:path>
                <a:path w="276859" h="71119">
                  <a:moveTo>
                    <a:pt x="129539" y="38100"/>
                  </a:moveTo>
                  <a:lnTo>
                    <a:pt x="110489" y="41910"/>
                  </a:lnTo>
                </a:path>
                <a:path w="276859" h="71119">
                  <a:moveTo>
                    <a:pt x="92709" y="46989"/>
                  </a:moveTo>
                  <a:lnTo>
                    <a:pt x="73659" y="52069"/>
                  </a:lnTo>
                </a:path>
                <a:path w="276859" h="71119">
                  <a:moveTo>
                    <a:pt x="55879" y="57150"/>
                  </a:moveTo>
                  <a:lnTo>
                    <a:pt x="36829" y="62229"/>
                  </a:lnTo>
                </a:path>
                <a:path w="276859" h="71119">
                  <a:moveTo>
                    <a:pt x="17779" y="66039"/>
                  </a:moveTo>
                  <a:lnTo>
                    <a:pt x="0" y="71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53200" y="3006089"/>
              <a:ext cx="171450" cy="104139"/>
            </a:xfrm>
            <a:custGeom>
              <a:avLst/>
              <a:gdLst/>
              <a:ahLst/>
              <a:cxnLst/>
              <a:rect l="l" t="t" r="r" b="b"/>
              <a:pathLst>
                <a:path w="171450" h="104139">
                  <a:moveTo>
                    <a:pt x="144779" y="0"/>
                  </a:moveTo>
                  <a:lnTo>
                    <a:pt x="0" y="92710"/>
                  </a:lnTo>
                  <a:lnTo>
                    <a:pt x="171450" y="104139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73850" y="2772409"/>
              <a:ext cx="238760" cy="220979"/>
            </a:xfrm>
            <a:custGeom>
              <a:avLst/>
              <a:gdLst/>
              <a:ahLst/>
              <a:cxnLst/>
              <a:rect l="l" t="t" r="r" b="b"/>
              <a:pathLst>
                <a:path w="238759" h="220980">
                  <a:moveTo>
                    <a:pt x="238759" y="0"/>
                  </a:moveTo>
                  <a:lnTo>
                    <a:pt x="224790" y="12700"/>
                  </a:lnTo>
                </a:path>
                <a:path w="238759" h="220980">
                  <a:moveTo>
                    <a:pt x="210820" y="25400"/>
                  </a:moveTo>
                  <a:lnTo>
                    <a:pt x="196850" y="39369"/>
                  </a:lnTo>
                </a:path>
                <a:path w="238759" h="220980">
                  <a:moveTo>
                    <a:pt x="182879" y="52069"/>
                  </a:moveTo>
                  <a:lnTo>
                    <a:pt x="168909" y="64769"/>
                  </a:lnTo>
                </a:path>
                <a:path w="238759" h="220980">
                  <a:moveTo>
                    <a:pt x="153670" y="77469"/>
                  </a:moveTo>
                  <a:lnTo>
                    <a:pt x="140970" y="91439"/>
                  </a:lnTo>
                </a:path>
                <a:path w="238759" h="220980">
                  <a:moveTo>
                    <a:pt x="127000" y="104139"/>
                  </a:moveTo>
                  <a:lnTo>
                    <a:pt x="113029" y="116839"/>
                  </a:lnTo>
                </a:path>
                <a:path w="238759" h="220980">
                  <a:moveTo>
                    <a:pt x="99059" y="129539"/>
                  </a:moveTo>
                  <a:lnTo>
                    <a:pt x="83820" y="142239"/>
                  </a:lnTo>
                </a:path>
                <a:path w="238759" h="220980">
                  <a:moveTo>
                    <a:pt x="69850" y="156210"/>
                  </a:moveTo>
                  <a:lnTo>
                    <a:pt x="55879" y="168910"/>
                  </a:lnTo>
                </a:path>
                <a:path w="238759" h="220980">
                  <a:moveTo>
                    <a:pt x="41909" y="181610"/>
                  </a:moveTo>
                  <a:lnTo>
                    <a:pt x="27940" y="195579"/>
                  </a:lnTo>
                </a:path>
                <a:path w="238759" h="220980">
                  <a:moveTo>
                    <a:pt x="13970" y="208279"/>
                  </a:moveTo>
                  <a:lnTo>
                    <a:pt x="0" y="220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54470" y="2955289"/>
              <a:ext cx="154940" cy="149860"/>
            </a:xfrm>
            <a:custGeom>
              <a:avLst/>
              <a:gdLst/>
              <a:ahLst/>
              <a:cxnLst/>
              <a:rect l="l" t="t" r="r" b="b"/>
              <a:pathLst>
                <a:path w="154940" h="149860">
                  <a:moveTo>
                    <a:pt x="81279" y="0"/>
                  </a:moveTo>
                  <a:lnTo>
                    <a:pt x="0" y="149860"/>
                  </a:lnTo>
                  <a:lnTo>
                    <a:pt x="154939" y="7873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56100" y="1863089"/>
              <a:ext cx="0" cy="1017269"/>
            </a:xfrm>
            <a:custGeom>
              <a:avLst/>
              <a:gdLst/>
              <a:ahLst/>
              <a:cxnLst/>
              <a:rect l="l" t="t" r="r" b="b"/>
              <a:pathLst>
                <a:path h="1017269">
                  <a:moveTo>
                    <a:pt x="0" y="0"/>
                  </a:moveTo>
                  <a:lnTo>
                    <a:pt x="0" y="1017270"/>
                  </a:lnTo>
                </a:path>
              </a:pathLst>
            </a:custGeom>
            <a:ln w="12579">
              <a:solidFill>
                <a:srgbClr val="FF00C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2600" y="1656079"/>
              <a:ext cx="127000" cy="19050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7197090" y="5911850"/>
            <a:ext cx="792480" cy="123189"/>
            <a:chOff x="7197090" y="5911850"/>
            <a:chExt cx="792480" cy="123189"/>
          </a:xfrm>
        </p:grpSpPr>
        <p:sp>
          <p:nvSpPr>
            <p:cNvPr id="62" name="object 62"/>
            <p:cNvSpPr/>
            <p:nvPr/>
          </p:nvSpPr>
          <p:spPr>
            <a:xfrm>
              <a:off x="7197090" y="5974080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90">
                  <a:moveTo>
                    <a:pt x="0" y="0"/>
                  </a:moveTo>
                  <a:lnTo>
                    <a:pt x="605789" y="0"/>
                  </a:lnTo>
                </a:path>
              </a:pathLst>
            </a:custGeom>
            <a:ln w="1006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04150" y="5911850"/>
              <a:ext cx="185420" cy="123189"/>
            </a:xfrm>
            <a:custGeom>
              <a:avLst/>
              <a:gdLst/>
              <a:ahLst/>
              <a:cxnLst/>
              <a:rect l="l" t="t" r="r" b="b"/>
              <a:pathLst>
                <a:path w="185420" h="123189">
                  <a:moveTo>
                    <a:pt x="0" y="0"/>
                  </a:moveTo>
                  <a:lnTo>
                    <a:pt x="0" y="123190"/>
                  </a:lnTo>
                  <a:lnTo>
                    <a:pt x="185420" y="62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166609" y="6028690"/>
            <a:ext cx="1349375" cy="5524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sz="1200" dirty="0">
                <a:latin typeface="Arial MT"/>
                <a:cs typeface="Arial MT"/>
              </a:rPr>
              <a:t>Edge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10" dirty="0">
                <a:latin typeface="Arial MT"/>
                <a:cs typeface="Arial MT"/>
              </a:rPr>
              <a:t> previous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step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latin typeface="Arial MT"/>
                <a:cs typeface="Arial MT"/>
              </a:rPr>
              <a:t>(and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current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input)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189469" y="6976109"/>
            <a:ext cx="792480" cy="151130"/>
            <a:chOff x="7189469" y="6976109"/>
            <a:chExt cx="792480" cy="151130"/>
          </a:xfrm>
        </p:grpSpPr>
        <p:sp>
          <p:nvSpPr>
            <p:cNvPr id="66" name="object 66"/>
            <p:cNvSpPr/>
            <p:nvPr/>
          </p:nvSpPr>
          <p:spPr>
            <a:xfrm>
              <a:off x="7189469" y="705230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575309" y="0"/>
                  </a:lnTo>
                </a:path>
              </a:pathLst>
            </a:custGeom>
            <a:ln w="29112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54619" y="6976109"/>
              <a:ext cx="227329" cy="151130"/>
            </a:xfrm>
            <a:custGeom>
              <a:avLst/>
              <a:gdLst/>
              <a:ahLst/>
              <a:cxnLst/>
              <a:rect l="l" t="t" r="r" b="b"/>
              <a:pathLst>
                <a:path w="227329" h="151129">
                  <a:moveTo>
                    <a:pt x="0" y="0"/>
                  </a:moveTo>
                  <a:lnTo>
                    <a:pt x="0" y="151130"/>
                  </a:lnTo>
                  <a:lnTo>
                    <a:pt x="227329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239000" y="7142480"/>
            <a:ext cx="1159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Weight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fixed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25820" y="5678170"/>
            <a:ext cx="28130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b="1" i="1" spc="220" dirty="0">
                <a:solidFill>
                  <a:srgbClr val="007F00"/>
                </a:solidFill>
                <a:latin typeface="Times New Roman"/>
                <a:cs typeface="Times New Roman"/>
              </a:rPr>
              <a:t>i</a:t>
            </a:r>
            <a:r>
              <a:rPr sz="2150" b="1" i="1" spc="-24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950" b="1" i="1" spc="120" baseline="-23504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23609" y="2222499"/>
            <a:ext cx="32321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220" dirty="0">
                <a:latin typeface="Times New Roman"/>
                <a:cs typeface="Times New Roman"/>
              </a:rPr>
              <a:t>o</a:t>
            </a:r>
            <a:r>
              <a:rPr sz="1950" i="1" spc="330" baseline="-23504" dirty="0">
                <a:latin typeface="Times New Roman"/>
                <a:cs typeface="Times New Roman"/>
              </a:rPr>
              <a:t>t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46650" y="6032500"/>
            <a:ext cx="27686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250" dirty="0">
                <a:latin typeface="Cambria"/>
                <a:cs typeface="Cambria"/>
              </a:rPr>
              <a:t>~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927600" y="6182359"/>
            <a:ext cx="236854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40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163820" y="6360159"/>
            <a:ext cx="7810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547359" y="3854450"/>
            <a:ext cx="27432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85" dirty="0">
                <a:latin typeface="Cambria"/>
                <a:cs typeface="Cambria"/>
              </a:rPr>
              <a:t>~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30140" y="4005579"/>
            <a:ext cx="106489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155" dirty="0">
                <a:latin typeface="Times New Roman"/>
                <a:cs typeface="Times New Roman"/>
              </a:rPr>
              <a:t>C</a:t>
            </a:r>
            <a:r>
              <a:rPr sz="2350" i="1" spc="114" dirty="0">
                <a:latin typeface="Times New Roman"/>
                <a:cs typeface="Times New Roman"/>
              </a:rPr>
              <a:t> </a:t>
            </a:r>
            <a:r>
              <a:rPr sz="2350" spc="555" dirty="0">
                <a:latin typeface="Cambria"/>
                <a:cs typeface="Cambria"/>
              </a:rPr>
              <a:t>=</a:t>
            </a:r>
            <a:r>
              <a:rPr sz="2350" i="1" spc="555" dirty="0">
                <a:latin typeface="Times New Roman"/>
                <a:cs typeface="Times New Roman"/>
              </a:rPr>
              <a:t>C</a:t>
            </a:r>
            <a:r>
              <a:rPr sz="2350" i="1" spc="-215" dirty="0">
                <a:latin typeface="Times New Roman"/>
                <a:cs typeface="Times New Roman"/>
              </a:rPr>
              <a:t> </a:t>
            </a:r>
            <a:r>
              <a:rPr sz="2350" spc="409" dirty="0">
                <a:latin typeface="Cambria"/>
                <a:cs typeface="Cambria"/>
              </a:rPr>
              <a:t>⋅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176520" y="4201159"/>
            <a:ext cx="97536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87375" algn="l"/>
                <a:tab pos="874394" algn="l"/>
              </a:tabLst>
            </a:pPr>
            <a:r>
              <a:rPr sz="1400" i="1" spc="-50" dirty="0">
                <a:latin typeface="Times New Roman"/>
                <a:cs typeface="Times New Roman"/>
              </a:rPr>
              <a:t>t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50" dirty="0">
                <a:latin typeface="Times New Roman"/>
                <a:cs typeface="Times New Roman"/>
              </a:rPr>
              <a:t>t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5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38850" y="3975100"/>
            <a:ext cx="23558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latin typeface="Cambria"/>
                <a:cs typeface="Cambria"/>
              </a:rPr>
              <a:t>(</a:t>
            </a:r>
            <a:r>
              <a:rPr sz="1400" i="1" spc="-10" dirty="0">
                <a:latin typeface="Times New Roman"/>
                <a:cs typeface="Times New Roman"/>
              </a:rPr>
              <a:t>t</a:t>
            </a:r>
            <a:r>
              <a:rPr sz="1400" i="1" spc="-13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35979" y="4005579"/>
            <a:ext cx="77914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0995" algn="l"/>
              </a:tabLst>
            </a:pPr>
            <a:r>
              <a:rPr sz="2350" i="1" spc="15" dirty="0">
                <a:latin typeface="Times New Roman"/>
                <a:cs typeface="Times New Roman"/>
              </a:rPr>
              <a:t>i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10" dirty="0">
                <a:latin typeface="Cambria"/>
                <a:cs typeface="Cambria"/>
              </a:rPr>
              <a:t>+</a:t>
            </a:r>
            <a:r>
              <a:rPr sz="2350" i="1" spc="210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717030" y="4201159"/>
            <a:ext cx="36893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dirty="0">
                <a:latin typeface="Times New Roman"/>
                <a:cs typeface="Times New Roman"/>
              </a:rPr>
              <a:t>t</a:t>
            </a:r>
            <a:r>
              <a:rPr sz="1400" i="1" spc="-105" dirty="0">
                <a:latin typeface="Times New Roman"/>
                <a:cs typeface="Times New Roman"/>
              </a:rPr>
              <a:t> </a:t>
            </a:r>
            <a:r>
              <a:rPr sz="1400" spc="260" dirty="0">
                <a:latin typeface="Cambria"/>
                <a:cs typeface="Cambria"/>
              </a:rPr>
              <a:t>−</a:t>
            </a:r>
            <a:r>
              <a:rPr sz="1400" spc="26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97629" y="2292350"/>
            <a:ext cx="74739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i="1" spc="195" dirty="0">
                <a:latin typeface="Times New Roman"/>
                <a:cs typeface="Times New Roman"/>
              </a:rPr>
              <a:t>C</a:t>
            </a:r>
            <a:r>
              <a:rPr sz="2100" i="1" spc="292" baseline="-23809" dirty="0">
                <a:latin typeface="Times New Roman"/>
                <a:cs typeface="Times New Roman"/>
              </a:rPr>
              <a:t>t</a:t>
            </a:r>
            <a:r>
              <a:rPr sz="2350" spc="195" dirty="0">
                <a:latin typeface="Cambria"/>
                <a:cs typeface="Cambria"/>
              </a:rPr>
              <a:t>⋅</a:t>
            </a:r>
            <a:r>
              <a:rPr sz="2350" i="1" spc="195" dirty="0">
                <a:latin typeface="Times New Roman"/>
                <a:cs typeface="Times New Roman"/>
              </a:rPr>
              <a:t>o</a:t>
            </a:r>
            <a:r>
              <a:rPr sz="2100" i="1" spc="292" baseline="-23809" dirty="0">
                <a:latin typeface="Times New Roman"/>
                <a:cs typeface="Times New Roman"/>
              </a:rPr>
              <a:t>t</a:t>
            </a:r>
            <a:endParaRPr sz="2100" baseline="-23809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730876" y="5695317"/>
            <a:ext cx="633730" cy="417830"/>
            <a:chOff x="5730876" y="5695317"/>
            <a:chExt cx="633730" cy="417830"/>
          </a:xfrm>
        </p:grpSpPr>
        <p:sp>
          <p:nvSpPr>
            <p:cNvPr id="82" name="object 82"/>
            <p:cNvSpPr/>
            <p:nvPr/>
          </p:nvSpPr>
          <p:spPr>
            <a:xfrm>
              <a:off x="5759449" y="5723890"/>
              <a:ext cx="576580" cy="360680"/>
            </a:xfrm>
            <a:custGeom>
              <a:avLst/>
              <a:gdLst/>
              <a:ahLst/>
              <a:cxnLst/>
              <a:rect l="l" t="t" r="r" b="b"/>
              <a:pathLst>
                <a:path w="576579" h="360679">
                  <a:moveTo>
                    <a:pt x="59689" y="0"/>
                  </a:moveTo>
                  <a:lnTo>
                    <a:pt x="38040" y="5218"/>
                  </a:lnTo>
                  <a:lnTo>
                    <a:pt x="18891" y="18891"/>
                  </a:lnTo>
                  <a:lnTo>
                    <a:pt x="5218" y="38040"/>
                  </a:lnTo>
                  <a:lnTo>
                    <a:pt x="0" y="59690"/>
                  </a:lnTo>
                  <a:lnTo>
                    <a:pt x="0" y="299720"/>
                  </a:lnTo>
                  <a:lnTo>
                    <a:pt x="5218" y="322103"/>
                  </a:lnTo>
                  <a:lnTo>
                    <a:pt x="18891" y="341630"/>
                  </a:lnTo>
                  <a:lnTo>
                    <a:pt x="38040" y="355441"/>
                  </a:lnTo>
                  <a:lnTo>
                    <a:pt x="59689" y="360680"/>
                  </a:lnTo>
                  <a:lnTo>
                    <a:pt x="516889" y="360680"/>
                  </a:lnTo>
                  <a:lnTo>
                    <a:pt x="538539" y="355441"/>
                  </a:lnTo>
                  <a:lnTo>
                    <a:pt x="557688" y="341630"/>
                  </a:lnTo>
                  <a:lnTo>
                    <a:pt x="571361" y="322103"/>
                  </a:lnTo>
                  <a:lnTo>
                    <a:pt x="576579" y="299720"/>
                  </a:lnTo>
                  <a:lnTo>
                    <a:pt x="576579" y="59690"/>
                  </a:lnTo>
                  <a:lnTo>
                    <a:pt x="571361" y="38040"/>
                  </a:lnTo>
                  <a:lnTo>
                    <a:pt x="557688" y="18891"/>
                  </a:lnTo>
                  <a:lnTo>
                    <a:pt x="538539" y="5218"/>
                  </a:lnTo>
                  <a:lnTo>
                    <a:pt x="516889" y="0"/>
                  </a:lnTo>
                  <a:lnTo>
                    <a:pt x="59689" y="0"/>
                  </a:lnTo>
                  <a:close/>
                </a:path>
              </a:pathLst>
            </a:custGeom>
            <a:ln w="57146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30875" y="5695327"/>
              <a:ext cx="633730" cy="417830"/>
            </a:xfrm>
            <a:custGeom>
              <a:avLst/>
              <a:gdLst/>
              <a:ahLst/>
              <a:cxnLst/>
              <a:rect l="l" t="t" r="r" b="b"/>
              <a:pathLst>
                <a:path w="633729" h="417829">
                  <a:moveTo>
                    <a:pt x="57137" y="28562"/>
                  </a:moveTo>
                  <a:lnTo>
                    <a:pt x="48768" y="8369"/>
                  </a:lnTo>
                  <a:lnTo>
                    <a:pt x="28575" y="0"/>
                  </a:lnTo>
                  <a:lnTo>
                    <a:pt x="8369" y="8369"/>
                  </a:lnTo>
                  <a:lnTo>
                    <a:pt x="0" y="28562"/>
                  </a:lnTo>
                  <a:lnTo>
                    <a:pt x="8369" y="48768"/>
                  </a:lnTo>
                  <a:lnTo>
                    <a:pt x="28575" y="57137"/>
                  </a:lnTo>
                  <a:lnTo>
                    <a:pt x="48768" y="48768"/>
                  </a:lnTo>
                  <a:lnTo>
                    <a:pt x="57137" y="28562"/>
                  </a:lnTo>
                  <a:close/>
                </a:path>
                <a:path w="633729" h="417829">
                  <a:moveTo>
                    <a:pt x="633717" y="389242"/>
                  </a:moveTo>
                  <a:lnTo>
                    <a:pt x="625348" y="369049"/>
                  </a:lnTo>
                  <a:lnTo>
                    <a:pt x="605155" y="360680"/>
                  </a:lnTo>
                  <a:lnTo>
                    <a:pt x="584949" y="369049"/>
                  </a:lnTo>
                  <a:lnTo>
                    <a:pt x="576580" y="389242"/>
                  </a:lnTo>
                  <a:lnTo>
                    <a:pt x="584949" y="409448"/>
                  </a:lnTo>
                  <a:lnTo>
                    <a:pt x="605155" y="417817"/>
                  </a:lnTo>
                  <a:lnTo>
                    <a:pt x="625348" y="409448"/>
                  </a:lnTo>
                  <a:lnTo>
                    <a:pt x="633717" y="389242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189220" y="1311909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Cambria"/>
                <a:cs typeface="Cambria"/>
              </a:rPr>
              <a:t>●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05120" y="1234440"/>
            <a:ext cx="403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Use</a:t>
            </a:r>
            <a:r>
              <a:rPr sz="1800" b="1" spc="-6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contextual</a:t>
            </a:r>
            <a:r>
              <a:rPr sz="1800" b="1" spc="-4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information</a:t>
            </a:r>
            <a:r>
              <a:rPr sz="1800" b="1" spc="-4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to</a:t>
            </a:r>
            <a:r>
              <a:rPr sz="1800" b="1" spc="-5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3333"/>
                </a:solidFill>
                <a:latin typeface="Arial"/>
                <a:cs typeface="Arial"/>
              </a:rPr>
              <a:t>decide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05120" y="1555749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Cambria"/>
                <a:cs typeface="Cambria"/>
              </a:rPr>
              <a:t>●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405120" y="1756410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Cambria"/>
                <a:cs typeface="Cambria"/>
              </a:rPr>
              <a:t>●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22290" y="1496059"/>
            <a:ext cx="2818130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625"/>
              </a:lnSpc>
              <a:spcBef>
                <a:spcPts val="100"/>
              </a:spcBef>
            </a:pP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Store</a:t>
            </a:r>
            <a:r>
              <a:rPr sz="1400" b="1" spc="-4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input</a:t>
            </a:r>
            <a:r>
              <a:rPr sz="1400" b="1" spc="-3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into</a:t>
            </a:r>
            <a:r>
              <a:rPr sz="1400" b="1" spc="-4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3333"/>
                </a:solidFill>
                <a:latin typeface="Arial"/>
                <a:cs typeface="Arial"/>
              </a:rPr>
              <a:t>memory</a:t>
            </a:r>
            <a:endParaRPr sz="1400">
              <a:latin typeface="Arial"/>
              <a:cs typeface="Arial"/>
            </a:endParaRPr>
          </a:p>
          <a:p>
            <a:pPr marL="12700" marR="5080">
              <a:lnSpc>
                <a:spcPts val="1580"/>
              </a:lnSpc>
              <a:spcBef>
                <a:spcPts val="80"/>
              </a:spcBef>
            </a:pP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Protect</a:t>
            </a:r>
            <a:r>
              <a:rPr sz="1400" b="1" spc="-6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memory</a:t>
            </a:r>
            <a:r>
              <a:rPr sz="1400" b="1" spc="-5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from</a:t>
            </a:r>
            <a:r>
              <a:rPr sz="1400" b="1" spc="-7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3333"/>
                </a:solidFill>
                <a:latin typeface="Arial"/>
                <a:cs typeface="Arial"/>
              </a:rPr>
              <a:t>overwritten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by</a:t>
            </a:r>
            <a:r>
              <a:rPr sz="1400" b="1" spc="-4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other</a:t>
            </a:r>
            <a:r>
              <a:rPr sz="1400" b="1" spc="-4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irrelevant</a:t>
            </a:r>
            <a:r>
              <a:rPr sz="1400" b="1" spc="-4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3333"/>
                </a:solidFill>
                <a:latin typeface="Arial"/>
                <a:cs typeface="Arial"/>
              </a:rPr>
              <a:t>inputs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403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Output</a:t>
            </a:r>
            <a:r>
              <a:rPr spc="-160" dirty="0">
                <a:solidFill>
                  <a:srgbClr val="3399FF"/>
                </a:solidFill>
              </a:rPr>
              <a:t> </a:t>
            </a:r>
            <a:r>
              <a:rPr spc="-20" dirty="0">
                <a:solidFill>
                  <a:srgbClr val="3399FF"/>
                </a:solidFill>
              </a:rPr>
              <a:t>gate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97090" y="4780279"/>
            <a:ext cx="792480" cy="151130"/>
            <a:chOff x="7197090" y="4780279"/>
            <a:chExt cx="792480" cy="151130"/>
          </a:xfrm>
        </p:grpSpPr>
        <p:sp>
          <p:nvSpPr>
            <p:cNvPr id="4" name="object 4"/>
            <p:cNvSpPr/>
            <p:nvPr/>
          </p:nvSpPr>
          <p:spPr>
            <a:xfrm>
              <a:off x="7197090" y="485520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57150" y="0"/>
                  </a:lnTo>
                </a:path>
                <a:path w="575309">
                  <a:moveTo>
                    <a:pt x="93979" y="0"/>
                  </a:moveTo>
                  <a:lnTo>
                    <a:pt x="152400" y="0"/>
                  </a:lnTo>
                </a:path>
                <a:path w="575309">
                  <a:moveTo>
                    <a:pt x="189229" y="0"/>
                  </a:moveTo>
                  <a:lnTo>
                    <a:pt x="246379" y="0"/>
                  </a:lnTo>
                </a:path>
                <a:path w="575309">
                  <a:moveTo>
                    <a:pt x="283209" y="0"/>
                  </a:moveTo>
                  <a:lnTo>
                    <a:pt x="340359" y="0"/>
                  </a:lnTo>
                </a:path>
                <a:path w="575309">
                  <a:moveTo>
                    <a:pt x="378459" y="0"/>
                  </a:moveTo>
                  <a:lnTo>
                    <a:pt x="435609" y="0"/>
                  </a:lnTo>
                </a:path>
                <a:path w="575309">
                  <a:moveTo>
                    <a:pt x="472439" y="0"/>
                  </a:moveTo>
                  <a:lnTo>
                    <a:pt x="529589" y="0"/>
                  </a:lnTo>
                </a:path>
                <a:path w="575309">
                  <a:moveTo>
                    <a:pt x="566419" y="0"/>
                  </a:moveTo>
                  <a:lnTo>
                    <a:pt x="575309" y="0"/>
                  </a:lnTo>
                </a:path>
              </a:pathLst>
            </a:custGeom>
            <a:ln w="29112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62240" y="4780279"/>
              <a:ext cx="227329" cy="151130"/>
            </a:xfrm>
            <a:custGeom>
              <a:avLst/>
              <a:gdLst/>
              <a:ahLst/>
              <a:cxnLst/>
              <a:rect l="l" t="t" r="r" b="b"/>
              <a:pathLst>
                <a:path w="227329" h="151129">
                  <a:moveTo>
                    <a:pt x="0" y="0"/>
                  </a:moveTo>
                  <a:lnTo>
                    <a:pt x="0" y="151130"/>
                  </a:lnTo>
                  <a:lnTo>
                    <a:pt x="227329" y="74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39000" y="5054600"/>
            <a:ext cx="883919" cy="37973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dirty="0">
                <a:latin typeface="Arial MT"/>
                <a:cs typeface="Arial MT"/>
              </a:rPr>
              <a:t>Edge to </a:t>
            </a:r>
            <a:r>
              <a:rPr sz="1200" spc="-20" dirty="0">
                <a:latin typeface="Arial MT"/>
                <a:cs typeface="Arial MT"/>
              </a:rPr>
              <a:t>next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step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962400" y="2736850"/>
            <a:ext cx="2588260" cy="4030979"/>
            <a:chOff x="3962400" y="2736850"/>
            <a:chExt cx="2588260" cy="4030979"/>
          </a:xfrm>
        </p:grpSpPr>
        <p:sp>
          <p:nvSpPr>
            <p:cNvPr id="8" name="object 8"/>
            <p:cNvSpPr/>
            <p:nvPr/>
          </p:nvSpPr>
          <p:spPr>
            <a:xfrm>
              <a:off x="3962400" y="381761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39">
                  <a:moveTo>
                    <a:pt x="394970" y="0"/>
                  </a:moveTo>
                  <a:lnTo>
                    <a:pt x="347913" y="2580"/>
                  </a:lnTo>
                  <a:lnTo>
                    <a:pt x="302711" y="10148"/>
                  </a:lnTo>
                  <a:lnTo>
                    <a:pt x="259626" y="22443"/>
                  </a:lnTo>
                  <a:lnTo>
                    <a:pt x="218917" y="39203"/>
                  </a:lnTo>
                  <a:lnTo>
                    <a:pt x="180847" y="60167"/>
                  </a:lnTo>
                  <a:lnTo>
                    <a:pt x="145676" y="85075"/>
                  </a:lnTo>
                  <a:lnTo>
                    <a:pt x="113664" y="113665"/>
                  </a:lnTo>
                  <a:lnTo>
                    <a:pt x="85075" y="145676"/>
                  </a:lnTo>
                  <a:lnTo>
                    <a:pt x="60167" y="180847"/>
                  </a:lnTo>
                  <a:lnTo>
                    <a:pt x="39203" y="218917"/>
                  </a:lnTo>
                  <a:lnTo>
                    <a:pt x="22443" y="259626"/>
                  </a:lnTo>
                  <a:lnTo>
                    <a:pt x="10148" y="302711"/>
                  </a:lnTo>
                  <a:lnTo>
                    <a:pt x="2580" y="347913"/>
                  </a:lnTo>
                  <a:lnTo>
                    <a:pt x="0" y="394969"/>
                  </a:lnTo>
                  <a:lnTo>
                    <a:pt x="2580" y="442026"/>
                  </a:lnTo>
                  <a:lnTo>
                    <a:pt x="10148" y="487228"/>
                  </a:lnTo>
                  <a:lnTo>
                    <a:pt x="22443" y="530313"/>
                  </a:lnTo>
                  <a:lnTo>
                    <a:pt x="39203" y="571022"/>
                  </a:lnTo>
                  <a:lnTo>
                    <a:pt x="60167" y="609092"/>
                  </a:lnTo>
                  <a:lnTo>
                    <a:pt x="85075" y="644263"/>
                  </a:lnTo>
                  <a:lnTo>
                    <a:pt x="113665" y="676275"/>
                  </a:lnTo>
                  <a:lnTo>
                    <a:pt x="145676" y="704864"/>
                  </a:lnTo>
                  <a:lnTo>
                    <a:pt x="180847" y="729772"/>
                  </a:lnTo>
                  <a:lnTo>
                    <a:pt x="218917" y="750736"/>
                  </a:lnTo>
                  <a:lnTo>
                    <a:pt x="259626" y="767496"/>
                  </a:lnTo>
                  <a:lnTo>
                    <a:pt x="302711" y="779791"/>
                  </a:lnTo>
                  <a:lnTo>
                    <a:pt x="347913" y="787359"/>
                  </a:lnTo>
                  <a:lnTo>
                    <a:pt x="394970" y="789939"/>
                  </a:lnTo>
                  <a:lnTo>
                    <a:pt x="442279" y="787359"/>
                  </a:lnTo>
                  <a:lnTo>
                    <a:pt x="487698" y="779791"/>
                  </a:lnTo>
                  <a:lnTo>
                    <a:pt x="530967" y="767496"/>
                  </a:lnTo>
                  <a:lnTo>
                    <a:pt x="571829" y="750736"/>
                  </a:lnTo>
                  <a:lnTo>
                    <a:pt x="610025" y="729772"/>
                  </a:lnTo>
                  <a:lnTo>
                    <a:pt x="645296" y="704864"/>
                  </a:lnTo>
                  <a:lnTo>
                    <a:pt x="677386" y="676275"/>
                  </a:lnTo>
                  <a:lnTo>
                    <a:pt x="706034" y="644263"/>
                  </a:lnTo>
                  <a:lnTo>
                    <a:pt x="730984" y="609092"/>
                  </a:lnTo>
                  <a:lnTo>
                    <a:pt x="751976" y="571022"/>
                  </a:lnTo>
                  <a:lnTo>
                    <a:pt x="768754" y="530313"/>
                  </a:lnTo>
                  <a:lnTo>
                    <a:pt x="781057" y="487228"/>
                  </a:lnTo>
                  <a:lnTo>
                    <a:pt x="788628" y="442026"/>
                  </a:lnTo>
                  <a:lnTo>
                    <a:pt x="791210" y="394969"/>
                  </a:lnTo>
                  <a:lnTo>
                    <a:pt x="788628" y="347913"/>
                  </a:lnTo>
                  <a:lnTo>
                    <a:pt x="781057" y="302711"/>
                  </a:lnTo>
                  <a:lnTo>
                    <a:pt x="768754" y="259626"/>
                  </a:lnTo>
                  <a:lnTo>
                    <a:pt x="751976" y="218917"/>
                  </a:lnTo>
                  <a:lnTo>
                    <a:pt x="730984" y="180847"/>
                  </a:lnTo>
                  <a:lnTo>
                    <a:pt x="706034" y="145676"/>
                  </a:lnTo>
                  <a:lnTo>
                    <a:pt x="677386" y="113665"/>
                  </a:lnTo>
                  <a:lnTo>
                    <a:pt x="645296" y="85075"/>
                  </a:lnTo>
                  <a:lnTo>
                    <a:pt x="610025" y="60167"/>
                  </a:lnTo>
                  <a:lnTo>
                    <a:pt x="571829" y="39203"/>
                  </a:lnTo>
                  <a:lnTo>
                    <a:pt x="530967" y="22443"/>
                  </a:lnTo>
                  <a:lnTo>
                    <a:pt x="487698" y="10148"/>
                  </a:lnTo>
                  <a:lnTo>
                    <a:pt x="442279" y="2580"/>
                  </a:lnTo>
                  <a:lnTo>
                    <a:pt x="39497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62400" y="381761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39">
                  <a:moveTo>
                    <a:pt x="394970" y="0"/>
                  </a:moveTo>
                  <a:lnTo>
                    <a:pt x="442279" y="2580"/>
                  </a:lnTo>
                  <a:lnTo>
                    <a:pt x="487698" y="10148"/>
                  </a:lnTo>
                  <a:lnTo>
                    <a:pt x="530967" y="22443"/>
                  </a:lnTo>
                  <a:lnTo>
                    <a:pt x="571829" y="39203"/>
                  </a:lnTo>
                  <a:lnTo>
                    <a:pt x="610025" y="60167"/>
                  </a:lnTo>
                  <a:lnTo>
                    <a:pt x="645296" y="85075"/>
                  </a:lnTo>
                  <a:lnTo>
                    <a:pt x="677386" y="113664"/>
                  </a:lnTo>
                  <a:lnTo>
                    <a:pt x="706034" y="145676"/>
                  </a:lnTo>
                  <a:lnTo>
                    <a:pt x="730984" y="180847"/>
                  </a:lnTo>
                  <a:lnTo>
                    <a:pt x="751976" y="218917"/>
                  </a:lnTo>
                  <a:lnTo>
                    <a:pt x="768754" y="259626"/>
                  </a:lnTo>
                  <a:lnTo>
                    <a:pt x="781057" y="302711"/>
                  </a:lnTo>
                  <a:lnTo>
                    <a:pt x="788628" y="347913"/>
                  </a:lnTo>
                  <a:lnTo>
                    <a:pt x="791210" y="394969"/>
                  </a:lnTo>
                  <a:lnTo>
                    <a:pt x="788628" y="442026"/>
                  </a:lnTo>
                  <a:lnTo>
                    <a:pt x="781057" y="487228"/>
                  </a:lnTo>
                  <a:lnTo>
                    <a:pt x="768754" y="530313"/>
                  </a:lnTo>
                  <a:lnTo>
                    <a:pt x="751976" y="571022"/>
                  </a:lnTo>
                  <a:lnTo>
                    <a:pt x="730984" y="609092"/>
                  </a:lnTo>
                  <a:lnTo>
                    <a:pt x="706034" y="644263"/>
                  </a:lnTo>
                  <a:lnTo>
                    <a:pt x="677386" y="676274"/>
                  </a:lnTo>
                  <a:lnTo>
                    <a:pt x="645296" y="704864"/>
                  </a:lnTo>
                  <a:lnTo>
                    <a:pt x="610025" y="729772"/>
                  </a:lnTo>
                  <a:lnTo>
                    <a:pt x="571829" y="750736"/>
                  </a:lnTo>
                  <a:lnTo>
                    <a:pt x="530967" y="767496"/>
                  </a:lnTo>
                  <a:lnTo>
                    <a:pt x="487698" y="779791"/>
                  </a:lnTo>
                  <a:lnTo>
                    <a:pt x="442279" y="787359"/>
                  </a:lnTo>
                  <a:lnTo>
                    <a:pt x="394970" y="789939"/>
                  </a:lnTo>
                  <a:lnTo>
                    <a:pt x="347913" y="787359"/>
                  </a:lnTo>
                  <a:lnTo>
                    <a:pt x="302711" y="779791"/>
                  </a:lnTo>
                  <a:lnTo>
                    <a:pt x="259626" y="767496"/>
                  </a:lnTo>
                  <a:lnTo>
                    <a:pt x="218917" y="750736"/>
                  </a:lnTo>
                  <a:lnTo>
                    <a:pt x="180847" y="729772"/>
                  </a:lnTo>
                  <a:lnTo>
                    <a:pt x="145676" y="704864"/>
                  </a:lnTo>
                  <a:lnTo>
                    <a:pt x="113665" y="676275"/>
                  </a:lnTo>
                  <a:lnTo>
                    <a:pt x="85075" y="644263"/>
                  </a:lnTo>
                  <a:lnTo>
                    <a:pt x="60167" y="609092"/>
                  </a:lnTo>
                  <a:lnTo>
                    <a:pt x="39203" y="571022"/>
                  </a:lnTo>
                  <a:lnTo>
                    <a:pt x="22443" y="530313"/>
                  </a:lnTo>
                  <a:lnTo>
                    <a:pt x="10148" y="487228"/>
                  </a:lnTo>
                  <a:lnTo>
                    <a:pt x="2580" y="442026"/>
                  </a:lnTo>
                  <a:lnTo>
                    <a:pt x="0" y="394969"/>
                  </a:lnTo>
                  <a:lnTo>
                    <a:pt x="2580" y="347913"/>
                  </a:lnTo>
                  <a:lnTo>
                    <a:pt x="10148" y="302711"/>
                  </a:lnTo>
                  <a:lnTo>
                    <a:pt x="22443" y="259626"/>
                  </a:lnTo>
                  <a:lnTo>
                    <a:pt x="39203" y="218917"/>
                  </a:lnTo>
                  <a:lnTo>
                    <a:pt x="60167" y="180847"/>
                  </a:lnTo>
                  <a:lnTo>
                    <a:pt x="85075" y="145676"/>
                  </a:lnTo>
                  <a:lnTo>
                    <a:pt x="113664" y="113665"/>
                  </a:lnTo>
                  <a:lnTo>
                    <a:pt x="145676" y="85075"/>
                  </a:lnTo>
                  <a:lnTo>
                    <a:pt x="180847" y="60167"/>
                  </a:lnTo>
                  <a:lnTo>
                    <a:pt x="218917" y="39203"/>
                  </a:lnTo>
                  <a:lnTo>
                    <a:pt x="259626" y="22443"/>
                  </a:lnTo>
                  <a:lnTo>
                    <a:pt x="302711" y="10148"/>
                  </a:lnTo>
                  <a:lnTo>
                    <a:pt x="347913" y="2580"/>
                  </a:lnTo>
                  <a:lnTo>
                    <a:pt x="39497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59450" y="2736850"/>
              <a:ext cx="791210" cy="791210"/>
            </a:xfrm>
            <a:custGeom>
              <a:avLst/>
              <a:gdLst/>
              <a:ahLst/>
              <a:cxnLst/>
              <a:rect l="l" t="t" r="r" b="b"/>
              <a:pathLst>
                <a:path w="791209" h="791210">
                  <a:moveTo>
                    <a:pt x="394970" y="0"/>
                  </a:moveTo>
                  <a:lnTo>
                    <a:pt x="347913" y="2580"/>
                  </a:lnTo>
                  <a:lnTo>
                    <a:pt x="302711" y="10148"/>
                  </a:lnTo>
                  <a:lnTo>
                    <a:pt x="259626" y="22443"/>
                  </a:lnTo>
                  <a:lnTo>
                    <a:pt x="218917" y="39203"/>
                  </a:lnTo>
                  <a:lnTo>
                    <a:pt x="180847" y="60167"/>
                  </a:lnTo>
                  <a:lnTo>
                    <a:pt x="145676" y="85075"/>
                  </a:lnTo>
                  <a:lnTo>
                    <a:pt x="113664" y="113665"/>
                  </a:lnTo>
                  <a:lnTo>
                    <a:pt x="85075" y="145676"/>
                  </a:lnTo>
                  <a:lnTo>
                    <a:pt x="60167" y="180847"/>
                  </a:lnTo>
                  <a:lnTo>
                    <a:pt x="39203" y="218917"/>
                  </a:lnTo>
                  <a:lnTo>
                    <a:pt x="22443" y="259626"/>
                  </a:lnTo>
                  <a:lnTo>
                    <a:pt x="10148" y="302711"/>
                  </a:lnTo>
                  <a:lnTo>
                    <a:pt x="2580" y="347913"/>
                  </a:lnTo>
                  <a:lnTo>
                    <a:pt x="0" y="394970"/>
                  </a:lnTo>
                  <a:lnTo>
                    <a:pt x="2580" y="442279"/>
                  </a:lnTo>
                  <a:lnTo>
                    <a:pt x="10148" y="487698"/>
                  </a:lnTo>
                  <a:lnTo>
                    <a:pt x="22443" y="530967"/>
                  </a:lnTo>
                  <a:lnTo>
                    <a:pt x="39203" y="571829"/>
                  </a:lnTo>
                  <a:lnTo>
                    <a:pt x="60167" y="610025"/>
                  </a:lnTo>
                  <a:lnTo>
                    <a:pt x="85075" y="645296"/>
                  </a:lnTo>
                  <a:lnTo>
                    <a:pt x="113665" y="677386"/>
                  </a:lnTo>
                  <a:lnTo>
                    <a:pt x="145676" y="706034"/>
                  </a:lnTo>
                  <a:lnTo>
                    <a:pt x="180847" y="730984"/>
                  </a:lnTo>
                  <a:lnTo>
                    <a:pt x="218917" y="751976"/>
                  </a:lnTo>
                  <a:lnTo>
                    <a:pt x="259626" y="768754"/>
                  </a:lnTo>
                  <a:lnTo>
                    <a:pt x="302711" y="781057"/>
                  </a:lnTo>
                  <a:lnTo>
                    <a:pt x="347913" y="788628"/>
                  </a:lnTo>
                  <a:lnTo>
                    <a:pt x="394970" y="791210"/>
                  </a:lnTo>
                  <a:lnTo>
                    <a:pt x="442279" y="788628"/>
                  </a:lnTo>
                  <a:lnTo>
                    <a:pt x="487698" y="781057"/>
                  </a:lnTo>
                  <a:lnTo>
                    <a:pt x="530967" y="768754"/>
                  </a:lnTo>
                  <a:lnTo>
                    <a:pt x="571829" y="751976"/>
                  </a:lnTo>
                  <a:lnTo>
                    <a:pt x="610025" y="730984"/>
                  </a:lnTo>
                  <a:lnTo>
                    <a:pt x="645296" y="706034"/>
                  </a:lnTo>
                  <a:lnTo>
                    <a:pt x="677386" y="677386"/>
                  </a:lnTo>
                  <a:lnTo>
                    <a:pt x="706034" y="645296"/>
                  </a:lnTo>
                  <a:lnTo>
                    <a:pt x="730984" y="610025"/>
                  </a:lnTo>
                  <a:lnTo>
                    <a:pt x="751976" y="571829"/>
                  </a:lnTo>
                  <a:lnTo>
                    <a:pt x="768754" y="530967"/>
                  </a:lnTo>
                  <a:lnTo>
                    <a:pt x="781057" y="487698"/>
                  </a:lnTo>
                  <a:lnTo>
                    <a:pt x="788628" y="442279"/>
                  </a:lnTo>
                  <a:lnTo>
                    <a:pt x="791209" y="394970"/>
                  </a:lnTo>
                  <a:lnTo>
                    <a:pt x="788628" y="347913"/>
                  </a:lnTo>
                  <a:lnTo>
                    <a:pt x="781057" y="302711"/>
                  </a:lnTo>
                  <a:lnTo>
                    <a:pt x="768754" y="259626"/>
                  </a:lnTo>
                  <a:lnTo>
                    <a:pt x="751976" y="218917"/>
                  </a:lnTo>
                  <a:lnTo>
                    <a:pt x="730984" y="180847"/>
                  </a:lnTo>
                  <a:lnTo>
                    <a:pt x="706034" y="145676"/>
                  </a:lnTo>
                  <a:lnTo>
                    <a:pt x="677386" y="113665"/>
                  </a:lnTo>
                  <a:lnTo>
                    <a:pt x="645296" y="85075"/>
                  </a:lnTo>
                  <a:lnTo>
                    <a:pt x="610025" y="60167"/>
                  </a:lnTo>
                  <a:lnTo>
                    <a:pt x="571829" y="39203"/>
                  </a:lnTo>
                  <a:lnTo>
                    <a:pt x="530967" y="22443"/>
                  </a:lnTo>
                  <a:lnTo>
                    <a:pt x="487698" y="10148"/>
                  </a:lnTo>
                  <a:lnTo>
                    <a:pt x="442279" y="2580"/>
                  </a:lnTo>
                  <a:lnTo>
                    <a:pt x="39497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59450" y="2736850"/>
              <a:ext cx="791210" cy="791210"/>
            </a:xfrm>
            <a:custGeom>
              <a:avLst/>
              <a:gdLst/>
              <a:ahLst/>
              <a:cxnLst/>
              <a:rect l="l" t="t" r="r" b="b"/>
              <a:pathLst>
                <a:path w="791209" h="791210">
                  <a:moveTo>
                    <a:pt x="394970" y="0"/>
                  </a:moveTo>
                  <a:lnTo>
                    <a:pt x="442279" y="2580"/>
                  </a:lnTo>
                  <a:lnTo>
                    <a:pt x="487698" y="10148"/>
                  </a:lnTo>
                  <a:lnTo>
                    <a:pt x="530967" y="22443"/>
                  </a:lnTo>
                  <a:lnTo>
                    <a:pt x="571829" y="39203"/>
                  </a:lnTo>
                  <a:lnTo>
                    <a:pt x="610025" y="60167"/>
                  </a:lnTo>
                  <a:lnTo>
                    <a:pt x="645296" y="85075"/>
                  </a:lnTo>
                  <a:lnTo>
                    <a:pt x="677386" y="113664"/>
                  </a:lnTo>
                  <a:lnTo>
                    <a:pt x="706034" y="145676"/>
                  </a:lnTo>
                  <a:lnTo>
                    <a:pt x="730984" y="180847"/>
                  </a:lnTo>
                  <a:lnTo>
                    <a:pt x="751976" y="218917"/>
                  </a:lnTo>
                  <a:lnTo>
                    <a:pt x="768754" y="259626"/>
                  </a:lnTo>
                  <a:lnTo>
                    <a:pt x="781057" y="302711"/>
                  </a:lnTo>
                  <a:lnTo>
                    <a:pt x="788628" y="347913"/>
                  </a:lnTo>
                  <a:lnTo>
                    <a:pt x="791209" y="394970"/>
                  </a:lnTo>
                  <a:lnTo>
                    <a:pt x="788628" y="442279"/>
                  </a:lnTo>
                  <a:lnTo>
                    <a:pt x="781057" y="487698"/>
                  </a:lnTo>
                  <a:lnTo>
                    <a:pt x="768754" y="530967"/>
                  </a:lnTo>
                  <a:lnTo>
                    <a:pt x="751976" y="571829"/>
                  </a:lnTo>
                  <a:lnTo>
                    <a:pt x="730984" y="610025"/>
                  </a:lnTo>
                  <a:lnTo>
                    <a:pt x="706034" y="645296"/>
                  </a:lnTo>
                  <a:lnTo>
                    <a:pt x="677386" y="677386"/>
                  </a:lnTo>
                  <a:lnTo>
                    <a:pt x="645296" y="706034"/>
                  </a:lnTo>
                  <a:lnTo>
                    <a:pt x="610025" y="730984"/>
                  </a:lnTo>
                  <a:lnTo>
                    <a:pt x="571829" y="751976"/>
                  </a:lnTo>
                  <a:lnTo>
                    <a:pt x="530967" y="768754"/>
                  </a:lnTo>
                  <a:lnTo>
                    <a:pt x="487698" y="781057"/>
                  </a:lnTo>
                  <a:lnTo>
                    <a:pt x="442279" y="788628"/>
                  </a:lnTo>
                  <a:lnTo>
                    <a:pt x="394970" y="791210"/>
                  </a:lnTo>
                  <a:lnTo>
                    <a:pt x="347913" y="788628"/>
                  </a:lnTo>
                  <a:lnTo>
                    <a:pt x="302711" y="781057"/>
                  </a:lnTo>
                  <a:lnTo>
                    <a:pt x="259626" y="768754"/>
                  </a:lnTo>
                  <a:lnTo>
                    <a:pt x="218917" y="751976"/>
                  </a:lnTo>
                  <a:lnTo>
                    <a:pt x="180847" y="730984"/>
                  </a:lnTo>
                  <a:lnTo>
                    <a:pt x="145676" y="706034"/>
                  </a:lnTo>
                  <a:lnTo>
                    <a:pt x="113665" y="677386"/>
                  </a:lnTo>
                  <a:lnTo>
                    <a:pt x="85075" y="645296"/>
                  </a:lnTo>
                  <a:lnTo>
                    <a:pt x="60167" y="610025"/>
                  </a:lnTo>
                  <a:lnTo>
                    <a:pt x="39203" y="571829"/>
                  </a:lnTo>
                  <a:lnTo>
                    <a:pt x="22443" y="530967"/>
                  </a:lnTo>
                  <a:lnTo>
                    <a:pt x="10148" y="487698"/>
                  </a:lnTo>
                  <a:lnTo>
                    <a:pt x="2580" y="442279"/>
                  </a:lnTo>
                  <a:lnTo>
                    <a:pt x="0" y="394970"/>
                  </a:lnTo>
                  <a:lnTo>
                    <a:pt x="2580" y="347913"/>
                  </a:lnTo>
                  <a:lnTo>
                    <a:pt x="10148" y="302711"/>
                  </a:lnTo>
                  <a:lnTo>
                    <a:pt x="22443" y="259626"/>
                  </a:lnTo>
                  <a:lnTo>
                    <a:pt x="39203" y="218917"/>
                  </a:lnTo>
                  <a:lnTo>
                    <a:pt x="60167" y="180847"/>
                  </a:lnTo>
                  <a:lnTo>
                    <a:pt x="85075" y="145676"/>
                  </a:lnTo>
                  <a:lnTo>
                    <a:pt x="113664" y="113665"/>
                  </a:lnTo>
                  <a:lnTo>
                    <a:pt x="145676" y="85075"/>
                  </a:lnTo>
                  <a:lnTo>
                    <a:pt x="180847" y="60167"/>
                  </a:lnTo>
                  <a:lnTo>
                    <a:pt x="218917" y="39203"/>
                  </a:lnTo>
                  <a:lnTo>
                    <a:pt x="259626" y="22443"/>
                  </a:lnTo>
                  <a:lnTo>
                    <a:pt x="302711" y="10148"/>
                  </a:lnTo>
                  <a:lnTo>
                    <a:pt x="347913" y="2580"/>
                  </a:lnTo>
                  <a:lnTo>
                    <a:pt x="394970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59450" y="4897120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09" h="789939">
                  <a:moveTo>
                    <a:pt x="396239" y="0"/>
                  </a:moveTo>
                  <a:lnTo>
                    <a:pt x="348930" y="2580"/>
                  </a:lnTo>
                  <a:lnTo>
                    <a:pt x="303511" y="10148"/>
                  </a:lnTo>
                  <a:lnTo>
                    <a:pt x="260242" y="22443"/>
                  </a:lnTo>
                  <a:lnTo>
                    <a:pt x="219380" y="39203"/>
                  </a:lnTo>
                  <a:lnTo>
                    <a:pt x="181184" y="60167"/>
                  </a:lnTo>
                  <a:lnTo>
                    <a:pt x="145913" y="85075"/>
                  </a:lnTo>
                  <a:lnTo>
                    <a:pt x="113823" y="113664"/>
                  </a:lnTo>
                  <a:lnTo>
                    <a:pt x="85175" y="145676"/>
                  </a:lnTo>
                  <a:lnTo>
                    <a:pt x="60225" y="180847"/>
                  </a:lnTo>
                  <a:lnTo>
                    <a:pt x="39233" y="218917"/>
                  </a:lnTo>
                  <a:lnTo>
                    <a:pt x="22455" y="259626"/>
                  </a:lnTo>
                  <a:lnTo>
                    <a:pt x="10152" y="302711"/>
                  </a:lnTo>
                  <a:lnTo>
                    <a:pt x="2581" y="347913"/>
                  </a:lnTo>
                  <a:lnTo>
                    <a:pt x="0" y="394969"/>
                  </a:lnTo>
                  <a:lnTo>
                    <a:pt x="2581" y="442261"/>
                  </a:lnTo>
                  <a:lnTo>
                    <a:pt x="10152" y="487628"/>
                  </a:lnTo>
                  <a:lnTo>
                    <a:pt x="22455" y="530817"/>
                  </a:lnTo>
                  <a:lnTo>
                    <a:pt x="39233" y="571577"/>
                  </a:lnTo>
                  <a:lnTo>
                    <a:pt x="60225" y="609655"/>
                  </a:lnTo>
                  <a:lnTo>
                    <a:pt x="85175" y="644797"/>
                  </a:lnTo>
                  <a:lnTo>
                    <a:pt x="113823" y="676751"/>
                  </a:lnTo>
                  <a:lnTo>
                    <a:pt x="145913" y="705264"/>
                  </a:lnTo>
                  <a:lnTo>
                    <a:pt x="181184" y="730084"/>
                  </a:lnTo>
                  <a:lnTo>
                    <a:pt x="219380" y="750958"/>
                  </a:lnTo>
                  <a:lnTo>
                    <a:pt x="260242" y="767634"/>
                  </a:lnTo>
                  <a:lnTo>
                    <a:pt x="303511" y="779857"/>
                  </a:lnTo>
                  <a:lnTo>
                    <a:pt x="348930" y="787377"/>
                  </a:lnTo>
                  <a:lnTo>
                    <a:pt x="396239" y="789939"/>
                  </a:lnTo>
                  <a:lnTo>
                    <a:pt x="443296" y="787377"/>
                  </a:lnTo>
                  <a:lnTo>
                    <a:pt x="488498" y="779857"/>
                  </a:lnTo>
                  <a:lnTo>
                    <a:pt x="531583" y="767634"/>
                  </a:lnTo>
                  <a:lnTo>
                    <a:pt x="572292" y="750958"/>
                  </a:lnTo>
                  <a:lnTo>
                    <a:pt x="610362" y="730084"/>
                  </a:lnTo>
                  <a:lnTo>
                    <a:pt x="645533" y="705264"/>
                  </a:lnTo>
                  <a:lnTo>
                    <a:pt x="677544" y="676751"/>
                  </a:lnTo>
                  <a:lnTo>
                    <a:pt x="706134" y="644797"/>
                  </a:lnTo>
                  <a:lnTo>
                    <a:pt x="731042" y="609655"/>
                  </a:lnTo>
                  <a:lnTo>
                    <a:pt x="752006" y="571577"/>
                  </a:lnTo>
                  <a:lnTo>
                    <a:pt x="768766" y="530817"/>
                  </a:lnTo>
                  <a:lnTo>
                    <a:pt x="781061" y="487628"/>
                  </a:lnTo>
                  <a:lnTo>
                    <a:pt x="788629" y="442261"/>
                  </a:lnTo>
                  <a:lnTo>
                    <a:pt x="791209" y="394969"/>
                  </a:lnTo>
                  <a:lnTo>
                    <a:pt x="788629" y="347913"/>
                  </a:lnTo>
                  <a:lnTo>
                    <a:pt x="781061" y="302711"/>
                  </a:lnTo>
                  <a:lnTo>
                    <a:pt x="768766" y="259626"/>
                  </a:lnTo>
                  <a:lnTo>
                    <a:pt x="752006" y="218917"/>
                  </a:lnTo>
                  <a:lnTo>
                    <a:pt x="731042" y="180847"/>
                  </a:lnTo>
                  <a:lnTo>
                    <a:pt x="706134" y="145676"/>
                  </a:lnTo>
                  <a:lnTo>
                    <a:pt x="677544" y="113664"/>
                  </a:lnTo>
                  <a:lnTo>
                    <a:pt x="645533" y="85075"/>
                  </a:lnTo>
                  <a:lnTo>
                    <a:pt x="610362" y="60167"/>
                  </a:lnTo>
                  <a:lnTo>
                    <a:pt x="572292" y="39203"/>
                  </a:lnTo>
                  <a:lnTo>
                    <a:pt x="531583" y="22443"/>
                  </a:lnTo>
                  <a:lnTo>
                    <a:pt x="488498" y="10148"/>
                  </a:lnTo>
                  <a:lnTo>
                    <a:pt x="443296" y="2580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59450" y="4897120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09" h="789939">
                  <a:moveTo>
                    <a:pt x="396239" y="0"/>
                  </a:moveTo>
                  <a:lnTo>
                    <a:pt x="443296" y="2580"/>
                  </a:lnTo>
                  <a:lnTo>
                    <a:pt x="488498" y="10148"/>
                  </a:lnTo>
                  <a:lnTo>
                    <a:pt x="531583" y="22443"/>
                  </a:lnTo>
                  <a:lnTo>
                    <a:pt x="572292" y="39203"/>
                  </a:lnTo>
                  <a:lnTo>
                    <a:pt x="610362" y="60167"/>
                  </a:lnTo>
                  <a:lnTo>
                    <a:pt x="645533" y="85075"/>
                  </a:lnTo>
                  <a:lnTo>
                    <a:pt x="677544" y="113664"/>
                  </a:lnTo>
                  <a:lnTo>
                    <a:pt x="706134" y="145676"/>
                  </a:lnTo>
                  <a:lnTo>
                    <a:pt x="731042" y="180847"/>
                  </a:lnTo>
                  <a:lnTo>
                    <a:pt x="752006" y="218917"/>
                  </a:lnTo>
                  <a:lnTo>
                    <a:pt x="768766" y="259626"/>
                  </a:lnTo>
                  <a:lnTo>
                    <a:pt x="781061" y="302711"/>
                  </a:lnTo>
                  <a:lnTo>
                    <a:pt x="788629" y="347913"/>
                  </a:lnTo>
                  <a:lnTo>
                    <a:pt x="791209" y="394969"/>
                  </a:lnTo>
                  <a:lnTo>
                    <a:pt x="788629" y="442261"/>
                  </a:lnTo>
                  <a:lnTo>
                    <a:pt x="781061" y="487628"/>
                  </a:lnTo>
                  <a:lnTo>
                    <a:pt x="768766" y="530817"/>
                  </a:lnTo>
                  <a:lnTo>
                    <a:pt x="752006" y="571577"/>
                  </a:lnTo>
                  <a:lnTo>
                    <a:pt x="731042" y="609655"/>
                  </a:lnTo>
                  <a:lnTo>
                    <a:pt x="706134" y="644797"/>
                  </a:lnTo>
                  <a:lnTo>
                    <a:pt x="677544" y="676751"/>
                  </a:lnTo>
                  <a:lnTo>
                    <a:pt x="645533" y="705264"/>
                  </a:lnTo>
                  <a:lnTo>
                    <a:pt x="610362" y="730084"/>
                  </a:lnTo>
                  <a:lnTo>
                    <a:pt x="572292" y="750958"/>
                  </a:lnTo>
                  <a:lnTo>
                    <a:pt x="531583" y="767634"/>
                  </a:lnTo>
                  <a:lnTo>
                    <a:pt x="488498" y="779857"/>
                  </a:lnTo>
                  <a:lnTo>
                    <a:pt x="443296" y="787377"/>
                  </a:lnTo>
                  <a:lnTo>
                    <a:pt x="396239" y="789939"/>
                  </a:lnTo>
                  <a:lnTo>
                    <a:pt x="348930" y="787377"/>
                  </a:lnTo>
                  <a:lnTo>
                    <a:pt x="303511" y="779857"/>
                  </a:lnTo>
                  <a:lnTo>
                    <a:pt x="260242" y="767634"/>
                  </a:lnTo>
                  <a:lnTo>
                    <a:pt x="219380" y="750958"/>
                  </a:lnTo>
                  <a:lnTo>
                    <a:pt x="181184" y="730084"/>
                  </a:lnTo>
                  <a:lnTo>
                    <a:pt x="145913" y="705264"/>
                  </a:lnTo>
                  <a:lnTo>
                    <a:pt x="113823" y="676751"/>
                  </a:lnTo>
                  <a:lnTo>
                    <a:pt x="85175" y="644797"/>
                  </a:lnTo>
                  <a:lnTo>
                    <a:pt x="60225" y="609655"/>
                  </a:lnTo>
                  <a:lnTo>
                    <a:pt x="39233" y="571577"/>
                  </a:lnTo>
                  <a:lnTo>
                    <a:pt x="22455" y="530817"/>
                  </a:lnTo>
                  <a:lnTo>
                    <a:pt x="10152" y="487628"/>
                  </a:lnTo>
                  <a:lnTo>
                    <a:pt x="2581" y="442261"/>
                  </a:lnTo>
                  <a:lnTo>
                    <a:pt x="0" y="394969"/>
                  </a:lnTo>
                  <a:lnTo>
                    <a:pt x="2581" y="347913"/>
                  </a:lnTo>
                  <a:lnTo>
                    <a:pt x="10152" y="302711"/>
                  </a:lnTo>
                  <a:lnTo>
                    <a:pt x="22455" y="259626"/>
                  </a:lnTo>
                  <a:lnTo>
                    <a:pt x="39233" y="218917"/>
                  </a:lnTo>
                  <a:lnTo>
                    <a:pt x="60225" y="180847"/>
                  </a:lnTo>
                  <a:lnTo>
                    <a:pt x="85175" y="145676"/>
                  </a:lnTo>
                  <a:lnTo>
                    <a:pt x="113823" y="113664"/>
                  </a:lnTo>
                  <a:lnTo>
                    <a:pt x="145913" y="85075"/>
                  </a:lnTo>
                  <a:lnTo>
                    <a:pt x="181184" y="60167"/>
                  </a:lnTo>
                  <a:lnTo>
                    <a:pt x="219380" y="39203"/>
                  </a:lnTo>
                  <a:lnTo>
                    <a:pt x="260242" y="22443"/>
                  </a:lnTo>
                  <a:lnTo>
                    <a:pt x="303511" y="10148"/>
                  </a:lnTo>
                  <a:lnTo>
                    <a:pt x="348930" y="2580"/>
                  </a:lnTo>
                  <a:lnTo>
                    <a:pt x="3962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62400" y="597788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40">
                  <a:moveTo>
                    <a:pt x="396239" y="0"/>
                  </a:moveTo>
                  <a:lnTo>
                    <a:pt x="348930" y="2562"/>
                  </a:lnTo>
                  <a:lnTo>
                    <a:pt x="303511" y="10082"/>
                  </a:lnTo>
                  <a:lnTo>
                    <a:pt x="260242" y="22305"/>
                  </a:lnTo>
                  <a:lnTo>
                    <a:pt x="219380" y="38981"/>
                  </a:lnTo>
                  <a:lnTo>
                    <a:pt x="181184" y="59855"/>
                  </a:lnTo>
                  <a:lnTo>
                    <a:pt x="145913" y="84675"/>
                  </a:lnTo>
                  <a:lnTo>
                    <a:pt x="113823" y="113188"/>
                  </a:lnTo>
                  <a:lnTo>
                    <a:pt x="85175" y="145142"/>
                  </a:lnTo>
                  <a:lnTo>
                    <a:pt x="60225" y="180284"/>
                  </a:lnTo>
                  <a:lnTo>
                    <a:pt x="39233" y="218362"/>
                  </a:lnTo>
                  <a:lnTo>
                    <a:pt x="22455" y="259122"/>
                  </a:lnTo>
                  <a:lnTo>
                    <a:pt x="10152" y="302311"/>
                  </a:lnTo>
                  <a:lnTo>
                    <a:pt x="2581" y="347678"/>
                  </a:lnTo>
                  <a:lnTo>
                    <a:pt x="0" y="394970"/>
                  </a:lnTo>
                  <a:lnTo>
                    <a:pt x="2581" y="442026"/>
                  </a:lnTo>
                  <a:lnTo>
                    <a:pt x="10152" y="487228"/>
                  </a:lnTo>
                  <a:lnTo>
                    <a:pt x="22455" y="530313"/>
                  </a:lnTo>
                  <a:lnTo>
                    <a:pt x="39233" y="571022"/>
                  </a:lnTo>
                  <a:lnTo>
                    <a:pt x="60225" y="609092"/>
                  </a:lnTo>
                  <a:lnTo>
                    <a:pt x="85175" y="644263"/>
                  </a:lnTo>
                  <a:lnTo>
                    <a:pt x="113823" y="676275"/>
                  </a:lnTo>
                  <a:lnTo>
                    <a:pt x="145913" y="704864"/>
                  </a:lnTo>
                  <a:lnTo>
                    <a:pt x="181184" y="729772"/>
                  </a:lnTo>
                  <a:lnTo>
                    <a:pt x="219380" y="750736"/>
                  </a:lnTo>
                  <a:lnTo>
                    <a:pt x="260242" y="767496"/>
                  </a:lnTo>
                  <a:lnTo>
                    <a:pt x="303511" y="779791"/>
                  </a:lnTo>
                  <a:lnTo>
                    <a:pt x="348930" y="787359"/>
                  </a:lnTo>
                  <a:lnTo>
                    <a:pt x="396239" y="789940"/>
                  </a:lnTo>
                  <a:lnTo>
                    <a:pt x="443296" y="787359"/>
                  </a:lnTo>
                  <a:lnTo>
                    <a:pt x="488498" y="779791"/>
                  </a:lnTo>
                  <a:lnTo>
                    <a:pt x="531583" y="767496"/>
                  </a:lnTo>
                  <a:lnTo>
                    <a:pt x="572292" y="750736"/>
                  </a:lnTo>
                  <a:lnTo>
                    <a:pt x="610362" y="729772"/>
                  </a:lnTo>
                  <a:lnTo>
                    <a:pt x="645533" y="704864"/>
                  </a:lnTo>
                  <a:lnTo>
                    <a:pt x="677545" y="676275"/>
                  </a:lnTo>
                  <a:lnTo>
                    <a:pt x="706134" y="644263"/>
                  </a:lnTo>
                  <a:lnTo>
                    <a:pt x="731042" y="609092"/>
                  </a:lnTo>
                  <a:lnTo>
                    <a:pt x="752006" y="571022"/>
                  </a:lnTo>
                  <a:lnTo>
                    <a:pt x="768766" y="530313"/>
                  </a:lnTo>
                  <a:lnTo>
                    <a:pt x="781061" y="487228"/>
                  </a:lnTo>
                  <a:lnTo>
                    <a:pt x="788629" y="442026"/>
                  </a:lnTo>
                  <a:lnTo>
                    <a:pt x="791210" y="394970"/>
                  </a:lnTo>
                  <a:lnTo>
                    <a:pt x="788629" y="347678"/>
                  </a:lnTo>
                  <a:lnTo>
                    <a:pt x="781061" y="302311"/>
                  </a:lnTo>
                  <a:lnTo>
                    <a:pt x="768766" y="259122"/>
                  </a:lnTo>
                  <a:lnTo>
                    <a:pt x="752006" y="218362"/>
                  </a:lnTo>
                  <a:lnTo>
                    <a:pt x="731042" y="180284"/>
                  </a:lnTo>
                  <a:lnTo>
                    <a:pt x="706134" y="145142"/>
                  </a:lnTo>
                  <a:lnTo>
                    <a:pt x="677545" y="113188"/>
                  </a:lnTo>
                  <a:lnTo>
                    <a:pt x="645533" y="84675"/>
                  </a:lnTo>
                  <a:lnTo>
                    <a:pt x="610362" y="59855"/>
                  </a:lnTo>
                  <a:lnTo>
                    <a:pt x="572292" y="38981"/>
                  </a:lnTo>
                  <a:lnTo>
                    <a:pt x="531583" y="22305"/>
                  </a:lnTo>
                  <a:lnTo>
                    <a:pt x="488498" y="10082"/>
                  </a:lnTo>
                  <a:lnTo>
                    <a:pt x="443296" y="2562"/>
                  </a:lnTo>
                  <a:lnTo>
                    <a:pt x="39623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62400" y="5977889"/>
              <a:ext cx="791210" cy="789940"/>
            </a:xfrm>
            <a:custGeom>
              <a:avLst/>
              <a:gdLst/>
              <a:ahLst/>
              <a:cxnLst/>
              <a:rect l="l" t="t" r="r" b="b"/>
              <a:pathLst>
                <a:path w="791210" h="789940">
                  <a:moveTo>
                    <a:pt x="396239" y="0"/>
                  </a:moveTo>
                  <a:lnTo>
                    <a:pt x="443296" y="2562"/>
                  </a:lnTo>
                  <a:lnTo>
                    <a:pt x="488498" y="10082"/>
                  </a:lnTo>
                  <a:lnTo>
                    <a:pt x="531583" y="22305"/>
                  </a:lnTo>
                  <a:lnTo>
                    <a:pt x="572292" y="38981"/>
                  </a:lnTo>
                  <a:lnTo>
                    <a:pt x="610362" y="59855"/>
                  </a:lnTo>
                  <a:lnTo>
                    <a:pt x="645533" y="84675"/>
                  </a:lnTo>
                  <a:lnTo>
                    <a:pt x="677545" y="113188"/>
                  </a:lnTo>
                  <a:lnTo>
                    <a:pt x="706134" y="145142"/>
                  </a:lnTo>
                  <a:lnTo>
                    <a:pt x="731042" y="180284"/>
                  </a:lnTo>
                  <a:lnTo>
                    <a:pt x="752006" y="218362"/>
                  </a:lnTo>
                  <a:lnTo>
                    <a:pt x="768766" y="259122"/>
                  </a:lnTo>
                  <a:lnTo>
                    <a:pt x="781061" y="302311"/>
                  </a:lnTo>
                  <a:lnTo>
                    <a:pt x="788629" y="347678"/>
                  </a:lnTo>
                  <a:lnTo>
                    <a:pt x="791210" y="394970"/>
                  </a:lnTo>
                  <a:lnTo>
                    <a:pt x="788629" y="442026"/>
                  </a:lnTo>
                  <a:lnTo>
                    <a:pt x="781061" y="487228"/>
                  </a:lnTo>
                  <a:lnTo>
                    <a:pt x="768766" y="530313"/>
                  </a:lnTo>
                  <a:lnTo>
                    <a:pt x="752006" y="571022"/>
                  </a:lnTo>
                  <a:lnTo>
                    <a:pt x="731042" y="609092"/>
                  </a:lnTo>
                  <a:lnTo>
                    <a:pt x="706134" y="644263"/>
                  </a:lnTo>
                  <a:lnTo>
                    <a:pt x="677545" y="676275"/>
                  </a:lnTo>
                  <a:lnTo>
                    <a:pt x="645533" y="704864"/>
                  </a:lnTo>
                  <a:lnTo>
                    <a:pt x="610362" y="729772"/>
                  </a:lnTo>
                  <a:lnTo>
                    <a:pt x="572292" y="750736"/>
                  </a:lnTo>
                  <a:lnTo>
                    <a:pt x="531583" y="767496"/>
                  </a:lnTo>
                  <a:lnTo>
                    <a:pt x="488498" y="779791"/>
                  </a:lnTo>
                  <a:lnTo>
                    <a:pt x="443296" y="787359"/>
                  </a:lnTo>
                  <a:lnTo>
                    <a:pt x="396239" y="789940"/>
                  </a:lnTo>
                  <a:lnTo>
                    <a:pt x="348930" y="787359"/>
                  </a:lnTo>
                  <a:lnTo>
                    <a:pt x="303511" y="779791"/>
                  </a:lnTo>
                  <a:lnTo>
                    <a:pt x="260242" y="767496"/>
                  </a:lnTo>
                  <a:lnTo>
                    <a:pt x="219380" y="750736"/>
                  </a:lnTo>
                  <a:lnTo>
                    <a:pt x="181184" y="729772"/>
                  </a:lnTo>
                  <a:lnTo>
                    <a:pt x="145913" y="704864"/>
                  </a:lnTo>
                  <a:lnTo>
                    <a:pt x="113823" y="676275"/>
                  </a:lnTo>
                  <a:lnTo>
                    <a:pt x="85175" y="644263"/>
                  </a:lnTo>
                  <a:lnTo>
                    <a:pt x="60225" y="609092"/>
                  </a:lnTo>
                  <a:lnTo>
                    <a:pt x="39233" y="571022"/>
                  </a:lnTo>
                  <a:lnTo>
                    <a:pt x="22455" y="530313"/>
                  </a:lnTo>
                  <a:lnTo>
                    <a:pt x="10152" y="487228"/>
                  </a:lnTo>
                  <a:lnTo>
                    <a:pt x="2581" y="442026"/>
                  </a:lnTo>
                  <a:lnTo>
                    <a:pt x="0" y="394970"/>
                  </a:lnTo>
                  <a:lnTo>
                    <a:pt x="2581" y="347678"/>
                  </a:lnTo>
                  <a:lnTo>
                    <a:pt x="10152" y="302311"/>
                  </a:lnTo>
                  <a:lnTo>
                    <a:pt x="22455" y="259122"/>
                  </a:lnTo>
                  <a:lnTo>
                    <a:pt x="39233" y="218362"/>
                  </a:lnTo>
                  <a:lnTo>
                    <a:pt x="60225" y="180284"/>
                  </a:lnTo>
                  <a:lnTo>
                    <a:pt x="85175" y="145142"/>
                  </a:lnTo>
                  <a:lnTo>
                    <a:pt x="113823" y="113188"/>
                  </a:lnTo>
                  <a:lnTo>
                    <a:pt x="145913" y="84675"/>
                  </a:lnTo>
                  <a:lnTo>
                    <a:pt x="181184" y="59855"/>
                  </a:lnTo>
                  <a:lnTo>
                    <a:pt x="219380" y="38981"/>
                  </a:lnTo>
                  <a:lnTo>
                    <a:pt x="260242" y="22305"/>
                  </a:lnTo>
                  <a:lnTo>
                    <a:pt x="303511" y="10082"/>
                  </a:lnTo>
                  <a:lnTo>
                    <a:pt x="348930" y="2562"/>
                  </a:lnTo>
                  <a:lnTo>
                    <a:pt x="39623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03370" y="5040629"/>
              <a:ext cx="504190" cy="502920"/>
            </a:xfrm>
            <a:custGeom>
              <a:avLst/>
              <a:gdLst/>
              <a:ahLst/>
              <a:cxnLst/>
              <a:rect l="l" t="t" r="r" b="b"/>
              <a:pathLst>
                <a:path w="504189" h="502920">
                  <a:moveTo>
                    <a:pt x="252729" y="0"/>
                  </a:moveTo>
                  <a:lnTo>
                    <a:pt x="298815" y="3898"/>
                  </a:lnTo>
                  <a:lnTo>
                    <a:pt x="341828" y="15198"/>
                  </a:lnTo>
                  <a:lnTo>
                    <a:pt x="381141" y="33302"/>
                  </a:lnTo>
                  <a:lnTo>
                    <a:pt x="416126" y="57615"/>
                  </a:lnTo>
                  <a:lnTo>
                    <a:pt x="446156" y="87541"/>
                  </a:lnTo>
                  <a:lnTo>
                    <a:pt x="470605" y="122484"/>
                  </a:lnTo>
                  <a:lnTo>
                    <a:pt x="488845" y="161849"/>
                  </a:lnTo>
                  <a:lnTo>
                    <a:pt x="500249" y="205039"/>
                  </a:lnTo>
                  <a:lnTo>
                    <a:pt x="504189" y="251460"/>
                  </a:lnTo>
                  <a:lnTo>
                    <a:pt x="500249" y="297545"/>
                  </a:lnTo>
                  <a:lnTo>
                    <a:pt x="488845" y="340558"/>
                  </a:lnTo>
                  <a:lnTo>
                    <a:pt x="470605" y="379871"/>
                  </a:lnTo>
                  <a:lnTo>
                    <a:pt x="446156" y="414856"/>
                  </a:lnTo>
                  <a:lnTo>
                    <a:pt x="416126" y="444886"/>
                  </a:lnTo>
                  <a:lnTo>
                    <a:pt x="381141" y="469335"/>
                  </a:lnTo>
                  <a:lnTo>
                    <a:pt x="341828" y="487575"/>
                  </a:lnTo>
                  <a:lnTo>
                    <a:pt x="298815" y="498979"/>
                  </a:lnTo>
                  <a:lnTo>
                    <a:pt x="252729" y="502920"/>
                  </a:lnTo>
                  <a:lnTo>
                    <a:pt x="206266" y="498979"/>
                  </a:lnTo>
                  <a:lnTo>
                    <a:pt x="162958" y="487575"/>
                  </a:lnTo>
                  <a:lnTo>
                    <a:pt x="123425" y="469335"/>
                  </a:lnTo>
                  <a:lnTo>
                    <a:pt x="88281" y="444886"/>
                  </a:lnTo>
                  <a:lnTo>
                    <a:pt x="58144" y="414856"/>
                  </a:lnTo>
                  <a:lnTo>
                    <a:pt x="33631" y="379871"/>
                  </a:lnTo>
                  <a:lnTo>
                    <a:pt x="15358" y="340558"/>
                  </a:lnTo>
                  <a:lnTo>
                    <a:pt x="3942" y="297545"/>
                  </a:lnTo>
                  <a:lnTo>
                    <a:pt x="0" y="251460"/>
                  </a:lnTo>
                  <a:lnTo>
                    <a:pt x="3942" y="205039"/>
                  </a:lnTo>
                  <a:lnTo>
                    <a:pt x="15358" y="161849"/>
                  </a:lnTo>
                  <a:lnTo>
                    <a:pt x="33631" y="122484"/>
                  </a:lnTo>
                  <a:lnTo>
                    <a:pt x="58144" y="87541"/>
                  </a:lnTo>
                  <a:lnTo>
                    <a:pt x="88281" y="57615"/>
                  </a:lnTo>
                  <a:lnTo>
                    <a:pt x="123425" y="33302"/>
                  </a:lnTo>
                  <a:lnTo>
                    <a:pt x="162958" y="15198"/>
                  </a:lnTo>
                  <a:lnTo>
                    <a:pt x="206266" y="3898"/>
                  </a:lnTo>
                  <a:lnTo>
                    <a:pt x="252729" y="0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57370" y="5726429"/>
              <a:ext cx="1270" cy="251460"/>
            </a:xfrm>
            <a:custGeom>
              <a:avLst/>
              <a:gdLst/>
              <a:ahLst/>
              <a:cxnLst/>
              <a:rect l="l" t="t" r="r" b="b"/>
              <a:pathLst>
                <a:path w="1270" h="251460">
                  <a:moveTo>
                    <a:pt x="1269" y="25146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93870" y="5543550"/>
              <a:ext cx="127000" cy="190500"/>
            </a:xfrm>
            <a:custGeom>
              <a:avLst/>
              <a:gdLst/>
              <a:ahLst/>
              <a:cxnLst/>
              <a:rect l="l" t="t" r="r" b="b"/>
              <a:pathLst>
                <a:path w="127000" h="190500">
                  <a:moveTo>
                    <a:pt x="62229" y="0"/>
                  </a:moveTo>
                  <a:lnTo>
                    <a:pt x="0" y="190500"/>
                  </a:lnTo>
                  <a:lnTo>
                    <a:pt x="127000" y="190500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56100" y="4789170"/>
              <a:ext cx="1270" cy="251460"/>
            </a:xfrm>
            <a:custGeom>
              <a:avLst/>
              <a:gdLst/>
              <a:ahLst/>
              <a:cxnLst/>
              <a:rect l="l" t="t" r="r" b="b"/>
              <a:pathLst>
                <a:path w="1270" h="251460">
                  <a:moveTo>
                    <a:pt x="0" y="251459"/>
                  </a:moveTo>
                  <a:lnTo>
                    <a:pt x="127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93870" y="4607560"/>
              <a:ext cx="127000" cy="190500"/>
            </a:xfrm>
            <a:custGeom>
              <a:avLst/>
              <a:gdLst/>
              <a:ahLst/>
              <a:cxnLst/>
              <a:rect l="l" t="t" r="r" b="b"/>
              <a:pathLst>
                <a:path w="127000" h="190500">
                  <a:moveTo>
                    <a:pt x="63500" y="0"/>
                  </a:moveTo>
                  <a:lnTo>
                    <a:pt x="0" y="190500"/>
                  </a:lnTo>
                  <a:lnTo>
                    <a:pt x="127000" y="190500"/>
                  </a:lnTo>
                  <a:lnTo>
                    <a:pt x="635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40529" y="5071109"/>
            <a:ext cx="2628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5" dirty="0">
                <a:latin typeface="Cambria"/>
                <a:cs typeface="Cambria"/>
              </a:rPr>
              <a:t>Π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104640" y="2880360"/>
            <a:ext cx="502920" cy="504190"/>
          </a:xfrm>
          <a:custGeom>
            <a:avLst/>
            <a:gdLst/>
            <a:ahLst/>
            <a:cxnLst/>
            <a:rect l="l" t="t" r="r" b="b"/>
            <a:pathLst>
              <a:path w="502920" h="504189">
                <a:moveTo>
                  <a:pt x="251460" y="0"/>
                </a:moveTo>
                <a:lnTo>
                  <a:pt x="297545" y="3940"/>
                </a:lnTo>
                <a:lnTo>
                  <a:pt x="340558" y="15344"/>
                </a:lnTo>
                <a:lnTo>
                  <a:pt x="379871" y="33584"/>
                </a:lnTo>
                <a:lnTo>
                  <a:pt x="414856" y="58033"/>
                </a:lnTo>
                <a:lnTo>
                  <a:pt x="444886" y="88063"/>
                </a:lnTo>
                <a:lnTo>
                  <a:pt x="469335" y="123048"/>
                </a:lnTo>
                <a:lnTo>
                  <a:pt x="487575" y="162361"/>
                </a:lnTo>
                <a:lnTo>
                  <a:pt x="498979" y="205374"/>
                </a:lnTo>
                <a:lnTo>
                  <a:pt x="502920" y="251460"/>
                </a:lnTo>
                <a:lnTo>
                  <a:pt x="498979" y="297589"/>
                </a:lnTo>
                <a:lnTo>
                  <a:pt x="487575" y="340718"/>
                </a:lnTo>
                <a:lnTo>
                  <a:pt x="469335" y="380200"/>
                </a:lnTo>
                <a:lnTo>
                  <a:pt x="444886" y="415385"/>
                </a:lnTo>
                <a:lnTo>
                  <a:pt x="414856" y="445627"/>
                </a:lnTo>
                <a:lnTo>
                  <a:pt x="379871" y="470276"/>
                </a:lnTo>
                <a:lnTo>
                  <a:pt x="340558" y="488685"/>
                </a:lnTo>
                <a:lnTo>
                  <a:pt x="297545" y="500205"/>
                </a:lnTo>
                <a:lnTo>
                  <a:pt x="251460" y="504189"/>
                </a:lnTo>
                <a:lnTo>
                  <a:pt x="205374" y="500205"/>
                </a:lnTo>
                <a:lnTo>
                  <a:pt x="162361" y="488685"/>
                </a:lnTo>
                <a:lnTo>
                  <a:pt x="123048" y="470276"/>
                </a:lnTo>
                <a:lnTo>
                  <a:pt x="88063" y="445627"/>
                </a:lnTo>
                <a:lnTo>
                  <a:pt x="58033" y="415385"/>
                </a:lnTo>
                <a:lnTo>
                  <a:pt x="33584" y="380200"/>
                </a:lnTo>
                <a:lnTo>
                  <a:pt x="15344" y="340718"/>
                </a:lnTo>
                <a:lnTo>
                  <a:pt x="3940" y="297589"/>
                </a:lnTo>
                <a:lnTo>
                  <a:pt x="0" y="251460"/>
                </a:lnTo>
                <a:lnTo>
                  <a:pt x="3940" y="205374"/>
                </a:lnTo>
                <a:lnTo>
                  <a:pt x="15344" y="162361"/>
                </a:lnTo>
                <a:lnTo>
                  <a:pt x="33584" y="123048"/>
                </a:lnTo>
                <a:lnTo>
                  <a:pt x="58033" y="88063"/>
                </a:lnTo>
                <a:lnTo>
                  <a:pt x="88063" y="58033"/>
                </a:lnTo>
                <a:lnTo>
                  <a:pt x="123048" y="33584"/>
                </a:lnTo>
                <a:lnTo>
                  <a:pt x="162361" y="15344"/>
                </a:lnTo>
                <a:lnTo>
                  <a:pt x="205374" y="3940"/>
                </a:lnTo>
                <a:lnTo>
                  <a:pt x="25146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240529" y="2910839"/>
            <a:ext cx="2628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5" dirty="0">
                <a:latin typeface="Cambria"/>
                <a:cs typeface="Cambria"/>
              </a:rPr>
              <a:t>Π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78354" y="1656079"/>
            <a:ext cx="4906010" cy="5544185"/>
            <a:chOff x="2078354" y="1656079"/>
            <a:chExt cx="4906010" cy="5544185"/>
          </a:xfrm>
        </p:grpSpPr>
        <p:sp>
          <p:nvSpPr>
            <p:cNvPr id="25" name="object 25"/>
            <p:cNvSpPr/>
            <p:nvPr/>
          </p:nvSpPr>
          <p:spPr>
            <a:xfrm>
              <a:off x="4357369" y="3566159"/>
              <a:ext cx="0" cy="251460"/>
            </a:xfrm>
            <a:custGeom>
              <a:avLst/>
              <a:gdLst/>
              <a:ahLst/>
              <a:cxnLst/>
              <a:rect l="l" t="t" r="r" b="b"/>
              <a:pathLst>
                <a:path h="251460">
                  <a:moveTo>
                    <a:pt x="0" y="25146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93869" y="3384550"/>
              <a:ext cx="127000" cy="190500"/>
            </a:xfrm>
            <a:custGeom>
              <a:avLst/>
              <a:gdLst/>
              <a:ahLst/>
              <a:cxnLst/>
              <a:rect l="l" t="t" r="r" b="b"/>
              <a:pathLst>
                <a:path w="127000" h="190500">
                  <a:moveTo>
                    <a:pt x="62229" y="0"/>
                  </a:moveTo>
                  <a:lnTo>
                    <a:pt x="0" y="190500"/>
                  </a:lnTo>
                  <a:lnTo>
                    <a:pt x="127000" y="189229"/>
                  </a:lnTo>
                  <a:lnTo>
                    <a:pt x="62229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790439" y="3131819"/>
              <a:ext cx="969010" cy="1270"/>
            </a:xfrm>
            <a:custGeom>
              <a:avLst/>
              <a:gdLst/>
              <a:ahLst/>
              <a:cxnLst/>
              <a:rect l="l" t="t" r="r" b="b"/>
              <a:pathLst>
                <a:path w="969010" h="1269">
                  <a:moveTo>
                    <a:pt x="969010" y="1269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8829" y="3069589"/>
              <a:ext cx="189230" cy="125730"/>
            </a:xfrm>
            <a:custGeom>
              <a:avLst/>
              <a:gdLst/>
              <a:ahLst/>
              <a:cxnLst/>
              <a:rect l="l" t="t" r="r" b="b"/>
              <a:pathLst>
                <a:path w="189229" h="125730">
                  <a:moveTo>
                    <a:pt x="189230" y="0"/>
                  </a:moveTo>
                  <a:lnTo>
                    <a:pt x="0" y="62230"/>
                  </a:lnTo>
                  <a:lnTo>
                    <a:pt x="189230" y="125730"/>
                  </a:lnTo>
                  <a:lnTo>
                    <a:pt x="18923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77969" y="3933189"/>
              <a:ext cx="560070" cy="558800"/>
            </a:xfrm>
            <a:custGeom>
              <a:avLst/>
              <a:gdLst/>
              <a:ahLst/>
              <a:cxnLst/>
              <a:rect l="l" t="t" r="r" b="b"/>
              <a:pathLst>
                <a:path w="560070" h="558800">
                  <a:moveTo>
                    <a:pt x="0" y="558800"/>
                  </a:moveTo>
                  <a:lnTo>
                    <a:pt x="560069" y="0"/>
                  </a:lnTo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89169" y="5292089"/>
              <a:ext cx="970280" cy="1270"/>
            </a:xfrm>
            <a:custGeom>
              <a:avLst/>
              <a:gdLst/>
              <a:ahLst/>
              <a:cxnLst/>
              <a:rect l="l" t="t" r="r" b="b"/>
              <a:pathLst>
                <a:path w="970279" h="1270">
                  <a:moveTo>
                    <a:pt x="970279" y="127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607559" y="5228589"/>
              <a:ext cx="190500" cy="127000"/>
            </a:xfrm>
            <a:custGeom>
              <a:avLst/>
              <a:gdLst/>
              <a:ahLst/>
              <a:cxnLst/>
              <a:rect l="l" t="t" r="r" b="b"/>
              <a:pathLst>
                <a:path w="190500" h="127000">
                  <a:moveTo>
                    <a:pt x="190500" y="0"/>
                  </a:moveTo>
                  <a:lnTo>
                    <a:pt x="0" y="63500"/>
                  </a:lnTo>
                  <a:lnTo>
                    <a:pt x="190500" y="127000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275111" y="3933189"/>
              <a:ext cx="803275" cy="548640"/>
            </a:xfrm>
            <a:custGeom>
              <a:avLst/>
              <a:gdLst/>
              <a:ahLst/>
              <a:cxnLst/>
              <a:rect l="l" t="t" r="r" b="b"/>
              <a:pathLst>
                <a:path w="803275" h="548639">
                  <a:moveTo>
                    <a:pt x="802858" y="0"/>
                  </a:moveTo>
                  <a:lnTo>
                    <a:pt x="786884" y="19"/>
                  </a:lnTo>
                  <a:lnTo>
                    <a:pt x="771267" y="158"/>
                  </a:lnTo>
                  <a:lnTo>
                    <a:pt x="755888" y="535"/>
                  </a:lnTo>
                  <a:lnTo>
                    <a:pt x="740628" y="1270"/>
                  </a:lnTo>
                </a:path>
                <a:path w="803275" h="548639">
                  <a:moveTo>
                    <a:pt x="701258" y="1270"/>
                  </a:moveTo>
                  <a:lnTo>
                    <a:pt x="686970" y="2202"/>
                  </a:lnTo>
                  <a:lnTo>
                    <a:pt x="672683" y="3016"/>
                  </a:lnTo>
                  <a:lnTo>
                    <a:pt x="658395" y="3591"/>
                  </a:lnTo>
                  <a:lnTo>
                    <a:pt x="644108" y="3810"/>
                  </a:lnTo>
                </a:path>
                <a:path w="803275" h="548639">
                  <a:moveTo>
                    <a:pt x="607278" y="6350"/>
                  </a:moveTo>
                  <a:lnTo>
                    <a:pt x="593943" y="7302"/>
                  </a:lnTo>
                  <a:lnTo>
                    <a:pt x="580608" y="8254"/>
                  </a:lnTo>
                  <a:lnTo>
                    <a:pt x="567273" y="9207"/>
                  </a:lnTo>
                  <a:lnTo>
                    <a:pt x="553938" y="10160"/>
                  </a:lnTo>
                </a:path>
                <a:path w="803275" h="548639">
                  <a:moveTo>
                    <a:pt x="519648" y="13970"/>
                  </a:moveTo>
                  <a:lnTo>
                    <a:pt x="503674" y="15875"/>
                  </a:lnTo>
                  <a:lnTo>
                    <a:pt x="488057" y="17779"/>
                  </a:lnTo>
                  <a:lnTo>
                    <a:pt x="472678" y="19684"/>
                  </a:lnTo>
                  <a:lnTo>
                    <a:pt x="457418" y="21589"/>
                  </a:lnTo>
                </a:path>
                <a:path w="803275" h="548639">
                  <a:moveTo>
                    <a:pt x="419318" y="27939"/>
                  </a:moveTo>
                  <a:lnTo>
                    <a:pt x="405050" y="29864"/>
                  </a:lnTo>
                  <a:lnTo>
                    <a:pt x="390902" y="31908"/>
                  </a:lnTo>
                  <a:lnTo>
                    <a:pt x="376991" y="34190"/>
                  </a:lnTo>
                  <a:lnTo>
                    <a:pt x="363438" y="36830"/>
                  </a:lnTo>
                </a:path>
                <a:path w="803275" h="548639">
                  <a:moveTo>
                    <a:pt x="330418" y="44450"/>
                  </a:moveTo>
                  <a:lnTo>
                    <a:pt x="315595" y="47525"/>
                  </a:lnTo>
                  <a:lnTo>
                    <a:pt x="301367" y="50958"/>
                  </a:lnTo>
                  <a:lnTo>
                    <a:pt x="287377" y="54629"/>
                  </a:lnTo>
                  <a:lnTo>
                    <a:pt x="273268" y="58420"/>
                  </a:lnTo>
                </a:path>
                <a:path w="803275" h="548639">
                  <a:moveTo>
                    <a:pt x="236438" y="69850"/>
                  </a:moveTo>
                  <a:lnTo>
                    <a:pt x="222388" y="74612"/>
                  </a:lnTo>
                  <a:lnTo>
                    <a:pt x="208815" y="79375"/>
                  </a:lnTo>
                  <a:lnTo>
                    <a:pt x="195718" y="84137"/>
                  </a:lnTo>
                  <a:lnTo>
                    <a:pt x="183098" y="88900"/>
                  </a:lnTo>
                </a:path>
                <a:path w="803275" h="548639">
                  <a:moveTo>
                    <a:pt x="152618" y="102870"/>
                  </a:moveTo>
                  <a:lnTo>
                    <a:pt x="137834" y="109755"/>
                  </a:lnTo>
                  <a:lnTo>
                    <a:pt x="123884" y="116998"/>
                  </a:lnTo>
                  <a:lnTo>
                    <a:pt x="110648" y="124479"/>
                  </a:lnTo>
                  <a:lnTo>
                    <a:pt x="98008" y="132080"/>
                  </a:lnTo>
                </a:path>
                <a:path w="803275" h="548639">
                  <a:moveTo>
                    <a:pt x="68798" y="152400"/>
                  </a:moveTo>
                  <a:lnTo>
                    <a:pt x="57110" y="162123"/>
                  </a:lnTo>
                  <a:lnTo>
                    <a:pt x="46732" y="172085"/>
                  </a:lnTo>
                  <a:lnTo>
                    <a:pt x="37544" y="182046"/>
                  </a:lnTo>
                  <a:lnTo>
                    <a:pt x="29428" y="191770"/>
                  </a:lnTo>
                </a:path>
                <a:path w="803275" h="548639">
                  <a:moveTo>
                    <a:pt x="9108" y="223520"/>
                  </a:moveTo>
                  <a:lnTo>
                    <a:pt x="4325" y="237053"/>
                  </a:lnTo>
                  <a:lnTo>
                    <a:pt x="1329" y="250825"/>
                  </a:lnTo>
                  <a:lnTo>
                    <a:pt x="0" y="264596"/>
                  </a:lnTo>
                  <a:lnTo>
                    <a:pt x="218" y="278130"/>
                  </a:lnTo>
                </a:path>
                <a:path w="803275" h="548639">
                  <a:moveTo>
                    <a:pt x="9108" y="314960"/>
                  </a:moveTo>
                  <a:lnTo>
                    <a:pt x="14366" y="326389"/>
                  </a:lnTo>
                  <a:lnTo>
                    <a:pt x="20697" y="337819"/>
                  </a:lnTo>
                  <a:lnTo>
                    <a:pt x="28217" y="349250"/>
                  </a:lnTo>
                  <a:lnTo>
                    <a:pt x="37048" y="360680"/>
                  </a:lnTo>
                </a:path>
                <a:path w="803275" h="548639">
                  <a:moveTo>
                    <a:pt x="64988" y="388620"/>
                  </a:moveTo>
                  <a:lnTo>
                    <a:pt x="75525" y="396994"/>
                  </a:lnTo>
                  <a:lnTo>
                    <a:pt x="86419" y="405130"/>
                  </a:lnTo>
                  <a:lnTo>
                    <a:pt x="98028" y="413265"/>
                  </a:lnTo>
                  <a:lnTo>
                    <a:pt x="110708" y="421640"/>
                  </a:lnTo>
                </a:path>
                <a:path w="803275" h="548639">
                  <a:moveTo>
                    <a:pt x="142458" y="439420"/>
                  </a:moveTo>
                  <a:lnTo>
                    <a:pt x="155297" y="446087"/>
                  </a:lnTo>
                  <a:lnTo>
                    <a:pt x="168969" y="452755"/>
                  </a:lnTo>
                  <a:lnTo>
                    <a:pt x="183356" y="459422"/>
                  </a:lnTo>
                  <a:lnTo>
                    <a:pt x="198338" y="466090"/>
                  </a:lnTo>
                </a:path>
                <a:path w="803275" h="548639">
                  <a:moveTo>
                    <a:pt x="230088" y="477520"/>
                  </a:moveTo>
                  <a:lnTo>
                    <a:pt x="242689" y="482262"/>
                  </a:lnTo>
                  <a:lnTo>
                    <a:pt x="255647" y="486886"/>
                  </a:lnTo>
                  <a:lnTo>
                    <a:pt x="268843" y="491271"/>
                  </a:lnTo>
                  <a:lnTo>
                    <a:pt x="282158" y="495300"/>
                  </a:lnTo>
                </a:path>
                <a:path w="803275" h="548639">
                  <a:moveTo>
                    <a:pt x="318988" y="505460"/>
                  </a:moveTo>
                  <a:lnTo>
                    <a:pt x="333494" y="509250"/>
                  </a:lnTo>
                  <a:lnTo>
                    <a:pt x="348357" y="512921"/>
                  </a:lnTo>
                  <a:lnTo>
                    <a:pt x="363458" y="516354"/>
                  </a:lnTo>
                  <a:lnTo>
                    <a:pt x="378678" y="519430"/>
                  </a:lnTo>
                </a:path>
                <a:path w="803275" h="548639">
                  <a:moveTo>
                    <a:pt x="411698" y="527050"/>
                  </a:moveTo>
                  <a:lnTo>
                    <a:pt x="425251" y="529153"/>
                  </a:lnTo>
                  <a:lnTo>
                    <a:pt x="439162" y="531494"/>
                  </a:lnTo>
                  <a:lnTo>
                    <a:pt x="453310" y="533836"/>
                  </a:lnTo>
                  <a:lnTo>
                    <a:pt x="467578" y="535940"/>
                  </a:lnTo>
                </a:path>
                <a:path w="803275" h="548639">
                  <a:moveTo>
                    <a:pt x="504408" y="541020"/>
                  </a:moveTo>
                  <a:lnTo>
                    <a:pt x="518914" y="542925"/>
                  </a:lnTo>
                  <a:lnTo>
                    <a:pt x="533777" y="544830"/>
                  </a:lnTo>
                  <a:lnTo>
                    <a:pt x="548878" y="546735"/>
                  </a:lnTo>
                  <a:lnTo>
                    <a:pt x="564098" y="548640"/>
                  </a:lnTo>
                </a:path>
              </a:pathLst>
            </a:custGeom>
            <a:ln w="29112">
              <a:solidFill>
                <a:srgbClr val="3333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48100" y="4406900"/>
              <a:ext cx="229870" cy="151130"/>
            </a:xfrm>
            <a:custGeom>
              <a:avLst/>
              <a:gdLst/>
              <a:ahLst/>
              <a:cxnLst/>
              <a:rect l="l" t="t" r="r" b="b"/>
              <a:pathLst>
                <a:path w="229870" h="151129">
                  <a:moveTo>
                    <a:pt x="6350" y="0"/>
                  </a:moveTo>
                  <a:lnTo>
                    <a:pt x="0" y="151130"/>
                  </a:lnTo>
                  <a:lnTo>
                    <a:pt x="229870" y="85089"/>
                  </a:lnTo>
                  <a:lnTo>
                    <a:pt x="6350" y="0"/>
                  </a:lnTo>
                  <a:close/>
                </a:path>
              </a:pathLst>
            </a:custGeom>
            <a:solidFill>
              <a:srgbClr val="3333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087879" y="2303779"/>
              <a:ext cx="4536440" cy="4536440"/>
            </a:xfrm>
            <a:custGeom>
              <a:avLst/>
              <a:gdLst/>
              <a:ahLst/>
              <a:cxnLst/>
              <a:rect l="l" t="t" r="r" b="b"/>
              <a:pathLst>
                <a:path w="4536440" h="4536440">
                  <a:moveTo>
                    <a:pt x="2268220" y="4536440"/>
                  </a:moveTo>
                  <a:lnTo>
                    <a:pt x="0" y="4536440"/>
                  </a:lnTo>
                  <a:lnTo>
                    <a:pt x="0" y="0"/>
                  </a:lnTo>
                  <a:lnTo>
                    <a:pt x="4536440" y="0"/>
                  </a:lnTo>
                  <a:lnTo>
                    <a:pt x="4536440" y="4536440"/>
                  </a:lnTo>
                  <a:lnTo>
                    <a:pt x="2268220" y="453644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32250" y="6877050"/>
              <a:ext cx="250190" cy="251460"/>
            </a:xfrm>
            <a:custGeom>
              <a:avLst/>
              <a:gdLst/>
              <a:ahLst/>
              <a:cxnLst/>
              <a:rect l="l" t="t" r="r" b="b"/>
              <a:pathLst>
                <a:path w="250189" h="251459">
                  <a:moveTo>
                    <a:pt x="0" y="251459"/>
                  </a:moveTo>
                  <a:lnTo>
                    <a:pt x="13970" y="237490"/>
                  </a:lnTo>
                </a:path>
                <a:path w="250189" h="251459">
                  <a:moveTo>
                    <a:pt x="26670" y="223520"/>
                  </a:moveTo>
                  <a:lnTo>
                    <a:pt x="40639" y="210820"/>
                  </a:lnTo>
                </a:path>
                <a:path w="250189" h="251459">
                  <a:moveTo>
                    <a:pt x="53339" y="196850"/>
                  </a:moveTo>
                  <a:lnTo>
                    <a:pt x="67310" y="182879"/>
                  </a:lnTo>
                </a:path>
                <a:path w="250189" h="251459">
                  <a:moveTo>
                    <a:pt x="81279" y="170179"/>
                  </a:moveTo>
                  <a:lnTo>
                    <a:pt x="93979" y="156209"/>
                  </a:lnTo>
                </a:path>
                <a:path w="250189" h="251459">
                  <a:moveTo>
                    <a:pt x="107950" y="143509"/>
                  </a:moveTo>
                  <a:lnTo>
                    <a:pt x="121920" y="129540"/>
                  </a:lnTo>
                </a:path>
                <a:path w="250189" h="251459">
                  <a:moveTo>
                    <a:pt x="134620" y="115570"/>
                  </a:moveTo>
                  <a:lnTo>
                    <a:pt x="148589" y="102870"/>
                  </a:lnTo>
                </a:path>
                <a:path w="250189" h="251459">
                  <a:moveTo>
                    <a:pt x="161289" y="88900"/>
                  </a:moveTo>
                  <a:lnTo>
                    <a:pt x="175260" y="74929"/>
                  </a:lnTo>
                </a:path>
                <a:path w="250189" h="251459">
                  <a:moveTo>
                    <a:pt x="189229" y="60959"/>
                  </a:moveTo>
                  <a:lnTo>
                    <a:pt x="201929" y="48259"/>
                  </a:lnTo>
                </a:path>
                <a:path w="250189" h="251459">
                  <a:moveTo>
                    <a:pt x="215900" y="34290"/>
                  </a:moveTo>
                  <a:lnTo>
                    <a:pt x="229870" y="21590"/>
                  </a:lnTo>
                </a:path>
                <a:path w="250189" h="251459">
                  <a:moveTo>
                    <a:pt x="242570" y="7620"/>
                  </a:moveTo>
                  <a:lnTo>
                    <a:pt x="2501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39259" y="676782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48150" y="6927850"/>
              <a:ext cx="90170" cy="271780"/>
            </a:xfrm>
            <a:custGeom>
              <a:avLst/>
              <a:gdLst/>
              <a:ahLst/>
              <a:cxnLst/>
              <a:rect l="l" t="t" r="r" b="b"/>
              <a:pathLst>
                <a:path w="90170" h="271779">
                  <a:moveTo>
                    <a:pt x="0" y="271780"/>
                  </a:moveTo>
                  <a:lnTo>
                    <a:pt x="6350" y="254000"/>
                  </a:lnTo>
                </a:path>
                <a:path w="90170" h="271779">
                  <a:moveTo>
                    <a:pt x="12700" y="236220"/>
                  </a:moveTo>
                  <a:lnTo>
                    <a:pt x="17779" y="217170"/>
                  </a:lnTo>
                </a:path>
                <a:path w="90170" h="271779">
                  <a:moveTo>
                    <a:pt x="24129" y="199390"/>
                  </a:moveTo>
                  <a:lnTo>
                    <a:pt x="30479" y="181609"/>
                  </a:lnTo>
                </a:path>
                <a:path w="90170" h="271779">
                  <a:moveTo>
                    <a:pt x="36829" y="163829"/>
                  </a:moveTo>
                  <a:lnTo>
                    <a:pt x="41910" y="144779"/>
                  </a:lnTo>
                </a:path>
                <a:path w="90170" h="271779">
                  <a:moveTo>
                    <a:pt x="48260" y="127000"/>
                  </a:moveTo>
                  <a:lnTo>
                    <a:pt x="54610" y="109220"/>
                  </a:lnTo>
                </a:path>
                <a:path w="90170" h="271779">
                  <a:moveTo>
                    <a:pt x="60960" y="90170"/>
                  </a:moveTo>
                  <a:lnTo>
                    <a:pt x="66039" y="72390"/>
                  </a:lnTo>
                </a:path>
                <a:path w="90170" h="271779">
                  <a:moveTo>
                    <a:pt x="72389" y="54609"/>
                  </a:moveTo>
                  <a:lnTo>
                    <a:pt x="78739" y="36829"/>
                  </a:lnTo>
                </a:path>
                <a:path w="90170" h="271779">
                  <a:moveTo>
                    <a:pt x="83820" y="17779"/>
                  </a:moveTo>
                  <a:lnTo>
                    <a:pt x="901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88789" y="6767829"/>
              <a:ext cx="102870" cy="171450"/>
            </a:xfrm>
            <a:custGeom>
              <a:avLst/>
              <a:gdLst/>
              <a:ahLst/>
              <a:cxnLst/>
              <a:rect l="l" t="t" r="r" b="b"/>
              <a:pathLst>
                <a:path w="102870" h="171450">
                  <a:moveTo>
                    <a:pt x="102870" y="0"/>
                  </a:moveTo>
                  <a:lnTo>
                    <a:pt x="0" y="137160"/>
                  </a:lnTo>
                  <a:lnTo>
                    <a:pt x="102870" y="17145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445000" y="6927850"/>
              <a:ext cx="91440" cy="271780"/>
            </a:xfrm>
            <a:custGeom>
              <a:avLst/>
              <a:gdLst/>
              <a:ahLst/>
              <a:cxnLst/>
              <a:rect l="l" t="t" r="r" b="b"/>
              <a:pathLst>
                <a:path w="91439" h="271779">
                  <a:moveTo>
                    <a:pt x="91439" y="271780"/>
                  </a:moveTo>
                  <a:lnTo>
                    <a:pt x="85089" y="254000"/>
                  </a:lnTo>
                </a:path>
                <a:path w="91439" h="271779">
                  <a:moveTo>
                    <a:pt x="78739" y="236220"/>
                  </a:moveTo>
                  <a:lnTo>
                    <a:pt x="72389" y="217170"/>
                  </a:lnTo>
                </a:path>
                <a:path w="91439" h="271779">
                  <a:moveTo>
                    <a:pt x="67310" y="199390"/>
                  </a:moveTo>
                  <a:lnTo>
                    <a:pt x="60960" y="181609"/>
                  </a:lnTo>
                </a:path>
                <a:path w="91439" h="271779">
                  <a:moveTo>
                    <a:pt x="54610" y="163829"/>
                  </a:moveTo>
                  <a:lnTo>
                    <a:pt x="48260" y="144779"/>
                  </a:lnTo>
                </a:path>
                <a:path w="91439" h="271779">
                  <a:moveTo>
                    <a:pt x="41910" y="127000"/>
                  </a:moveTo>
                  <a:lnTo>
                    <a:pt x="36829" y="109220"/>
                  </a:lnTo>
                </a:path>
                <a:path w="91439" h="271779">
                  <a:moveTo>
                    <a:pt x="30479" y="90170"/>
                  </a:moveTo>
                  <a:lnTo>
                    <a:pt x="24129" y="72390"/>
                  </a:lnTo>
                </a:path>
                <a:path w="91439" h="271779">
                  <a:moveTo>
                    <a:pt x="17779" y="54609"/>
                  </a:moveTo>
                  <a:lnTo>
                    <a:pt x="12700" y="36829"/>
                  </a:lnTo>
                </a:path>
                <a:path w="91439" h="271779">
                  <a:moveTo>
                    <a:pt x="6350" y="177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391659" y="6769100"/>
              <a:ext cx="102870" cy="170180"/>
            </a:xfrm>
            <a:custGeom>
              <a:avLst/>
              <a:gdLst/>
              <a:ahLst/>
              <a:cxnLst/>
              <a:rect l="l" t="t" r="r" b="b"/>
              <a:pathLst>
                <a:path w="102870" h="170179">
                  <a:moveTo>
                    <a:pt x="0" y="0"/>
                  </a:moveTo>
                  <a:lnTo>
                    <a:pt x="0" y="170179"/>
                  </a:lnTo>
                  <a:lnTo>
                    <a:pt x="102869" y="13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502150" y="6878320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90">
                  <a:moveTo>
                    <a:pt x="250189" y="250189"/>
                  </a:moveTo>
                  <a:lnTo>
                    <a:pt x="236220" y="236219"/>
                  </a:lnTo>
                </a:path>
                <a:path w="250189" h="250190">
                  <a:moveTo>
                    <a:pt x="222250" y="222249"/>
                  </a:moveTo>
                  <a:lnTo>
                    <a:pt x="209550" y="209549"/>
                  </a:lnTo>
                </a:path>
                <a:path w="250189" h="250190">
                  <a:moveTo>
                    <a:pt x="195579" y="195579"/>
                  </a:moveTo>
                  <a:lnTo>
                    <a:pt x="181610" y="181609"/>
                  </a:lnTo>
                </a:path>
                <a:path w="250189" h="250190">
                  <a:moveTo>
                    <a:pt x="168910" y="168909"/>
                  </a:moveTo>
                  <a:lnTo>
                    <a:pt x="154939" y="154939"/>
                  </a:lnTo>
                </a:path>
                <a:path w="250189" h="250190">
                  <a:moveTo>
                    <a:pt x="140970" y="142239"/>
                  </a:moveTo>
                  <a:lnTo>
                    <a:pt x="128270" y="128269"/>
                  </a:lnTo>
                </a:path>
                <a:path w="250189" h="250190">
                  <a:moveTo>
                    <a:pt x="114300" y="114299"/>
                  </a:moveTo>
                  <a:lnTo>
                    <a:pt x="101600" y="101599"/>
                  </a:lnTo>
                </a:path>
                <a:path w="250189" h="250190">
                  <a:moveTo>
                    <a:pt x="87629" y="87629"/>
                  </a:moveTo>
                  <a:lnTo>
                    <a:pt x="73660" y="73659"/>
                  </a:lnTo>
                </a:path>
                <a:path w="250189" h="250190">
                  <a:moveTo>
                    <a:pt x="60960" y="60959"/>
                  </a:moveTo>
                  <a:lnTo>
                    <a:pt x="46989" y="46989"/>
                  </a:lnTo>
                </a:path>
                <a:path w="250189" h="250190">
                  <a:moveTo>
                    <a:pt x="33020" y="34289"/>
                  </a:moveTo>
                  <a:lnTo>
                    <a:pt x="20320" y="20319"/>
                  </a:lnTo>
                </a:path>
                <a:path w="250189" h="250190">
                  <a:moveTo>
                    <a:pt x="6350" y="63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92929" y="67691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62420" y="5402579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50189" y="250190"/>
                  </a:moveTo>
                  <a:lnTo>
                    <a:pt x="236220" y="236220"/>
                  </a:lnTo>
                </a:path>
                <a:path w="250190" h="250189">
                  <a:moveTo>
                    <a:pt x="223520" y="222250"/>
                  </a:moveTo>
                  <a:lnTo>
                    <a:pt x="209550" y="209550"/>
                  </a:lnTo>
                </a:path>
                <a:path w="250190" h="250189">
                  <a:moveTo>
                    <a:pt x="195579" y="195580"/>
                  </a:moveTo>
                  <a:lnTo>
                    <a:pt x="182879" y="181610"/>
                  </a:lnTo>
                </a:path>
                <a:path w="250190" h="250189">
                  <a:moveTo>
                    <a:pt x="168909" y="168910"/>
                  </a:moveTo>
                  <a:lnTo>
                    <a:pt x="154939" y="154940"/>
                  </a:lnTo>
                </a:path>
                <a:path w="250190" h="250189">
                  <a:moveTo>
                    <a:pt x="140970" y="142240"/>
                  </a:moveTo>
                  <a:lnTo>
                    <a:pt x="128270" y="128270"/>
                  </a:lnTo>
                </a:path>
                <a:path w="250190" h="250189">
                  <a:moveTo>
                    <a:pt x="114300" y="114300"/>
                  </a:moveTo>
                  <a:lnTo>
                    <a:pt x="101600" y="101600"/>
                  </a:lnTo>
                </a:path>
                <a:path w="250190" h="250189">
                  <a:moveTo>
                    <a:pt x="87629" y="87630"/>
                  </a:moveTo>
                  <a:lnTo>
                    <a:pt x="73659" y="73660"/>
                  </a:lnTo>
                </a:path>
                <a:path w="250190" h="250189">
                  <a:moveTo>
                    <a:pt x="60959" y="60960"/>
                  </a:moveTo>
                  <a:lnTo>
                    <a:pt x="46989" y="46990"/>
                  </a:lnTo>
                </a:path>
                <a:path w="250190" h="250189">
                  <a:moveTo>
                    <a:pt x="33020" y="34290"/>
                  </a:moveTo>
                  <a:lnTo>
                    <a:pt x="20320" y="20320"/>
                  </a:lnTo>
                </a:path>
                <a:path w="250190" h="250189">
                  <a:moveTo>
                    <a:pt x="6350" y="6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53200" y="529335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695439" y="5353050"/>
              <a:ext cx="288290" cy="119380"/>
            </a:xfrm>
            <a:custGeom>
              <a:avLst/>
              <a:gdLst/>
              <a:ahLst/>
              <a:cxnLst/>
              <a:rect l="l" t="t" r="r" b="b"/>
              <a:pathLst>
                <a:path w="288290" h="119379">
                  <a:moveTo>
                    <a:pt x="288289" y="119380"/>
                  </a:moveTo>
                  <a:lnTo>
                    <a:pt x="270509" y="111760"/>
                  </a:lnTo>
                </a:path>
                <a:path w="288290" h="119379">
                  <a:moveTo>
                    <a:pt x="252729" y="104139"/>
                  </a:moveTo>
                  <a:lnTo>
                    <a:pt x="236219" y="96519"/>
                  </a:lnTo>
                </a:path>
                <a:path w="288290" h="119379">
                  <a:moveTo>
                    <a:pt x="218439" y="90169"/>
                  </a:moveTo>
                  <a:lnTo>
                    <a:pt x="200659" y="82550"/>
                  </a:lnTo>
                </a:path>
                <a:path w="288290" h="119379">
                  <a:moveTo>
                    <a:pt x="182879" y="74930"/>
                  </a:moveTo>
                  <a:lnTo>
                    <a:pt x="165100" y="67310"/>
                  </a:lnTo>
                </a:path>
                <a:path w="288290" h="119379">
                  <a:moveTo>
                    <a:pt x="147319" y="60960"/>
                  </a:moveTo>
                  <a:lnTo>
                    <a:pt x="129539" y="53339"/>
                  </a:lnTo>
                </a:path>
                <a:path w="288290" h="119379">
                  <a:moveTo>
                    <a:pt x="111759" y="45719"/>
                  </a:moveTo>
                  <a:lnTo>
                    <a:pt x="93979" y="38100"/>
                  </a:lnTo>
                </a:path>
                <a:path w="288290" h="119379">
                  <a:moveTo>
                    <a:pt x="76200" y="31750"/>
                  </a:moveTo>
                  <a:lnTo>
                    <a:pt x="58419" y="24130"/>
                  </a:lnTo>
                </a:path>
                <a:path w="288290" h="119379">
                  <a:moveTo>
                    <a:pt x="40639" y="16510"/>
                  </a:moveTo>
                  <a:lnTo>
                    <a:pt x="24129" y="8889"/>
                  </a:lnTo>
                </a:path>
                <a:path w="288290" h="119379">
                  <a:moveTo>
                    <a:pt x="6350" y="2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53200" y="5293359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0" y="0"/>
                  </a:moveTo>
                  <a:lnTo>
                    <a:pt x="129540" y="113029"/>
                  </a:lnTo>
                  <a:lnTo>
                    <a:pt x="170179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05600" y="5184139"/>
              <a:ext cx="278130" cy="71120"/>
            </a:xfrm>
            <a:custGeom>
              <a:avLst/>
              <a:gdLst/>
              <a:ahLst/>
              <a:cxnLst/>
              <a:rect l="l" t="t" r="r" b="b"/>
              <a:pathLst>
                <a:path w="278129" h="71120">
                  <a:moveTo>
                    <a:pt x="278129" y="0"/>
                  </a:moveTo>
                  <a:lnTo>
                    <a:pt x="260350" y="5080"/>
                  </a:lnTo>
                </a:path>
                <a:path w="278129" h="71120">
                  <a:moveTo>
                    <a:pt x="241300" y="8890"/>
                  </a:moveTo>
                  <a:lnTo>
                    <a:pt x="223520" y="13970"/>
                  </a:lnTo>
                </a:path>
                <a:path w="278129" h="71120">
                  <a:moveTo>
                    <a:pt x="204470" y="19050"/>
                  </a:moveTo>
                  <a:lnTo>
                    <a:pt x="185420" y="24130"/>
                  </a:lnTo>
                </a:path>
                <a:path w="278129" h="71120">
                  <a:moveTo>
                    <a:pt x="167640" y="27940"/>
                  </a:moveTo>
                  <a:lnTo>
                    <a:pt x="148590" y="33020"/>
                  </a:lnTo>
                </a:path>
                <a:path w="278129" h="71120">
                  <a:moveTo>
                    <a:pt x="130809" y="38100"/>
                  </a:moveTo>
                  <a:lnTo>
                    <a:pt x="111759" y="41910"/>
                  </a:lnTo>
                </a:path>
                <a:path w="278129" h="71120">
                  <a:moveTo>
                    <a:pt x="93979" y="46990"/>
                  </a:moveTo>
                  <a:lnTo>
                    <a:pt x="74929" y="52070"/>
                  </a:lnTo>
                </a:path>
                <a:path w="278129" h="71120">
                  <a:moveTo>
                    <a:pt x="55879" y="57150"/>
                  </a:moveTo>
                  <a:lnTo>
                    <a:pt x="38100" y="60960"/>
                  </a:lnTo>
                </a:path>
                <a:path w="278129" h="71120">
                  <a:moveTo>
                    <a:pt x="19050" y="66040"/>
                  </a:moveTo>
                  <a:lnTo>
                    <a:pt x="0" y="71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553200" y="5201920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79" h="104139">
                  <a:moveTo>
                    <a:pt x="143509" y="0"/>
                  </a:moveTo>
                  <a:lnTo>
                    <a:pt x="0" y="92709"/>
                  </a:lnTo>
                  <a:lnTo>
                    <a:pt x="170179" y="10413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673850" y="4968239"/>
              <a:ext cx="238760" cy="220979"/>
            </a:xfrm>
            <a:custGeom>
              <a:avLst/>
              <a:gdLst/>
              <a:ahLst/>
              <a:cxnLst/>
              <a:rect l="l" t="t" r="r" b="b"/>
              <a:pathLst>
                <a:path w="238759" h="220979">
                  <a:moveTo>
                    <a:pt x="238759" y="0"/>
                  </a:moveTo>
                  <a:lnTo>
                    <a:pt x="223520" y="12700"/>
                  </a:lnTo>
                </a:path>
                <a:path w="238759" h="220979">
                  <a:moveTo>
                    <a:pt x="209550" y="25400"/>
                  </a:moveTo>
                  <a:lnTo>
                    <a:pt x="195579" y="38100"/>
                  </a:lnTo>
                </a:path>
                <a:path w="238759" h="220979">
                  <a:moveTo>
                    <a:pt x="181609" y="52070"/>
                  </a:moveTo>
                  <a:lnTo>
                    <a:pt x="167640" y="64770"/>
                  </a:lnTo>
                </a:path>
                <a:path w="238759" h="220979">
                  <a:moveTo>
                    <a:pt x="153670" y="77470"/>
                  </a:moveTo>
                  <a:lnTo>
                    <a:pt x="139700" y="91440"/>
                  </a:lnTo>
                </a:path>
                <a:path w="238759" h="220979">
                  <a:moveTo>
                    <a:pt x="125729" y="104140"/>
                  </a:moveTo>
                  <a:lnTo>
                    <a:pt x="111759" y="116840"/>
                  </a:lnTo>
                </a:path>
                <a:path w="238759" h="220979">
                  <a:moveTo>
                    <a:pt x="97790" y="129540"/>
                  </a:moveTo>
                  <a:lnTo>
                    <a:pt x="83820" y="142240"/>
                  </a:lnTo>
                </a:path>
                <a:path w="238759" h="220979">
                  <a:moveTo>
                    <a:pt x="69850" y="156210"/>
                  </a:moveTo>
                  <a:lnTo>
                    <a:pt x="55879" y="168910"/>
                  </a:lnTo>
                </a:path>
                <a:path w="238759" h="220979">
                  <a:moveTo>
                    <a:pt x="41909" y="181610"/>
                  </a:moveTo>
                  <a:lnTo>
                    <a:pt x="27940" y="194310"/>
                  </a:lnTo>
                </a:path>
                <a:path w="238759" h="220979">
                  <a:moveTo>
                    <a:pt x="13970" y="208280"/>
                  </a:moveTo>
                  <a:lnTo>
                    <a:pt x="0" y="220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553200" y="5151120"/>
              <a:ext cx="156210" cy="148590"/>
            </a:xfrm>
            <a:custGeom>
              <a:avLst/>
              <a:gdLst/>
              <a:ahLst/>
              <a:cxnLst/>
              <a:rect l="l" t="t" r="r" b="b"/>
              <a:pathLst>
                <a:path w="156209" h="148589">
                  <a:moveTo>
                    <a:pt x="82550" y="0"/>
                  </a:moveTo>
                  <a:lnTo>
                    <a:pt x="0" y="148589"/>
                  </a:lnTo>
                  <a:lnTo>
                    <a:pt x="156209" y="787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662420" y="3206749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50189" y="250189"/>
                  </a:moveTo>
                  <a:lnTo>
                    <a:pt x="236220" y="236220"/>
                  </a:lnTo>
                </a:path>
                <a:path w="250190" h="250189">
                  <a:moveTo>
                    <a:pt x="223520" y="223520"/>
                  </a:moveTo>
                  <a:lnTo>
                    <a:pt x="209550" y="209550"/>
                  </a:lnTo>
                </a:path>
                <a:path w="250190" h="250189">
                  <a:moveTo>
                    <a:pt x="196850" y="195579"/>
                  </a:moveTo>
                  <a:lnTo>
                    <a:pt x="182879" y="182879"/>
                  </a:lnTo>
                </a:path>
                <a:path w="250190" h="250189">
                  <a:moveTo>
                    <a:pt x="168909" y="168910"/>
                  </a:moveTo>
                  <a:lnTo>
                    <a:pt x="156209" y="154939"/>
                  </a:lnTo>
                </a:path>
                <a:path w="250190" h="250189">
                  <a:moveTo>
                    <a:pt x="142239" y="142239"/>
                  </a:moveTo>
                  <a:lnTo>
                    <a:pt x="128270" y="128270"/>
                  </a:lnTo>
                </a:path>
                <a:path w="250190" h="250189">
                  <a:moveTo>
                    <a:pt x="115570" y="115570"/>
                  </a:moveTo>
                  <a:lnTo>
                    <a:pt x="101600" y="101600"/>
                  </a:lnTo>
                </a:path>
                <a:path w="250190" h="250189">
                  <a:moveTo>
                    <a:pt x="87629" y="87629"/>
                  </a:moveTo>
                  <a:lnTo>
                    <a:pt x="73659" y="73660"/>
                  </a:lnTo>
                </a:path>
                <a:path w="250190" h="250189">
                  <a:moveTo>
                    <a:pt x="60959" y="60960"/>
                  </a:moveTo>
                  <a:lnTo>
                    <a:pt x="46989" y="46989"/>
                  </a:lnTo>
                </a:path>
                <a:path w="250190" h="250189">
                  <a:moveTo>
                    <a:pt x="34289" y="34289"/>
                  </a:moveTo>
                  <a:lnTo>
                    <a:pt x="20320" y="20320"/>
                  </a:lnTo>
                </a:path>
                <a:path w="250190" h="250189">
                  <a:moveTo>
                    <a:pt x="6350" y="6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553200" y="309752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696709" y="3157219"/>
              <a:ext cx="287020" cy="119380"/>
            </a:xfrm>
            <a:custGeom>
              <a:avLst/>
              <a:gdLst/>
              <a:ahLst/>
              <a:cxnLst/>
              <a:rect l="l" t="t" r="r" b="b"/>
              <a:pathLst>
                <a:path w="287020" h="119379">
                  <a:moveTo>
                    <a:pt x="287020" y="119379"/>
                  </a:moveTo>
                  <a:lnTo>
                    <a:pt x="270510" y="111759"/>
                  </a:lnTo>
                </a:path>
                <a:path w="287020" h="119379">
                  <a:moveTo>
                    <a:pt x="252730" y="104139"/>
                  </a:moveTo>
                  <a:lnTo>
                    <a:pt x="234950" y="97789"/>
                  </a:lnTo>
                </a:path>
                <a:path w="287020" h="119379">
                  <a:moveTo>
                    <a:pt x="217170" y="90169"/>
                  </a:moveTo>
                  <a:lnTo>
                    <a:pt x="199390" y="82550"/>
                  </a:lnTo>
                </a:path>
                <a:path w="287020" h="119379">
                  <a:moveTo>
                    <a:pt x="181610" y="74929"/>
                  </a:moveTo>
                  <a:lnTo>
                    <a:pt x="163830" y="68579"/>
                  </a:lnTo>
                </a:path>
                <a:path w="287020" h="119379">
                  <a:moveTo>
                    <a:pt x="146050" y="60959"/>
                  </a:moveTo>
                  <a:lnTo>
                    <a:pt x="128270" y="53339"/>
                  </a:lnTo>
                </a:path>
                <a:path w="287020" h="119379">
                  <a:moveTo>
                    <a:pt x="110490" y="45719"/>
                  </a:moveTo>
                  <a:lnTo>
                    <a:pt x="92710" y="39369"/>
                  </a:lnTo>
                </a:path>
                <a:path w="287020" h="119379">
                  <a:moveTo>
                    <a:pt x="76200" y="31750"/>
                  </a:moveTo>
                  <a:lnTo>
                    <a:pt x="58420" y="24129"/>
                  </a:lnTo>
                </a:path>
                <a:path w="287020" h="119379">
                  <a:moveTo>
                    <a:pt x="40640" y="16509"/>
                  </a:moveTo>
                  <a:lnTo>
                    <a:pt x="22860" y="10159"/>
                  </a:lnTo>
                </a:path>
                <a:path w="287020" h="119379">
                  <a:moveTo>
                    <a:pt x="5080" y="2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553200" y="3097529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30">
                  <a:moveTo>
                    <a:pt x="0" y="0"/>
                  </a:moveTo>
                  <a:lnTo>
                    <a:pt x="129540" y="113030"/>
                  </a:lnTo>
                  <a:lnTo>
                    <a:pt x="170179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706870" y="2988309"/>
              <a:ext cx="276860" cy="71120"/>
            </a:xfrm>
            <a:custGeom>
              <a:avLst/>
              <a:gdLst/>
              <a:ahLst/>
              <a:cxnLst/>
              <a:rect l="l" t="t" r="r" b="b"/>
              <a:pathLst>
                <a:path w="276859" h="71119">
                  <a:moveTo>
                    <a:pt x="276859" y="0"/>
                  </a:moveTo>
                  <a:lnTo>
                    <a:pt x="259079" y="5079"/>
                  </a:lnTo>
                </a:path>
                <a:path w="276859" h="71119">
                  <a:moveTo>
                    <a:pt x="240029" y="8889"/>
                  </a:moveTo>
                  <a:lnTo>
                    <a:pt x="222250" y="13969"/>
                  </a:lnTo>
                </a:path>
                <a:path w="276859" h="71119">
                  <a:moveTo>
                    <a:pt x="203200" y="19050"/>
                  </a:moveTo>
                  <a:lnTo>
                    <a:pt x="185420" y="24129"/>
                  </a:lnTo>
                </a:path>
                <a:path w="276859" h="71119">
                  <a:moveTo>
                    <a:pt x="166370" y="27939"/>
                  </a:moveTo>
                  <a:lnTo>
                    <a:pt x="147320" y="33019"/>
                  </a:lnTo>
                </a:path>
                <a:path w="276859" h="71119">
                  <a:moveTo>
                    <a:pt x="129539" y="38100"/>
                  </a:moveTo>
                  <a:lnTo>
                    <a:pt x="110489" y="41910"/>
                  </a:lnTo>
                </a:path>
                <a:path w="276859" h="71119">
                  <a:moveTo>
                    <a:pt x="92709" y="46989"/>
                  </a:moveTo>
                  <a:lnTo>
                    <a:pt x="73659" y="52069"/>
                  </a:lnTo>
                </a:path>
                <a:path w="276859" h="71119">
                  <a:moveTo>
                    <a:pt x="55879" y="57150"/>
                  </a:moveTo>
                  <a:lnTo>
                    <a:pt x="36829" y="62229"/>
                  </a:lnTo>
                </a:path>
                <a:path w="276859" h="71119">
                  <a:moveTo>
                    <a:pt x="17779" y="66039"/>
                  </a:moveTo>
                  <a:lnTo>
                    <a:pt x="0" y="71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553200" y="3006089"/>
              <a:ext cx="171450" cy="104139"/>
            </a:xfrm>
            <a:custGeom>
              <a:avLst/>
              <a:gdLst/>
              <a:ahLst/>
              <a:cxnLst/>
              <a:rect l="l" t="t" r="r" b="b"/>
              <a:pathLst>
                <a:path w="171450" h="104139">
                  <a:moveTo>
                    <a:pt x="144779" y="0"/>
                  </a:moveTo>
                  <a:lnTo>
                    <a:pt x="0" y="92710"/>
                  </a:lnTo>
                  <a:lnTo>
                    <a:pt x="171450" y="104139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673850" y="2772409"/>
              <a:ext cx="238760" cy="220979"/>
            </a:xfrm>
            <a:custGeom>
              <a:avLst/>
              <a:gdLst/>
              <a:ahLst/>
              <a:cxnLst/>
              <a:rect l="l" t="t" r="r" b="b"/>
              <a:pathLst>
                <a:path w="238759" h="220980">
                  <a:moveTo>
                    <a:pt x="238759" y="0"/>
                  </a:moveTo>
                  <a:lnTo>
                    <a:pt x="224790" y="12700"/>
                  </a:lnTo>
                </a:path>
                <a:path w="238759" h="220980">
                  <a:moveTo>
                    <a:pt x="210820" y="25400"/>
                  </a:moveTo>
                  <a:lnTo>
                    <a:pt x="196850" y="39369"/>
                  </a:lnTo>
                </a:path>
                <a:path w="238759" h="220980">
                  <a:moveTo>
                    <a:pt x="182879" y="52069"/>
                  </a:moveTo>
                  <a:lnTo>
                    <a:pt x="168909" y="64769"/>
                  </a:lnTo>
                </a:path>
                <a:path w="238759" h="220980">
                  <a:moveTo>
                    <a:pt x="153670" y="77469"/>
                  </a:moveTo>
                  <a:lnTo>
                    <a:pt x="140970" y="91439"/>
                  </a:lnTo>
                </a:path>
                <a:path w="238759" h="220980">
                  <a:moveTo>
                    <a:pt x="127000" y="104139"/>
                  </a:moveTo>
                  <a:lnTo>
                    <a:pt x="113029" y="116839"/>
                  </a:lnTo>
                </a:path>
                <a:path w="238759" h="220980">
                  <a:moveTo>
                    <a:pt x="99059" y="129539"/>
                  </a:moveTo>
                  <a:lnTo>
                    <a:pt x="83820" y="142239"/>
                  </a:lnTo>
                </a:path>
                <a:path w="238759" h="220980">
                  <a:moveTo>
                    <a:pt x="69850" y="156210"/>
                  </a:moveTo>
                  <a:lnTo>
                    <a:pt x="55879" y="168910"/>
                  </a:lnTo>
                </a:path>
                <a:path w="238759" h="220980">
                  <a:moveTo>
                    <a:pt x="41909" y="181610"/>
                  </a:moveTo>
                  <a:lnTo>
                    <a:pt x="27940" y="195579"/>
                  </a:lnTo>
                </a:path>
                <a:path w="238759" h="220980">
                  <a:moveTo>
                    <a:pt x="13970" y="208279"/>
                  </a:moveTo>
                  <a:lnTo>
                    <a:pt x="0" y="220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554470" y="2955289"/>
              <a:ext cx="154940" cy="149860"/>
            </a:xfrm>
            <a:custGeom>
              <a:avLst/>
              <a:gdLst/>
              <a:ahLst/>
              <a:cxnLst/>
              <a:rect l="l" t="t" r="r" b="b"/>
              <a:pathLst>
                <a:path w="154940" h="149860">
                  <a:moveTo>
                    <a:pt x="81279" y="0"/>
                  </a:moveTo>
                  <a:lnTo>
                    <a:pt x="0" y="149860"/>
                  </a:lnTo>
                  <a:lnTo>
                    <a:pt x="154939" y="7873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356100" y="1863089"/>
              <a:ext cx="0" cy="1017269"/>
            </a:xfrm>
            <a:custGeom>
              <a:avLst/>
              <a:gdLst/>
              <a:ahLst/>
              <a:cxnLst/>
              <a:rect l="l" t="t" r="r" b="b"/>
              <a:pathLst>
                <a:path h="1017269">
                  <a:moveTo>
                    <a:pt x="0" y="0"/>
                  </a:moveTo>
                  <a:lnTo>
                    <a:pt x="0" y="1017270"/>
                  </a:lnTo>
                </a:path>
              </a:pathLst>
            </a:custGeom>
            <a:ln w="12579">
              <a:solidFill>
                <a:srgbClr val="FF00C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92600" y="1656079"/>
              <a:ext cx="127000" cy="190500"/>
            </a:xfrm>
            <a:prstGeom prst="rect">
              <a:avLst/>
            </a:prstGeom>
          </p:spPr>
        </p:pic>
      </p:grpSp>
      <p:grpSp>
        <p:nvGrpSpPr>
          <p:cNvPr id="61" name="object 61"/>
          <p:cNvGrpSpPr/>
          <p:nvPr/>
        </p:nvGrpSpPr>
        <p:grpSpPr>
          <a:xfrm>
            <a:off x="7197090" y="5911850"/>
            <a:ext cx="792480" cy="123189"/>
            <a:chOff x="7197090" y="5911850"/>
            <a:chExt cx="792480" cy="123189"/>
          </a:xfrm>
        </p:grpSpPr>
        <p:sp>
          <p:nvSpPr>
            <p:cNvPr id="62" name="object 62"/>
            <p:cNvSpPr/>
            <p:nvPr/>
          </p:nvSpPr>
          <p:spPr>
            <a:xfrm>
              <a:off x="7197090" y="5974080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90">
                  <a:moveTo>
                    <a:pt x="0" y="0"/>
                  </a:moveTo>
                  <a:lnTo>
                    <a:pt x="605789" y="0"/>
                  </a:lnTo>
                </a:path>
              </a:pathLst>
            </a:custGeom>
            <a:ln w="1006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804150" y="5911850"/>
              <a:ext cx="185420" cy="123189"/>
            </a:xfrm>
            <a:custGeom>
              <a:avLst/>
              <a:gdLst/>
              <a:ahLst/>
              <a:cxnLst/>
              <a:rect l="l" t="t" r="r" b="b"/>
              <a:pathLst>
                <a:path w="185420" h="123189">
                  <a:moveTo>
                    <a:pt x="0" y="0"/>
                  </a:moveTo>
                  <a:lnTo>
                    <a:pt x="0" y="123190"/>
                  </a:lnTo>
                  <a:lnTo>
                    <a:pt x="185420" y="62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7166609" y="6028690"/>
            <a:ext cx="1349375" cy="5524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sz="1200" dirty="0">
                <a:latin typeface="Arial MT"/>
                <a:cs typeface="Arial MT"/>
              </a:rPr>
              <a:t>Edge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10" dirty="0">
                <a:latin typeface="Arial MT"/>
                <a:cs typeface="Arial MT"/>
              </a:rPr>
              <a:t> previous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step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latin typeface="Arial MT"/>
                <a:cs typeface="Arial MT"/>
              </a:rPr>
              <a:t>(and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current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input)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189469" y="6976109"/>
            <a:ext cx="792480" cy="151130"/>
            <a:chOff x="7189469" y="6976109"/>
            <a:chExt cx="792480" cy="151130"/>
          </a:xfrm>
        </p:grpSpPr>
        <p:sp>
          <p:nvSpPr>
            <p:cNvPr id="66" name="object 66"/>
            <p:cNvSpPr/>
            <p:nvPr/>
          </p:nvSpPr>
          <p:spPr>
            <a:xfrm>
              <a:off x="7189469" y="705230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575309" y="0"/>
                  </a:lnTo>
                </a:path>
              </a:pathLst>
            </a:custGeom>
            <a:ln w="29112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754619" y="6976109"/>
              <a:ext cx="227329" cy="151130"/>
            </a:xfrm>
            <a:custGeom>
              <a:avLst/>
              <a:gdLst/>
              <a:ahLst/>
              <a:cxnLst/>
              <a:rect l="l" t="t" r="r" b="b"/>
              <a:pathLst>
                <a:path w="227329" h="151129">
                  <a:moveTo>
                    <a:pt x="0" y="0"/>
                  </a:moveTo>
                  <a:lnTo>
                    <a:pt x="0" y="151130"/>
                  </a:lnTo>
                  <a:lnTo>
                    <a:pt x="227329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7239000" y="7142480"/>
            <a:ext cx="1159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Weight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fixed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25820" y="5678170"/>
            <a:ext cx="28130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b="1" i="1" spc="220" dirty="0">
                <a:solidFill>
                  <a:srgbClr val="007F00"/>
                </a:solidFill>
                <a:latin typeface="Times New Roman"/>
                <a:cs typeface="Times New Roman"/>
              </a:rPr>
              <a:t>i</a:t>
            </a:r>
            <a:r>
              <a:rPr sz="2150" b="1" i="1" spc="-245" dirty="0">
                <a:solidFill>
                  <a:srgbClr val="007F00"/>
                </a:solidFill>
                <a:latin typeface="Times New Roman"/>
                <a:cs typeface="Times New Roman"/>
              </a:rPr>
              <a:t> </a:t>
            </a:r>
            <a:r>
              <a:rPr sz="1950" b="1" i="1" spc="120" baseline="-23504" dirty="0">
                <a:solidFill>
                  <a:srgbClr val="007F00"/>
                </a:solidFill>
                <a:latin typeface="Times New Roman"/>
                <a:cs typeface="Times New Roman"/>
              </a:rPr>
              <a:t>t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23609" y="2222499"/>
            <a:ext cx="32321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220" dirty="0">
                <a:latin typeface="Times New Roman"/>
                <a:cs typeface="Times New Roman"/>
              </a:rPr>
              <a:t>o</a:t>
            </a:r>
            <a:r>
              <a:rPr sz="1950" i="1" spc="330" baseline="-23504" dirty="0">
                <a:latin typeface="Times New Roman"/>
                <a:cs typeface="Times New Roman"/>
              </a:rPr>
              <a:t>t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4946650" y="6032500"/>
            <a:ext cx="27686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250" dirty="0">
                <a:latin typeface="Cambria"/>
                <a:cs typeface="Cambria"/>
              </a:rPr>
              <a:t>~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927600" y="6182359"/>
            <a:ext cx="236854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40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163820" y="6360159"/>
            <a:ext cx="7810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547359" y="3854450"/>
            <a:ext cx="27432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85" dirty="0">
                <a:latin typeface="Cambria"/>
                <a:cs typeface="Cambria"/>
              </a:rPr>
              <a:t>~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4930140" y="4005579"/>
            <a:ext cx="106489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155" dirty="0">
                <a:latin typeface="Times New Roman"/>
                <a:cs typeface="Times New Roman"/>
              </a:rPr>
              <a:t>C</a:t>
            </a:r>
            <a:r>
              <a:rPr sz="2350" i="1" spc="114" dirty="0">
                <a:latin typeface="Times New Roman"/>
                <a:cs typeface="Times New Roman"/>
              </a:rPr>
              <a:t> </a:t>
            </a:r>
            <a:r>
              <a:rPr sz="2350" spc="555" dirty="0">
                <a:latin typeface="Cambria"/>
                <a:cs typeface="Cambria"/>
              </a:rPr>
              <a:t>=</a:t>
            </a:r>
            <a:r>
              <a:rPr sz="2350" i="1" spc="555" dirty="0">
                <a:latin typeface="Times New Roman"/>
                <a:cs typeface="Times New Roman"/>
              </a:rPr>
              <a:t>C</a:t>
            </a:r>
            <a:r>
              <a:rPr sz="2350" i="1" spc="-215" dirty="0">
                <a:latin typeface="Times New Roman"/>
                <a:cs typeface="Times New Roman"/>
              </a:rPr>
              <a:t> </a:t>
            </a:r>
            <a:r>
              <a:rPr sz="2350" spc="409" dirty="0">
                <a:latin typeface="Cambria"/>
                <a:cs typeface="Cambria"/>
              </a:rPr>
              <a:t>⋅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5176520" y="4201159"/>
            <a:ext cx="97536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87375" algn="l"/>
                <a:tab pos="874394" algn="l"/>
              </a:tabLst>
            </a:pPr>
            <a:r>
              <a:rPr sz="1400" i="1" spc="-50" dirty="0">
                <a:latin typeface="Times New Roman"/>
                <a:cs typeface="Times New Roman"/>
              </a:rPr>
              <a:t>t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50" dirty="0">
                <a:latin typeface="Times New Roman"/>
                <a:cs typeface="Times New Roman"/>
              </a:rPr>
              <a:t>t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5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038850" y="3975100"/>
            <a:ext cx="23558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10" dirty="0">
                <a:latin typeface="Cambria"/>
                <a:cs typeface="Cambria"/>
              </a:rPr>
              <a:t>(</a:t>
            </a:r>
            <a:r>
              <a:rPr sz="1400" i="1" spc="-10" dirty="0">
                <a:latin typeface="Times New Roman"/>
                <a:cs typeface="Times New Roman"/>
              </a:rPr>
              <a:t>t</a:t>
            </a:r>
            <a:r>
              <a:rPr sz="1400" i="1" spc="-135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935979" y="4005579"/>
            <a:ext cx="77914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0995" algn="l"/>
              </a:tabLst>
            </a:pPr>
            <a:r>
              <a:rPr sz="2350" i="1" spc="15" dirty="0">
                <a:latin typeface="Times New Roman"/>
                <a:cs typeface="Times New Roman"/>
              </a:rPr>
              <a:t>i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10" dirty="0">
                <a:latin typeface="Cambria"/>
                <a:cs typeface="Cambria"/>
              </a:rPr>
              <a:t>+</a:t>
            </a:r>
            <a:r>
              <a:rPr sz="2350" i="1" spc="210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717030" y="4201159"/>
            <a:ext cx="36893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dirty="0">
                <a:latin typeface="Times New Roman"/>
                <a:cs typeface="Times New Roman"/>
              </a:rPr>
              <a:t>t</a:t>
            </a:r>
            <a:r>
              <a:rPr sz="1400" i="1" spc="-105" dirty="0">
                <a:latin typeface="Times New Roman"/>
                <a:cs typeface="Times New Roman"/>
              </a:rPr>
              <a:t> </a:t>
            </a:r>
            <a:r>
              <a:rPr sz="1400" spc="260" dirty="0">
                <a:latin typeface="Cambria"/>
                <a:cs typeface="Cambria"/>
              </a:rPr>
              <a:t>−</a:t>
            </a:r>
            <a:r>
              <a:rPr sz="1400" spc="260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3897629" y="2292350"/>
            <a:ext cx="74739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i="1" spc="195" dirty="0">
                <a:latin typeface="Times New Roman"/>
                <a:cs typeface="Times New Roman"/>
              </a:rPr>
              <a:t>C</a:t>
            </a:r>
            <a:r>
              <a:rPr sz="2100" i="1" spc="292" baseline="-23809" dirty="0">
                <a:latin typeface="Times New Roman"/>
                <a:cs typeface="Times New Roman"/>
              </a:rPr>
              <a:t>t</a:t>
            </a:r>
            <a:r>
              <a:rPr sz="2350" spc="195" dirty="0">
                <a:latin typeface="Cambria"/>
                <a:cs typeface="Cambria"/>
              </a:rPr>
              <a:t>⋅</a:t>
            </a:r>
            <a:r>
              <a:rPr sz="2350" i="1" spc="195" dirty="0">
                <a:latin typeface="Times New Roman"/>
                <a:cs typeface="Times New Roman"/>
              </a:rPr>
              <a:t>o</a:t>
            </a:r>
            <a:r>
              <a:rPr sz="2100" i="1" spc="292" baseline="-23809" dirty="0">
                <a:latin typeface="Times New Roman"/>
                <a:cs typeface="Times New Roman"/>
              </a:rPr>
              <a:t>t</a:t>
            </a:r>
            <a:endParaRPr sz="2100" baseline="-23809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5730876" y="5695317"/>
            <a:ext cx="633730" cy="417830"/>
            <a:chOff x="5730876" y="5695317"/>
            <a:chExt cx="633730" cy="417830"/>
          </a:xfrm>
        </p:grpSpPr>
        <p:sp>
          <p:nvSpPr>
            <p:cNvPr id="82" name="object 82"/>
            <p:cNvSpPr/>
            <p:nvPr/>
          </p:nvSpPr>
          <p:spPr>
            <a:xfrm>
              <a:off x="5759449" y="5723890"/>
              <a:ext cx="576580" cy="360680"/>
            </a:xfrm>
            <a:custGeom>
              <a:avLst/>
              <a:gdLst/>
              <a:ahLst/>
              <a:cxnLst/>
              <a:rect l="l" t="t" r="r" b="b"/>
              <a:pathLst>
                <a:path w="576579" h="360679">
                  <a:moveTo>
                    <a:pt x="59689" y="0"/>
                  </a:moveTo>
                  <a:lnTo>
                    <a:pt x="38040" y="5218"/>
                  </a:lnTo>
                  <a:lnTo>
                    <a:pt x="18891" y="18891"/>
                  </a:lnTo>
                  <a:lnTo>
                    <a:pt x="5218" y="38040"/>
                  </a:lnTo>
                  <a:lnTo>
                    <a:pt x="0" y="59690"/>
                  </a:lnTo>
                  <a:lnTo>
                    <a:pt x="0" y="299720"/>
                  </a:lnTo>
                  <a:lnTo>
                    <a:pt x="5218" y="322103"/>
                  </a:lnTo>
                  <a:lnTo>
                    <a:pt x="18891" y="341630"/>
                  </a:lnTo>
                  <a:lnTo>
                    <a:pt x="38040" y="355441"/>
                  </a:lnTo>
                  <a:lnTo>
                    <a:pt x="59689" y="360680"/>
                  </a:lnTo>
                  <a:lnTo>
                    <a:pt x="516889" y="360680"/>
                  </a:lnTo>
                  <a:lnTo>
                    <a:pt x="538539" y="355441"/>
                  </a:lnTo>
                  <a:lnTo>
                    <a:pt x="557688" y="341630"/>
                  </a:lnTo>
                  <a:lnTo>
                    <a:pt x="571361" y="322103"/>
                  </a:lnTo>
                  <a:lnTo>
                    <a:pt x="576579" y="299720"/>
                  </a:lnTo>
                  <a:lnTo>
                    <a:pt x="576579" y="59690"/>
                  </a:lnTo>
                  <a:lnTo>
                    <a:pt x="571361" y="38040"/>
                  </a:lnTo>
                  <a:lnTo>
                    <a:pt x="557688" y="18891"/>
                  </a:lnTo>
                  <a:lnTo>
                    <a:pt x="538539" y="5218"/>
                  </a:lnTo>
                  <a:lnTo>
                    <a:pt x="516889" y="0"/>
                  </a:lnTo>
                  <a:lnTo>
                    <a:pt x="59689" y="0"/>
                  </a:lnTo>
                  <a:close/>
                </a:path>
              </a:pathLst>
            </a:custGeom>
            <a:ln w="57146">
              <a:solidFill>
                <a:srgbClr val="FF333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730875" y="5695327"/>
              <a:ext cx="633730" cy="417830"/>
            </a:xfrm>
            <a:custGeom>
              <a:avLst/>
              <a:gdLst/>
              <a:ahLst/>
              <a:cxnLst/>
              <a:rect l="l" t="t" r="r" b="b"/>
              <a:pathLst>
                <a:path w="633729" h="417829">
                  <a:moveTo>
                    <a:pt x="57137" y="28562"/>
                  </a:moveTo>
                  <a:lnTo>
                    <a:pt x="48768" y="8369"/>
                  </a:lnTo>
                  <a:lnTo>
                    <a:pt x="28575" y="0"/>
                  </a:lnTo>
                  <a:lnTo>
                    <a:pt x="8369" y="8369"/>
                  </a:lnTo>
                  <a:lnTo>
                    <a:pt x="0" y="28562"/>
                  </a:lnTo>
                  <a:lnTo>
                    <a:pt x="8369" y="48768"/>
                  </a:lnTo>
                  <a:lnTo>
                    <a:pt x="28575" y="57137"/>
                  </a:lnTo>
                  <a:lnTo>
                    <a:pt x="48768" y="48768"/>
                  </a:lnTo>
                  <a:lnTo>
                    <a:pt x="57137" y="28562"/>
                  </a:lnTo>
                  <a:close/>
                </a:path>
                <a:path w="633729" h="417829">
                  <a:moveTo>
                    <a:pt x="633717" y="389242"/>
                  </a:moveTo>
                  <a:lnTo>
                    <a:pt x="625348" y="369049"/>
                  </a:lnTo>
                  <a:lnTo>
                    <a:pt x="605155" y="360680"/>
                  </a:lnTo>
                  <a:lnTo>
                    <a:pt x="584949" y="369049"/>
                  </a:lnTo>
                  <a:lnTo>
                    <a:pt x="576580" y="389242"/>
                  </a:lnTo>
                  <a:lnTo>
                    <a:pt x="584949" y="409448"/>
                  </a:lnTo>
                  <a:lnTo>
                    <a:pt x="605155" y="417817"/>
                  </a:lnTo>
                  <a:lnTo>
                    <a:pt x="625348" y="409448"/>
                  </a:lnTo>
                  <a:lnTo>
                    <a:pt x="633717" y="389242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5189220" y="1455420"/>
            <a:ext cx="107314" cy="14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00" spc="-50" dirty="0">
                <a:latin typeface="Cambria"/>
                <a:cs typeface="Cambria"/>
              </a:rPr>
              <a:t>●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405120" y="1379220"/>
            <a:ext cx="40386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Use</a:t>
            </a:r>
            <a:r>
              <a:rPr sz="1800" b="1" spc="-6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contextual</a:t>
            </a:r>
            <a:r>
              <a:rPr sz="1800" b="1" spc="-4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information</a:t>
            </a:r>
            <a:r>
              <a:rPr sz="1800" b="1" spc="-4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3333"/>
                </a:solidFill>
                <a:latin typeface="Arial"/>
                <a:cs typeface="Arial"/>
              </a:rPr>
              <a:t>to</a:t>
            </a:r>
            <a:r>
              <a:rPr sz="1800" b="1" spc="-5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3333"/>
                </a:solidFill>
                <a:latin typeface="Arial"/>
                <a:cs typeface="Arial"/>
              </a:rPr>
              <a:t>decide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405120" y="1700530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Cambria"/>
                <a:cs typeface="Cambria"/>
              </a:rPr>
              <a:t>●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405120" y="1899919"/>
            <a:ext cx="8953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spc="-50" dirty="0">
                <a:latin typeface="Cambria"/>
                <a:cs typeface="Cambria"/>
              </a:rPr>
              <a:t>●</a:t>
            </a:r>
            <a:endParaRPr sz="600">
              <a:latin typeface="Cambria"/>
              <a:cs typeface="Cambr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622290" y="1639570"/>
            <a:ext cx="2611755" cy="43942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1580"/>
              </a:lnSpc>
              <a:spcBef>
                <a:spcPts val="235"/>
              </a:spcBef>
            </a:pP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Access</a:t>
            </a:r>
            <a:r>
              <a:rPr sz="1400" b="1" spc="-5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information</a:t>
            </a:r>
            <a:r>
              <a:rPr sz="1400" b="1" spc="-5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in</a:t>
            </a:r>
            <a:r>
              <a:rPr sz="1400" b="1" spc="-5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3333"/>
                </a:solidFill>
                <a:latin typeface="Arial"/>
                <a:cs typeface="Arial"/>
              </a:rPr>
              <a:t>memory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Block</a:t>
            </a:r>
            <a:r>
              <a:rPr sz="1400" b="1" spc="-65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3333"/>
                </a:solidFill>
                <a:latin typeface="Arial"/>
                <a:cs typeface="Arial"/>
              </a:rPr>
              <a:t>irrelevant</a:t>
            </a:r>
            <a:r>
              <a:rPr sz="1400" b="1" spc="-60" dirty="0">
                <a:solidFill>
                  <a:srgbClr val="FF3333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3333"/>
                </a:solidFill>
                <a:latin typeface="Arial"/>
                <a:cs typeface="Arial"/>
              </a:rPr>
              <a:t>information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962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Forget</a:t>
            </a:r>
            <a:r>
              <a:rPr spc="-45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or</a:t>
            </a:r>
            <a:r>
              <a:rPr spc="-55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reset</a:t>
            </a:r>
            <a:r>
              <a:rPr spc="-45" dirty="0">
                <a:solidFill>
                  <a:srgbClr val="3399FF"/>
                </a:solidFill>
              </a:rPr>
              <a:t> </a:t>
            </a:r>
            <a:r>
              <a:rPr spc="-20" dirty="0">
                <a:solidFill>
                  <a:srgbClr val="3399FF"/>
                </a:solidFill>
              </a:rPr>
              <a:t>gate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97090" y="4780279"/>
            <a:ext cx="792480" cy="151130"/>
            <a:chOff x="7197090" y="4780279"/>
            <a:chExt cx="792480" cy="151130"/>
          </a:xfrm>
        </p:grpSpPr>
        <p:sp>
          <p:nvSpPr>
            <p:cNvPr id="4" name="object 4"/>
            <p:cNvSpPr/>
            <p:nvPr/>
          </p:nvSpPr>
          <p:spPr>
            <a:xfrm>
              <a:off x="7197090" y="485520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57150" y="0"/>
                  </a:lnTo>
                </a:path>
                <a:path w="575309">
                  <a:moveTo>
                    <a:pt x="93979" y="0"/>
                  </a:moveTo>
                  <a:lnTo>
                    <a:pt x="152400" y="0"/>
                  </a:lnTo>
                </a:path>
                <a:path w="575309">
                  <a:moveTo>
                    <a:pt x="189229" y="0"/>
                  </a:moveTo>
                  <a:lnTo>
                    <a:pt x="246379" y="0"/>
                  </a:lnTo>
                </a:path>
                <a:path w="575309">
                  <a:moveTo>
                    <a:pt x="283209" y="0"/>
                  </a:moveTo>
                  <a:lnTo>
                    <a:pt x="340359" y="0"/>
                  </a:lnTo>
                </a:path>
                <a:path w="575309">
                  <a:moveTo>
                    <a:pt x="378459" y="0"/>
                  </a:moveTo>
                  <a:lnTo>
                    <a:pt x="435609" y="0"/>
                  </a:lnTo>
                </a:path>
                <a:path w="575309">
                  <a:moveTo>
                    <a:pt x="472439" y="0"/>
                  </a:moveTo>
                  <a:lnTo>
                    <a:pt x="529589" y="0"/>
                  </a:lnTo>
                </a:path>
                <a:path w="575309">
                  <a:moveTo>
                    <a:pt x="566419" y="0"/>
                  </a:moveTo>
                  <a:lnTo>
                    <a:pt x="575309" y="0"/>
                  </a:lnTo>
                </a:path>
              </a:pathLst>
            </a:custGeom>
            <a:ln w="29112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62240" y="4780279"/>
              <a:ext cx="227329" cy="151130"/>
            </a:xfrm>
            <a:custGeom>
              <a:avLst/>
              <a:gdLst/>
              <a:ahLst/>
              <a:cxnLst/>
              <a:rect l="l" t="t" r="r" b="b"/>
              <a:pathLst>
                <a:path w="227329" h="151129">
                  <a:moveTo>
                    <a:pt x="0" y="0"/>
                  </a:moveTo>
                  <a:lnTo>
                    <a:pt x="0" y="151130"/>
                  </a:lnTo>
                  <a:lnTo>
                    <a:pt x="227329" y="749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39000" y="5054600"/>
            <a:ext cx="883919" cy="37973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19"/>
              </a:spcBef>
            </a:pPr>
            <a:r>
              <a:rPr sz="1200" dirty="0">
                <a:latin typeface="Arial MT"/>
                <a:cs typeface="Arial MT"/>
              </a:rPr>
              <a:t>Edge to </a:t>
            </a:r>
            <a:r>
              <a:rPr sz="1200" spc="-20" dirty="0">
                <a:latin typeface="Arial MT"/>
                <a:cs typeface="Arial MT"/>
              </a:rPr>
              <a:t>next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step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1539" y="2736850"/>
            <a:ext cx="4389120" cy="403097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240529" y="5071109"/>
            <a:ext cx="2628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5" dirty="0">
                <a:latin typeface="Cambria"/>
                <a:cs typeface="Cambria"/>
              </a:rPr>
              <a:t>Π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40529" y="2910839"/>
            <a:ext cx="2628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5" dirty="0">
                <a:latin typeface="Cambria"/>
                <a:cs typeface="Cambria"/>
              </a:rPr>
              <a:t>Π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68979" y="4639309"/>
            <a:ext cx="26289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spc="55" dirty="0">
                <a:latin typeface="Cambria"/>
                <a:cs typeface="Cambria"/>
              </a:rPr>
              <a:t>Π</a:t>
            </a:r>
            <a:endParaRPr sz="26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655445" y="2294254"/>
            <a:ext cx="5328920" cy="4906010"/>
            <a:chOff x="1655445" y="2294254"/>
            <a:chExt cx="5328920" cy="4906010"/>
          </a:xfrm>
        </p:grpSpPr>
        <p:sp>
          <p:nvSpPr>
            <p:cNvPr id="12" name="object 12"/>
            <p:cNvSpPr/>
            <p:nvPr/>
          </p:nvSpPr>
          <p:spPr>
            <a:xfrm>
              <a:off x="2087880" y="2303779"/>
              <a:ext cx="4536440" cy="4536440"/>
            </a:xfrm>
            <a:custGeom>
              <a:avLst/>
              <a:gdLst/>
              <a:ahLst/>
              <a:cxnLst/>
              <a:rect l="l" t="t" r="r" b="b"/>
              <a:pathLst>
                <a:path w="4536440" h="4536440">
                  <a:moveTo>
                    <a:pt x="2268220" y="4536440"/>
                  </a:moveTo>
                  <a:lnTo>
                    <a:pt x="0" y="4536440"/>
                  </a:lnTo>
                  <a:lnTo>
                    <a:pt x="0" y="0"/>
                  </a:lnTo>
                  <a:lnTo>
                    <a:pt x="4536440" y="0"/>
                  </a:lnTo>
                  <a:lnTo>
                    <a:pt x="4536440" y="4536440"/>
                  </a:lnTo>
                  <a:lnTo>
                    <a:pt x="2268220" y="4536440"/>
                  </a:lnTo>
                  <a:close/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32250" y="6877050"/>
              <a:ext cx="250190" cy="251460"/>
            </a:xfrm>
            <a:custGeom>
              <a:avLst/>
              <a:gdLst/>
              <a:ahLst/>
              <a:cxnLst/>
              <a:rect l="l" t="t" r="r" b="b"/>
              <a:pathLst>
                <a:path w="250189" h="251459">
                  <a:moveTo>
                    <a:pt x="0" y="251459"/>
                  </a:moveTo>
                  <a:lnTo>
                    <a:pt x="13970" y="237490"/>
                  </a:lnTo>
                </a:path>
                <a:path w="250189" h="251459">
                  <a:moveTo>
                    <a:pt x="26670" y="223520"/>
                  </a:moveTo>
                  <a:lnTo>
                    <a:pt x="40639" y="210820"/>
                  </a:lnTo>
                </a:path>
                <a:path w="250189" h="251459">
                  <a:moveTo>
                    <a:pt x="53339" y="196850"/>
                  </a:moveTo>
                  <a:lnTo>
                    <a:pt x="67310" y="182879"/>
                  </a:lnTo>
                </a:path>
                <a:path w="250189" h="251459">
                  <a:moveTo>
                    <a:pt x="81279" y="170179"/>
                  </a:moveTo>
                  <a:lnTo>
                    <a:pt x="93979" y="156209"/>
                  </a:lnTo>
                </a:path>
                <a:path w="250189" h="251459">
                  <a:moveTo>
                    <a:pt x="107950" y="143509"/>
                  </a:moveTo>
                  <a:lnTo>
                    <a:pt x="121920" y="129540"/>
                  </a:lnTo>
                </a:path>
                <a:path w="250189" h="251459">
                  <a:moveTo>
                    <a:pt x="134620" y="115570"/>
                  </a:moveTo>
                  <a:lnTo>
                    <a:pt x="148589" y="102870"/>
                  </a:lnTo>
                </a:path>
                <a:path w="250189" h="251459">
                  <a:moveTo>
                    <a:pt x="161289" y="88900"/>
                  </a:moveTo>
                  <a:lnTo>
                    <a:pt x="175260" y="74929"/>
                  </a:lnTo>
                </a:path>
                <a:path w="250189" h="251459">
                  <a:moveTo>
                    <a:pt x="189229" y="60959"/>
                  </a:moveTo>
                  <a:lnTo>
                    <a:pt x="201929" y="48259"/>
                  </a:lnTo>
                </a:path>
                <a:path w="250189" h="251459">
                  <a:moveTo>
                    <a:pt x="215900" y="34290"/>
                  </a:moveTo>
                  <a:lnTo>
                    <a:pt x="229870" y="21590"/>
                  </a:lnTo>
                </a:path>
                <a:path w="250189" h="251459">
                  <a:moveTo>
                    <a:pt x="242570" y="7620"/>
                  </a:moveTo>
                  <a:lnTo>
                    <a:pt x="25018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39260" y="676782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152400" y="0"/>
                  </a:moveTo>
                  <a:lnTo>
                    <a:pt x="0" y="76200"/>
                  </a:lnTo>
                  <a:lnTo>
                    <a:pt x="76200" y="15240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8150" y="6927850"/>
              <a:ext cx="90170" cy="271780"/>
            </a:xfrm>
            <a:custGeom>
              <a:avLst/>
              <a:gdLst/>
              <a:ahLst/>
              <a:cxnLst/>
              <a:rect l="l" t="t" r="r" b="b"/>
              <a:pathLst>
                <a:path w="90170" h="271779">
                  <a:moveTo>
                    <a:pt x="0" y="271780"/>
                  </a:moveTo>
                  <a:lnTo>
                    <a:pt x="6350" y="254000"/>
                  </a:lnTo>
                </a:path>
                <a:path w="90170" h="271779">
                  <a:moveTo>
                    <a:pt x="12700" y="236220"/>
                  </a:moveTo>
                  <a:lnTo>
                    <a:pt x="17779" y="217170"/>
                  </a:lnTo>
                </a:path>
                <a:path w="90170" h="271779">
                  <a:moveTo>
                    <a:pt x="24129" y="199390"/>
                  </a:moveTo>
                  <a:lnTo>
                    <a:pt x="30479" y="181609"/>
                  </a:lnTo>
                </a:path>
                <a:path w="90170" h="271779">
                  <a:moveTo>
                    <a:pt x="36829" y="163829"/>
                  </a:moveTo>
                  <a:lnTo>
                    <a:pt x="41910" y="144779"/>
                  </a:lnTo>
                </a:path>
                <a:path w="90170" h="271779">
                  <a:moveTo>
                    <a:pt x="48260" y="127000"/>
                  </a:moveTo>
                  <a:lnTo>
                    <a:pt x="54610" y="109220"/>
                  </a:lnTo>
                </a:path>
                <a:path w="90170" h="271779">
                  <a:moveTo>
                    <a:pt x="60960" y="90170"/>
                  </a:moveTo>
                  <a:lnTo>
                    <a:pt x="66039" y="72390"/>
                  </a:lnTo>
                </a:path>
                <a:path w="90170" h="271779">
                  <a:moveTo>
                    <a:pt x="72389" y="54609"/>
                  </a:moveTo>
                  <a:lnTo>
                    <a:pt x="78739" y="36829"/>
                  </a:lnTo>
                </a:path>
                <a:path w="90170" h="271779">
                  <a:moveTo>
                    <a:pt x="83820" y="17779"/>
                  </a:moveTo>
                  <a:lnTo>
                    <a:pt x="9017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88790" y="6767829"/>
              <a:ext cx="102870" cy="171450"/>
            </a:xfrm>
            <a:custGeom>
              <a:avLst/>
              <a:gdLst/>
              <a:ahLst/>
              <a:cxnLst/>
              <a:rect l="l" t="t" r="r" b="b"/>
              <a:pathLst>
                <a:path w="102870" h="171450">
                  <a:moveTo>
                    <a:pt x="102870" y="0"/>
                  </a:moveTo>
                  <a:lnTo>
                    <a:pt x="0" y="137160"/>
                  </a:lnTo>
                  <a:lnTo>
                    <a:pt x="102870" y="171450"/>
                  </a:lnTo>
                  <a:lnTo>
                    <a:pt x="10287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45000" y="6927850"/>
              <a:ext cx="91440" cy="271780"/>
            </a:xfrm>
            <a:custGeom>
              <a:avLst/>
              <a:gdLst/>
              <a:ahLst/>
              <a:cxnLst/>
              <a:rect l="l" t="t" r="r" b="b"/>
              <a:pathLst>
                <a:path w="91439" h="271779">
                  <a:moveTo>
                    <a:pt x="91439" y="271780"/>
                  </a:moveTo>
                  <a:lnTo>
                    <a:pt x="85089" y="254000"/>
                  </a:lnTo>
                </a:path>
                <a:path w="91439" h="271779">
                  <a:moveTo>
                    <a:pt x="78739" y="236220"/>
                  </a:moveTo>
                  <a:lnTo>
                    <a:pt x="72389" y="217170"/>
                  </a:lnTo>
                </a:path>
                <a:path w="91439" h="271779">
                  <a:moveTo>
                    <a:pt x="67310" y="199390"/>
                  </a:moveTo>
                  <a:lnTo>
                    <a:pt x="60960" y="181609"/>
                  </a:lnTo>
                </a:path>
                <a:path w="91439" h="271779">
                  <a:moveTo>
                    <a:pt x="54610" y="163829"/>
                  </a:moveTo>
                  <a:lnTo>
                    <a:pt x="48260" y="144779"/>
                  </a:lnTo>
                </a:path>
                <a:path w="91439" h="271779">
                  <a:moveTo>
                    <a:pt x="41910" y="127000"/>
                  </a:moveTo>
                  <a:lnTo>
                    <a:pt x="36829" y="109220"/>
                  </a:lnTo>
                </a:path>
                <a:path w="91439" h="271779">
                  <a:moveTo>
                    <a:pt x="30479" y="90170"/>
                  </a:moveTo>
                  <a:lnTo>
                    <a:pt x="24129" y="72390"/>
                  </a:lnTo>
                </a:path>
                <a:path w="91439" h="271779">
                  <a:moveTo>
                    <a:pt x="17779" y="54609"/>
                  </a:moveTo>
                  <a:lnTo>
                    <a:pt x="12700" y="36829"/>
                  </a:lnTo>
                </a:path>
                <a:path w="91439" h="271779">
                  <a:moveTo>
                    <a:pt x="6350" y="1777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91660" y="6769100"/>
              <a:ext cx="102870" cy="170180"/>
            </a:xfrm>
            <a:custGeom>
              <a:avLst/>
              <a:gdLst/>
              <a:ahLst/>
              <a:cxnLst/>
              <a:rect l="l" t="t" r="r" b="b"/>
              <a:pathLst>
                <a:path w="102870" h="170179">
                  <a:moveTo>
                    <a:pt x="0" y="0"/>
                  </a:moveTo>
                  <a:lnTo>
                    <a:pt x="0" y="170179"/>
                  </a:lnTo>
                  <a:lnTo>
                    <a:pt x="102869" y="1358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02150" y="6878320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89" h="250190">
                  <a:moveTo>
                    <a:pt x="250189" y="250189"/>
                  </a:moveTo>
                  <a:lnTo>
                    <a:pt x="236220" y="236219"/>
                  </a:lnTo>
                </a:path>
                <a:path w="250189" h="250190">
                  <a:moveTo>
                    <a:pt x="222250" y="222249"/>
                  </a:moveTo>
                  <a:lnTo>
                    <a:pt x="209550" y="209549"/>
                  </a:lnTo>
                </a:path>
                <a:path w="250189" h="250190">
                  <a:moveTo>
                    <a:pt x="195579" y="195579"/>
                  </a:moveTo>
                  <a:lnTo>
                    <a:pt x="181610" y="181609"/>
                  </a:lnTo>
                </a:path>
                <a:path w="250189" h="250190">
                  <a:moveTo>
                    <a:pt x="168910" y="168909"/>
                  </a:moveTo>
                  <a:lnTo>
                    <a:pt x="154939" y="154939"/>
                  </a:lnTo>
                </a:path>
                <a:path w="250189" h="250190">
                  <a:moveTo>
                    <a:pt x="140970" y="142239"/>
                  </a:moveTo>
                  <a:lnTo>
                    <a:pt x="128270" y="128269"/>
                  </a:lnTo>
                </a:path>
                <a:path w="250189" h="250190">
                  <a:moveTo>
                    <a:pt x="114300" y="114299"/>
                  </a:moveTo>
                  <a:lnTo>
                    <a:pt x="101600" y="101599"/>
                  </a:lnTo>
                </a:path>
                <a:path w="250189" h="250190">
                  <a:moveTo>
                    <a:pt x="87629" y="87629"/>
                  </a:moveTo>
                  <a:lnTo>
                    <a:pt x="73660" y="73659"/>
                  </a:lnTo>
                </a:path>
                <a:path w="250189" h="250190">
                  <a:moveTo>
                    <a:pt x="60960" y="60959"/>
                  </a:moveTo>
                  <a:lnTo>
                    <a:pt x="46989" y="46989"/>
                  </a:lnTo>
                </a:path>
                <a:path w="250189" h="250190">
                  <a:moveTo>
                    <a:pt x="33020" y="34289"/>
                  </a:moveTo>
                  <a:lnTo>
                    <a:pt x="20320" y="20319"/>
                  </a:lnTo>
                </a:path>
                <a:path w="250189" h="250190">
                  <a:moveTo>
                    <a:pt x="6350" y="634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92930" y="6769100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662420" y="5402579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50189" y="250190"/>
                  </a:moveTo>
                  <a:lnTo>
                    <a:pt x="236220" y="236220"/>
                  </a:lnTo>
                </a:path>
                <a:path w="250190" h="250189">
                  <a:moveTo>
                    <a:pt x="223520" y="222250"/>
                  </a:moveTo>
                  <a:lnTo>
                    <a:pt x="209550" y="209550"/>
                  </a:lnTo>
                </a:path>
                <a:path w="250190" h="250189">
                  <a:moveTo>
                    <a:pt x="195579" y="195580"/>
                  </a:moveTo>
                  <a:lnTo>
                    <a:pt x="182879" y="181610"/>
                  </a:lnTo>
                </a:path>
                <a:path w="250190" h="250189">
                  <a:moveTo>
                    <a:pt x="168909" y="168910"/>
                  </a:moveTo>
                  <a:lnTo>
                    <a:pt x="154939" y="154940"/>
                  </a:lnTo>
                </a:path>
                <a:path w="250190" h="250189">
                  <a:moveTo>
                    <a:pt x="140970" y="142240"/>
                  </a:moveTo>
                  <a:lnTo>
                    <a:pt x="128270" y="128270"/>
                  </a:lnTo>
                </a:path>
                <a:path w="250190" h="250189">
                  <a:moveTo>
                    <a:pt x="114300" y="114300"/>
                  </a:moveTo>
                  <a:lnTo>
                    <a:pt x="101600" y="101600"/>
                  </a:lnTo>
                </a:path>
                <a:path w="250190" h="250189">
                  <a:moveTo>
                    <a:pt x="87629" y="87630"/>
                  </a:moveTo>
                  <a:lnTo>
                    <a:pt x="73659" y="73660"/>
                  </a:lnTo>
                </a:path>
                <a:path w="250190" h="250189">
                  <a:moveTo>
                    <a:pt x="60959" y="60960"/>
                  </a:moveTo>
                  <a:lnTo>
                    <a:pt x="46989" y="46990"/>
                  </a:lnTo>
                </a:path>
                <a:path w="250190" h="250189">
                  <a:moveTo>
                    <a:pt x="33020" y="34290"/>
                  </a:moveTo>
                  <a:lnTo>
                    <a:pt x="20320" y="20320"/>
                  </a:lnTo>
                </a:path>
                <a:path w="250190" h="250189">
                  <a:moveTo>
                    <a:pt x="6350" y="6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53200" y="529335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695440" y="5353050"/>
              <a:ext cx="288290" cy="119380"/>
            </a:xfrm>
            <a:custGeom>
              <a:avLst/>
              <a:gdLst/>
              <a:ahLst/>
              <a:cxnLst/>
              <a:rect l="l" t="t" r="r" b="b"/>
              <a:pathLst>
                <a:path w="288290" h="119379">
                  <a:moveTo>
                    <a:pt x="288289" y="119380"/>
                  </a:moveTo>
                  <a:lnTo>
                    <a:pt x="270509" y="111760"/>
                  </a:lnTo>
                </a:path>
                <a:path w="288290" h="119379">
                  <a:moveTo>
                    <a:pt x="252729" y="104139"/>
                  </a:moveTo>
                  <a:lnTo>
                    <a:pt x="236219" y="96519"/>
                  </a:lnTo>
                </a:path>
                <a:path w="288290" h="119379">
                  <a:moveTo>
                    <a:pt x="218439" y="90169"/>
                  </a:moveTo>
                  <a:lnTo>
                    <a:pt x="200659" y="82550"/>
                  </a:lnTo>
                </a:path>
                <a:path w="288290" h="119379">
                  <a:moveTo>
                    <a:pt x="182879" y="74930"/>
                  </a:moveTo>
                  <a:lnTo>
                    <a:pt x="165100" y="67310"/>
                  </a:lnTo>
                </a:path>
                <a:path w="288290" h="119379">
                  <a:moveTo>
                    <a:pt x="147319" y="60960"/>
                  </a:moveTo>
                  <a:lnTo>
                    <a:pt x="129539" y="53339"/>
                  </a:lnTo>
                </a:path>
                <a:path w="288290" h="119379">
                  <a:moveTo>
                    <a:pt x="111759" y="45719"/>
                  </a:moveTo>
                  <a:lnTo>
                    <a:pt x="93979" y="38100"/>
                  </a:lnTo>
                </a:path>
                <a:path w="288290" h="119379">
                  <a:moveTo>
                    <a:pt x="76200" y="31750"/>
                  </a:moveTo>
                  <a:lnTo>
                    <a:pt x="58419" y="24130"/>
                  </a:lnTo>
                </a:path>
                <a:path w="288290" h="119379">
                  <a:moveTo>
                    <a:pt x="40639" y="16510"/>
                  </a:moveTo>
                  <a:lnTo>
                    <a:pt x="24129" y="8889"/>
                  </a:lnTo>
                </a:path>
                <a:path w="288290" h="119379">
                  <a:moveTo>
                    <a:pt x="6350" y="2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53200" y="5293359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29">
                  <a:moveTo>
                    <a:pt x="0" y="0"/>
                  </a:moveTo>
                  <a:lnTo>
                    <a:pt x="129540" y="113029"/>
                  </a:lnTo>
                  <a:lnTo>
                    <a:pt x="170179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05600" y="5184139"/>
              <a:ext cx="278130" cy="71120"/>
            </a:xfrm>
            <a:custGeom>
              <a:avLst/>
              <a:gdLst/>
              <a:ahLst/>
              <a:cxnLst/>
              <a:rect l="l" t="t" r="r" b="b"/>
              <a:pathLst>
                <a:path w="278129" h="71120">
                  <a:moveTo>
                    <a:pt x="278129" y="0"/>
                  </a:moveTo>
                  <a:lnTo>
                    <a:pt x="260350" y="5080"/>
                  </a:lnTo>
                </a:path>
                <a:path w="278129" h="71120">
                  <a:moveTo>
                    <a:pt x="241300" y="8890"/>
                  </a:moveTo>
                  <a:lnTo>
                    <a:pt x="223520" y="13970"/>
                  </a:lnTo>
                </a:path>
                <a:path w="278129" h="71120">
                  <a:moveTo>
                    <a:pt x="204470" y="19050"/>
                  </a:moveTo>
                  <a:lnTo>
                    <a:pt x="185420" y="24130"/>
                  </a:lnTo>
                </a:path>
                <a:path w="278129" h="71120">
                  <a:moveTo>
                    <a:pt x="167640" y="27940"/>
                  </a:moveTo>
                  <a:lnTo>
                    <a:pt x="148590" y="33020"/>
                  </a:lnTo>
                </a:path>
                <a:path w="278129" h="71120">
                  <a:moveTo>
                    <a:pt x="130809" y="38100"/>
                  </a:moveTo>
                  <a:lnTo>
                    <a:pt x="111759" y="41910"/>
                  </a:lnTo>
                </a:path>
                <a:path w="278129" h="71120">
                  <a:moveTo>
                    <a:pt x="93979" y="46990"/>
                  </a:moveTo>
                  <a:lnTo>
                    <a:pt x="74929" y="52070"/>
                  </a:lnTo>
                </a:path>
                <a:path w="278129" h="71120">
                  <a:moveTo>
                    <a:pt x="55879" y="57150"/>
                  </a:moveTo>
                  <a:lnTo>
                    <a:pt x="38100" y="60960"/>
                  </a:lnTo>
                </a:path>
                <a:path w="278129" h="71120">
                  <a:moveTo>
                    <a:pt x="19050" y="66040"/>
                  </a:moveTo>
                  <a:lnTo>
                    <a:pt x="0" y="7112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553200" y="5201919"/>
              <a:ext cx="170180" cy="104139"/>
            </a:xfrm>
            <a:custGeom>
              <a:avLst/>
              <a:gdLst/>
              <a:ahLst/>
              <a:cxnLst/>
              <a:rect l="l" t="t" r="r" b="b"/>
              <a:pathLst>
                <a:path w="170179" h="104139">
                  <a:moveTo>
                    <a:pt x="143509" y="0"/>
                  </a:moveTo>
                  <a:lnTo>
                    <a:pt x="0" y="92709"/>
                  </a:lnTo>
                  <a:lnTo>
                    <a:pt x="170179" y="104139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73850" y="4968239"/>
              <a:ext cx="238760" cy="220979"/>
            </a:xfrm>
            <a:custGeom>
              <a:avLst/>
              <a:gdLst/>
              <a:ahLst/>
              <a:cxnLst/>
              <a:rect l="l" t="t" r="r" b="b"/>
              <a:pathLst>
                <a:path w="238759" h="220979">
                  <a:moveTo>
                    <a:pt x="238759" y="0"/>
                  </a:moveTo>
                  <a:lnTo>
                    <a:pt x="223520" y="12700"/>
                  </a:lnTo>
                </a:path>
                <a:path w="238759" h="220979">
                  <a:moveTo>
                    <a:pt x="209550" y="25400"/>
                  </a:moveTo>
                  <a:lnTo>
                    <a:pt x="195579" y="38100"/>
                  </a:lnTo>
                </a:path>
                <a:path w="238759" h="220979">
                  <a:moveTo>
                    <a:pt x="181609" y="52070"/>
                  </a:moveTo>
                  <a:lnTo>
                    <a:pt x="167640" y="64770"/>
                  </a:lnTo>
                </a:path>
                <a:path w="238759" h="220979">
                  <a:moveTo>
                    <a:pt x="153670" y="77470"/>
                  </a:moveTo>
                  <a:lnTo>
                    <a:pt x="139700" y="91440"/>
                  </a:lnTo>
                </a:path>
                <a:path w="238759" h="220979">
                  <a:moveTo>
                    <a:pt x="125729" y="104140"/>
                  </a:moveTo>
                  <a:lnTo>
                    <a:pt x="111759" y="116840"/>
                  </a:lnTo>
                </a:path>
                <a:path w="238759" h="220979">
                  <a:moveTo>
                    <a:pt x="97790" y="129540"/>
                  </a:moveTo>
                  <a:lnTo>
                    <a:pt x="83820" y="142240"/>
                  </a:lnTo>
                </a:path>
                <a:path w="238759" h="220979">
                  <a:moveTo>
                    <a:pt x="69850" y="156210"/>
                  </a:moveTo>
                  <a:lnTo>
                    <a:pt x="55879" y="168910"/>
                  </a:lnTo>
                </a:path>
                <a:path w="238759" h="220979">
                  <a:moveTo>
                    <a:pt x="41909" y="181610"/>
                  </a:moveTo>
                  <a:lnTo>
                    <a:pt x="27940" y="194310"/>
                  </a:lnTo>
                </a:path>
                <a:path w="238759" h="220979">
                  <a:moveTo>
                    <a:pt x="13970" y="208280"/>
                  </a:moveTo>
                  <a:lnTo>
                    <a:pt x="0" y="22098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53200" y="5151119"/>
              <a:ext cx="156210" cy="148590"/>
            </a:xfrm>
            <a:custGeom>
              <a:avLst/>
              <a:gdLst/>
              <a:ahLst/>
              <a:cxnLst/>
              <a:rect l="l" t="t" r="r" b="b"/>
              <a:pathLst>
                <a:path w="156209" h="148589">
                  <a:moveTo>
                    <a:pt x="82550" y="0"/>
                  </a:moveTo>
                  <a:lnTo>
                    <a:pt x="0" y="148589"/>
                  </a:lnTo>
                  <a:lnTo>
                    <a:pt x="156209" y="78739"/>
                  </a:lnTo>
                  <a:lnTo>
                    <a:pt x="8255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62420" y="3206749"/>
              <a:ext cx="250190" cy="250190"/>
            </a:xfrm>
            <a:custGeom>
              <a:avLst/>
              <a:gdLst/>
              <a:ahLst/>
              <a:cxnLst/>
              <a:rect l="l" t="t" r="r" b="b"/>
              <a:pathLst>
                <a:path w="250190" h="250189">
                  <a:moveTo>
                    <a:pt x="250189" y="250189"/>
                  </a:moveTo>
                  <a:lnTo>
                    <a:pt x="236220" y="236220"/>
                  </a:lnTo>
                </a:path>
                <a:path w="250190" h="250189">
                  <a:moveTo>
                    <a:pt x="223520" y="223520"/>
                  </a:moveTo>
                  <a:lnTo>
                    <a:pt x="209550" y="209550"/>
                  </a:lnTo>
                </a:path>
                <a:path w="250190" h="250189">
                  <a:moveTo>
                    <a:pt x="196850" y="195579"/>
                  </a:moveTo>
                  <a:lnTo>
                    <a:pt x="182879" y="182879"/>
                  </a:lnTo>
                </a:path>
                <a:path w="250190" h="250189">
                  <a:moveTo>
                    <a:pt x="168909" y="168910"/>
                  </a:moveTo>
                  <a:lnTo>
                    <a:pt x="156209" y="154939"/>
                  </a:lnTo>
                </a:path>
                <a:path w="250190" h="250189">
                  <a:moveTo>
                    <a:pt x="142239" y="142239"/>
                  </a:moveTo>
                  <a:lnTo>
                    <a:pt x="128270" y="128270"/>
                  </a:lnTo>
                </a:path>
                <a:path w="250190" h="250189">
                  <a:moveTo>
                    <a:pt x="115570" y="115570"/>
                  </a:moveTo>
                  <a:lnTo>
                    <a:pt x="101600" y="101600"/>
                  </a:lnTo>
                </a:path>
                <a:path w="250190" h="250189">
                  <a:moveTo>
                    <a:pt x="87629" y="87629"/>
                  </a:moveTo>
                  <a:lnTo>
                    <a:pt x="73659" y="73660"/>
                  </a:lnTo>
                </a:path>
                <a:path w="250190" h="250189">
                  <a:moveTo>
                    <a:pt x="60959" y="60960"/>
                  </a:moveTo>
                  <a:lnTo>
                    <a:pt x="46989" y="46989"/>
                  </a:lnTo>
                </a:path>
                <a:path w="250190" h="250189">
                  <a:moveTo>
                    <a:pt x="34289" y="34289"/>
                  </a:moveTo>
                  <a:lnTo>
                    <a:pt x="20320" y="20320"/>
                  </a:lnTo>
                </a:path>
                <a:path w="250190" h="250189">
                  <a:moveTo>
                    <a:pt x="6350" y="635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553200" y="3097529"/>
              <a:ext cx="152400" cy="152400"/>
            </a:xfrm>
            <a:custGeom>
              <a:avLst/>
              <a:gdLst/>
              <a:ahLst/>
              <a:cxnLst/>
              <a:rect l="l" t="t" r="r" b="b"/>
              <a:pathLst>
                <a:path w="152400" h="152400">
                  <a:moveTo>
                    <a:pt x="0" y="0"/>
                  </a:moveTo>
                  <a:lnTo>
                    <a:pt x="76200" y="152400"/>
                  </a:lnTo>
                  <a:lnTo>
                    <a:pt x="152400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96710" y="3157219"/>
              <a:ext cx="287020" cy="119380"/>
            </a:xfrm>
            <a:custGeom>
              <a:avLst/>
              <a:gdLst/>
              <a:ahLst/>
              <a:cxnLst/>
              <a:rect l="l" t="t" r="r" b="b"/>
              <a:pathLst>
                <a:path w="287020" h="119379">
                  <a:moveTo>
                    <a:pt x="287020" y="119379"/>
                  </a:moveTo>
                  <a:lnTo>
                    <a:pt x="270510" y="111759"/>
                  </a:lnTo>
                </a:path>
                <a:path w="287020" h="119379">
                  <a:moveTo>
                    <a:pt x="252730" y="104139"/>
                  </a:moveTo>
                  <a:lnTo>
                    <a:pt x="234950" y="97789"/>
                  </a:lnTo>
                </a:path>
                <a:path w="287020" h="119379">
                  <a:moveTo>
                    <a:pt x="217170" y="90169"/>
                  </a:moveTo>
                  <a:lnTo>
                    <a:pt x="199390" y="82550"/>
                  </a:lnTo>
                </a:path>
                <a:path w="287020" h="119379">
                  <a:moveTo>
                    <a:pt x="181610" y="74929"/>
                  </a:moveTo>
                  <a:lnTo>
                    <a:pt x="163830" y="68579"/>
                  </a:lnTo>
                </a:path>
                <a:path w="287020" h="119379">
                  <a:moveTo>
                    <a:pt x="146050" y="60959"/>
                  </a:moveTo>
                  <a:lnTo>
                    <a:pt x="128270" y="53339"/>
                  </a:lnTo>
                </a:path>
                <a:path w="287020" h="119379">
                  <a:moveTo>
                    <a:pt x="110490" y="45719"/>
                  </a:moveTo>
                  <a:lnTo>
                    <a:pt x="92710" y="39369"/>
                  </a:lnTo>
                </a:path>
                <a:path w="287020" h="119379">
                  <a:moveTo>
                    <a:pt x="76200" y="31750"/>
                  </a:moveTo>
                  <a:lnTo>
                    <a:pt x="58420" y="24129"/>
                  </a:lnTo>
                </a:path>
                <a:path w="287020" h="119379">
                  <a:moveTo>
                    <a:pt x="40640" y="16509"/>
                  </a:moveTo>
                  <a:lnTo>
                    <a:pt x="22860" y="10159"/>
                  </a:lnTo>
                </a:path>
                <a:path w="287020" h="119379">
                  <a:moveTo>
                    <a:pt x="5080" y="253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53200" y="3097529"/>
              <a:ext cx="170180" cy="113030"/>
            </a:xfrm>
            <a:custGeom>
              <a:avLst/>
              <a:gdLst/>
              <a:ahLst/>
              <a:cxnLst/>
              <a:rect l="l" t="t" r="r" b="b"/>
              <a:pathLst>
                <a:path w="170179" h="113030">
                  <a:moveTo>
                    <a:pt x="0" y="0"/>
                  </a:moveTo>
                  <a:lnTo>
                    <a:pt x="129540" y="113030"/>
                  </a:lnTo>
                  <a:lnTo>
                    <a:pt x="170179" y="127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06870" y="2988309"/>
              <a:ext cx="276860" cy="71120"/>
            </a:xfrm>
            <a:custGeom>
              <a:avLst/>
              <a:gdLst/>
              <a:ahLst/>
              <a:cxnLst/>
              <a:rect l="l" t="t" r="r" b="b"/>
              <a:pathLst>
                <a:path w="276859" h="71119">
                  <a:moveTo>
                    <a:pt x="276859" y="0"/>
                  </a:moveTo>
                  <a:lnTo>
                    <a:pt x="259079" y="5079"/>
                  </a:lnTo>
                </a:path>
                <a:path w="276859" h="71119">
                  <a:moveTo>
                    <a:pt x="240029" y="8889"/>
                  </a:moveTo>
                  <a:lnTo>
                    <a:pt x="222250" y="13969"/>
                  </a:lnTo>
                </a:path>
                <a:path w="276859" h="71119">
                  <a:moveTo>
                    <a:pt x="203200" y="19050"/>
                  </a:moveTo>
                  <a:lnTo>
                    <a:pt x="185420" y="24129"/>
                  </a:lnTo>
                </a:path>
                <a:path w="276859" h="71119">
                  <a:moveTo>
                    <a:pt x="166370" y="27939"/>
                  </a:moveTo>
                  <a:lnTo>
                    <a:pt x="147320" y="33019"/>
                  </a:lnTo>
                </a:path>
                <a:path w="276859" h="71119">
                  <a:moveTo>
                    <a:pt x="129539" y="38100"/>
                  </a:moveTo>
                  <a:lnTo>
                    <a:pt x="110489" y="41910"/>
                  </a:lnTo>
                </a:path>
                <a:path w="276859" h="71119">
                  <a:moveTo>
                    <a:pt x="92709" y="46989"/>
                  </a:moveTo>
                  <a:lnTo>
                    <a:pt x="73659" y="52069"/>
                  </a:lnTo>
                </a:path>
                <a:path w="276859" h="71119">
                  <a:moveTo>
                    <a:pt x="55879" y="57150"/>
                  </a:moveTo>
                  <a:lnTo>
                    <a:pt x="36829" y="62229"/>
                  </a:lnTo>
                </a:path>
                <a:path w="276859" h="71119">
                  <a:moveTo>
                    <a:pt x="17779" y="66039"/>
                  </a:moveTo>
                  <a:lnTo>
                    <a:pt x="0" y="7111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3200" y="3006089"/>
              <a:ext cx="171450" cy="104139"/>
            </a:xfrm>
            <a:custGeom>
              <a:avLst/>
              <a:gdLst/>
              <a:ahLst/>
              <a:cxnLst/>
              <a:rect l="l" t="t" r="r" b="b"/>
              <a:pathLst>
                <a:path w="171450" h="104139">
                  <a:moveTo>
                    <a:pt x="144779" y="0"/>
                  </a:moveTo>
                  <a:lnTo>
                    <a:pt x="0" y="92710"/>
                  </a:lnTo>
                  <a:lnTo>
                    <a:pt x="171450" y="104139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73850" y="2772409"/>
              <a:ext cx="238760" cy="220979"/>
            </a:xfrm>
            <a:custGeom>
              <a:avLst/>
              <a:gdLst/>
              <a:ahLst/>
              <a:cxnLst/>
              <a:rect l="l" t="t" r="r" b="b"/>
              <a:pathLst>
                <a:path w="238759" h="220980">
                  <a:moveTo>
                    <a:pt x="238759" y="0"/>
                  </a:moveTo>
                  <a:lnTo>
                    <a:pt x="224790" y="12700"/>
                  </a:lnTo>
                </a:path>
                <a:path w="238759" h="220980">
                  <a:moveTo>
                    <a:pt x="210820" y="25400"/>
                  </a:moveTo>
                  <a:lnTo>
                    <a:pt x="196850" y="39369"/>
                  </a:lnTo>
                </a:path>
                <a:path w="238759" h="220980">
                  <a:moveTo>
                    <a:pt x="182879" y="52069"/>
                  </a:moveTo>
                  <a:lnTo>
                    <a:pt x="168909" y="64769"/>
                  </a:lnTo>
                </a:path>
                <a:path w="238759" h="220980">
                  <a:moveTo>
                    <a:pt x="153670" y="77469"/>
                  </a:moveTo>
                  <a:lnTo>
                    <a:pt x="140970" y="91439"/>
                  </a:lnTo>
                </a:path>
                <a:path w="238759" h="220980">
                  <a:moveTo>
                    <a:pt x="127000" y="104139"/>
                  </a:moveTo>
                  <a:lnTo>
                    <a:pt x="113029" y="116839"/>
                  </a:lnTo>
                </a:path>
                <a:path w="238759" h="220980">
                  <a:moveTo>
                    <a:pt x="99059" y="129539"/>
                  </a:moveTo>
                  <a:lnTo>
                    <a:pt x="83820" y="142239"/>
                  </a:lnTo>
                </a:path>
                <a:path w="238759" h="220980">
                  <a:moveTo>
                    <a:pt x="69850" y="156210"/>
                  </a:moveTo>
                  <a:lnTo>
                    <a:pt x="55879" y="168910"/>
                  </a:lnTo>
                </a:path>
                <a:path w="238759" h="220980">
                  <a:moveTo>
                    <a:pt x="41909" y="181610"/>
                  </a:moveTo>
                  <a:lnTo>
                    <a:pt x="27940" y="195579"/>
                  </a:lnTo>
                </a:path>
                <a:path w="238759" h="220980">
                  <a:moveTo>
                    <a:pt x="13970" y="208279"/>
                  </a:moveTo>
                  <a:lnTo>
                    <a:pt x="0" y="2209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4470" y="2955289"/>
              <a:ext cx="154940" cy="149860"/>
            </a:xfrm>
            <a:custGeom>
              <a:avLst/>
              <a:gdLst/>
              <a:ahLst/>
              <a:cxnLst/>
              <a:rect l="l" t="t" r="r" b="b"/>
              <a:pathLst>
                <a:path w="154940" h="149860">
                  <a:moveTo>
                    <a:pt x="81279" y="0"/>
                  </a:moveTo>
                  <a:lnTo>
                    <a:pt x="0" y="149860"/>
                  </a:lnTo>
                  <a:lnTo>
                    <a:pt x="154939" y="7873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99590" y="3980179"/>
              <a:ext cx="245110" cy="267970"/>
            </a:xfrm>
            <a:custGeom>
              <a:avLst/>
              <a:gdLst/>
              <a:ahLst/>
              <a:cxnLst/>
              <a:rect l="l" t="t" r="r" b="b"/>
              <a:pathLst>
                <a:path w="245110" h="267970">
                  <a:moveTo>
                    <a:pt x="0" y="267970"/>
                  </a:moveTo>
                  <a:lnTo>
                    <a:pt x="13970" y="254000"/>
                  </a:lnTo>
                </a:path>
                <a:path w="245110" h="267970">
                  <a:moveTo>
                    <a:pt x="26670" y="240030"/>
                  </a:moveTo>
                  <a:lnTo>
                    <a:pt x="39370" y="226060"/>
                  </a:lnTo>
                </a:path>
                <a:path w="245110" h="267970">
                  <a:moveTo>
                    <a:pt x="52070" y="210820"/>
                  </a:moveTo>
                  <a:lnTo>
                    <a:pt x="64770" y="196850"/>
                  </a:lnTo>
                </a:path>
                <a:path w="245110" h="267970">
                  <a:moveTo>
                    <a:pt x="77470" y="182880"/>
                  </a:moveTo>
                  <a:lnTo>
                    <a:pt x="90170" y="168910"/>
                  </a:lnTo>
                </a:path>
                <a:path w="245110" h="267970">
                  <a:moveTo>
                    <a:pt x="104140" y="154940"/>
                  </a:moveTo>
                  <a:lnTo>
                    <a:pt x="116840" y="140970"/>
                  </a:lnTo>
                </a:path>
                <a:path w="245110" h="267970">
                  <a:moveTo>
                    <a:pt x="129540" y="127000"/>
                  </a:moveTo>
                  <a:lnTo>
                    <a:pt x="142240" y="113030"/>
                  </a:lnTo>
                </a:path>
                <a:path w="245110" h="267970">
                  <a:moveTo>
                    <a:pt x="154940" y="99060"/>
                  </a:moveTo>
                  <a:lnTo>
                    <a:pt x="167640" y="85090"/>
                  </a:lnTo>
                </a:path>
                <a:path w="245110" h="267970">
                  <a:moveTo>
                    <a:pt x="181610" y="71120"/>
                  </a:moveTo>
                  <a:lnTo>
                    <a:pt x="194310" y="55880"/>
                  </a:lnTo>
                </a:path>
                <a:path w="245110" h="267970">
                  <a:moveTo>
                    <a:pt x="207010" y="41910"/>
                  </a:moveTo>
                  <a:lnTo>
                    <a:pt x="219710" y="27940"/>
                  </a:lnTo>
                </a:path>
                <a:path w="245110" h="267970">
                  <a:moveTo>
                    <a:pt x="232410" y="13970"/>
                  </a:moveTo>
                  <a:lnTo>
                    <a:pt x="24511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11680" y="3853179"/>
              <a:ext cx="149860" cy="156210"/>
            </a:xfrm>
            <a:custGeom>
              <a:avLst/>
              <a:gdLst/>
              <a:ahLst/>
              <a:cxnLst/>
              <a:rect l="l" t="t" r="r" b="b"/>
              <a:pathLst>
                <a:path w="149860" h="156210">
                  <a:moveTo>
                    <a:pt x="149859" y="0"/>
                  </a:moveTo>
                  <a:lnTo>
                    <a:pt x="0" y="83820"/>
                  </a:lnTo>
                  <a:lnTo>
                    <a:pt x="80009" y="156210"/>
                  </a:lnTo>
                  <a:lnTo>
                    <a:pt x="1498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56080" y="3886199"/>
              <a:ext cx="354330" cy="73660"/>
            </a:xfrm>
            <a:custGeom>
              <a:avLst/>
              <a:gdLst/>
              <a:ahLst/>
              <a:cxnLst/>
              <a:rect l="l" t="t" r="r" b="b"/>
              <a:pathLst>
                <a:path w="354330" h="73660">
                  <a:moveTo>
                    <a:pt x="0" y="73660"/>
                  </a:moveTo>
                  <a:lnTo>
                    <a:pt x="19050" y="69850"/>
                  </a:lnTo>
                </a:path>
                <a:path w="354330" h="73660">
                  <a:moveTo>
                    <a:pt x="36830" y="66039"/>
                  </a:moveTo>
                  <a:lnTo>
                    <a:pt x="55880" y="62229"/>
                  </a:lnTo>
                </a:path>
                <a:path w="354330" h="73660">
                  <a:moveTo>
                    <a:pt x="74930" y="58420"/>
                  </a:moveTo>
                  <a:lnTo>
                    <a:pt x="93980" y="54610"/>
                  </a:lnTo>
                </a:path>
                <a:path w="354330" h="73660">
                  <a:moveTo>
                    <a:pt x="111759" y="50800"/>
                  </a:moveTo>
                  <a:lnTo>
                    <a:pt x="130809" y="46989"/>
                  </a:lnTo>
                </a:path>
                <a:path w="354330" h="73660">
                  <a:moveTo>
                    <a:pt x="149859" y="41910"/>
                  </a:moveTo>
                  <a:lnTo>
                    <a:pt x="168909" y="38100"/>
                  </a:lnTo>
                </a:path>
                <a:path w="354330" h="73660">
                  <a:moveTo>
                    <a:pt x="186689" y="34289"/>
                  </a:moveTo>
                  <a:lnTo>
                    <a:pt x="205739" y="30479"/>
                  </a:lnTo>
                </a:path>
                <a:path w="354330" h="73660">
                  <a:moveTo>
                    <a:pt x="224789" y="26670"/>
                  </a:moveTo>
                  <a:lnTo>
                    <a:pt x="243839" y="22860"/>
                  </a:lnTo>
                </a:path>
                <a:path w="354330" h="73660">
                  <a:moveTo>
                    <a:pt x="261619" y="19050"/>
                  </a:moveTo>
                  <a:lnTo>
                    <a:pt x="280669" y="15239"/>
                  </a:lnTo>
                </a:path>
                <a:path w="354330" h="73660">
                  <a:moveTo>
                    <a:pt x="298450" y="11429"/>
                  </a:moveTo>
                  <a:lnTo>
                    <a:pt x="317500" y="7620"/>
                  </a:lnTo>
                </a:path>
                <a:path w="354330" h="73660">
                  <a:moveTo>
                    <a:pt x="336550" y="3810"/>
                  </a:moveTo>
                  <a:lnTo>
                    <a:pt x="354330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91360" y="3834129"/>
              <a:ext cx="170180" cy="106680"/>
            </a:xfrm>
            <a:custGeom>
              <a:avLst/>
              <a:gdLst/>
              <a:ahLst/>
              <a:cxnLst/>
              <a:rect l="l" t="t" r="r" b="b"/>
              <a:pathLst>
                <a:path w="170180" h="106679">
                  <a:moveTo>
                    <a:pt x="0" y="0"/>
                  </a:moveTo>
                  <a:lnTo>
                    <a:pt x="22859" y="106680"/>
                  </a:lnTo>
                  <a:lnTo>
                    <a:pt x="170179" y="20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56080" y="3600449"/>
              <a:ext cx="358140" cy="180340"/>
            </a:xfrm>
            <a:custGeom>
              <a:avLst/>
              <a:gdLst/>
              <a:ahLst/>
              <a:cxnLst/>
              <a:rect l="l" t="t" r="r" b="b"/>
              <a:pathLst>
                <a:path w="358139" h="180339">
                  <a:moveTo>
                    <a:pt x="0" y="0"/>
                  </a:moveTo>
                  <a:lnTo>
                    <a:pt x="16509" y="7620"/>
                  </a:lnTo>
                </a:path>
                <a:path w="358139" h="180339">
                  <a:moveTo>
                    <a:pt x="34289" y="16510"/>
                  </a:moveTo>
                  <a:lnTo>
                    <a:pt x="50800" y="25400"/>
                  </a:lnTo>
                </a:path>
                <a:path w="358139" h="180339">
                  <a:moveTo>
                    <a:pt x="68580" y="34289"/>
                  </a:moveTo>
                  <a:lnTo>
                    <a:pt x="85089" y="41910"/>
                  </a:lnTo>
                </a:path>
                <a:path w="358139" h="180339">
                  <a:moveTo>
                    <a:pt x="102869" y="50800"/>
                  </a:moveTo>
                  <a:lnTo>
                    <a:pt x="119380" y="59689"/>
                  </a:lnTo>
                </a:path>
                <a:path w="358139" h="180339">
                  <a:moveTo>
                    <a:pt x="135889" y="68579"/>
                  </a:moveTo>
                  <a:lnTo>
                    <a:pt x="153669" y="77470"/>
                  </a:lnTo>
                </a:path>
                <a:path w="358139" h="180339">
                  <a:moveTo>
                    <a:pt x="170180" y="85089"/>
                  </a:moveTo>
                  <a:lnTo>
                    <a:pt x="187959" y="93979"/>
                  </a:lnTo>
                </a:path>
                <a:path w="358139" h="180339">
                  <a:moveTo>
                    <a:pt x="204469" y="102870"/>
                  </a:moveTo>
                  <a:lnTo>
                    <a:pt x="222250" y="111760"/>
                  </a:lnTo>
                </a:path>
                <a:path w="358139" h="180339">
                  <a:moveTo>
                    <a:pt x="238759" y="119379"/>
                  </a:moveTo>
                  <a:lnTo>
                    <a:pt x="255269" y="128270"/>
                  </a:lnTo>
                </a:path>
                <a:path w="358139" h="180339">
                  <a:moveTo>
                    <a:pt x="273050" y="137160"/>
                  </a:moveTo>
                  <a:lnTo>
                    <a:pt x="289559" y="146050"/>
                  </a:lnTo>
                </a:path>
                <a:path w="358139" h="180339">
                  <a:moveTo>
                    <a:pt x="307339" y="154939"/>
                  </a:moveTo>
                  <a:lnTo>
                    <a:pt x="323850" y="162560"/>
                  </a:lnTo>
                </a:path>
                <a:path w="358139" h="180339">
                  <a:moveTo>
                    <a:pt x="341630" y="171450"/>
                  </a:moveTo>
                  <a:lnTo>
                    <a:pt x="358139" y="18033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92630" y="3733799"/>
              <a:ext cx="168910" cy="120650"/>
            </a:xfrm>
            <a:custGeom>
              <a:avLst/>
              <a:gdLst/>
              <a:ahLst/>
              <a:cxnLst/>
              <a:rect l="l" t="t" r="r" b="b"/>
              <a:pathLst>
                <a:path w="168910" h="120650">
                  <a:moveTo>
                    <a:pt x="48259" y="0"/>
                  </a:moveTo>
                  <a:lnTo>
                    <a:pt x="0" y="96520"/>
                  </a:lnTo>
                  <a:lnTo>
                    <a:pt x="168909" y="120650"/>
                  </a:lnTo>
                  <a:lnTo>
                    <a:pt x="482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99590" y="3384549"/>
              <a:ext cx="266700" cy="349250"/>
            </a:xfrm>
            <a:custGeom>
              <a:avLst/>
              <a:gdLst/>
              <a:ahLst/>
              <a:cxnLst/>
              <a:rect l="l" t="t" r="r" b="b"/>
              <a:pathLst>
                <a:path w="266700" h="349250">
                  <a:moveTo>
                    <a:pt x="0" y="0"/>
                  </a:moveTo>
                  <a:lnTo>
                    <a:pt x="11430" y="13970"/>
                  </a:lnTo>
                </a:path>
                <a:path w="266700" h="349250">
                  <a:moveTo>
                    <a:pt x="22860" y="30479"/>
                  </a:moveTo>
                  <a:lnTo>
                    <a:pt x="35560" y="45720"/>
                  </a:lnTo>
                </a:path>
                <a:path w="266700" h="349250">
                  <a:moveTo>
                    <a:pt x="46990" y="59689"/>
                  </a:moveTo>
                  <a:lnTo>
                    <a:pt x="58420" y="74929"/>
                  </a:lnTo>
                </a:path>
                <a:path w="266700" h="349250">
                  <a:moveTo>
                    <a:pt x="69850" y="91439"/>
                  </a:moveTo>
                  <a:lnTo>
                    <a:pt x="81280" y="105410"/>
                  </a:lnTo>
                </a:path>
                <a:path w="266700" h="349250">
                  <a:moveTo>
                    <a:pt x="92710" y="120650"/>
                  </a:moveTo>
                  <a:lnTo>
                    <a:pt x="104140" y="135889"/>
                  </a:lnTo>
                </a:path>
                <a:path w="266700" h="349250">
                  <a:moveTo>
                    <a:pt x="115570" y="151129"/>
                  </a:moveTo>
                  <a:lnTo>
                    <a:pt x="127000" y="166370"/>
                  </a:lnTo>
                </a:path>
                <a:path w="266700" h="349250">
                  <a:moveTo>
                    <a:pt x="138430" y="181610"/>
                  </a:moveTo>
                  <a:lnTo>
                    <a:pt x="151130" y="196850"/>
                  </a:lnTo>
                </a:path>
                <a:path w="266700" h="349250">
                  <a:moveTo>
                    <a:pt x="162560" y="212089"/>
                  </a:moveTo>
                  <a:lnTo>
                    <a:pt x="173990" y="227329"/>
                  </a:lnTo>
                </a:path>
                <a:path w="266700" h="349250">
                  <a:moveTo>
                    <a:pt x="185420" y="242570"/>
                  </a:moveTo>
                  <a:lnTo>
                    <a:pt x="196850" y="257810"/>
                  </a:lnTo>
                </a:path>
                <a:path w="266700" h="349250">
                  <a:moveTo>
                    <a:pt x="208280" y="273050"/>
                  </a:moveTo>
                  <a:lnTo>
                    <a:pt x="219710" y="288289"/>
                  </a:lnTo>
                </a:path>
                <a:path w="266700" h="349250">
                  <a:moveTo>
                    <a:pt x="231140" y="303529"/>
                  </a:moveTo>
                  <a:lnTo>
                    <a:pt x="243840" y="318770"/>
                  </a:lnTo>
                </a:path>
                <a:path w="266700" h="349250">
                  <a:moveTo>
                    <a:pt x="255270" y="334010"/>
                  </a:moveTo>
                  <a:lnTo>
                    <a:pt x="266700" y="3492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20570" y="3699509"/>
              <a:ext cx="140970" cy="161290"/>
            </a:xfrm>
            <a:custGeom>
              <a:avLst/>
              <a:gdLst/>
              <a:ahLst/>
              <a:cxnLst/>
              <a:rect l="l" t="t" r="r" b="b"/>
              <a:pathLst>
                <a:path w="140969" h="161289">
                  <a:moveTo>
                    <a:pt x="86360" y="0"/>
                  </a:moveTo>
                  <a:lnTo>
                    <a:pt x="0" y="64769"/>
                  </a:lnTo>
                  <a:lnTo>
                    <a:pt x="140969" y="161289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7197090" y="5911850"/>
            <a:ext cx="792480" cy="123189"/>
            <a:chOff x="7197090" y="5911850"/>
            <a:chExt cx="792480" cy="123189"/>
          </a:xfrm>
        </p:grpSpPr>
        <p:sp>
          <p:nvSpPr>
            <p:cNvPr id="46" name="object 46"/>
            <p:cNvSpPr/>
            <p:nvPr/>
          </p:nvSpPr>
          <p:spPr>
            <a:xfrm>
              <a:off x="7197090" y="5974080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90">
                  <a:moveTo>
                    <a:pt x="0" y="0"/>
                  </a:moveTo>
                  <a:lnTo>
                    <a:pt x="605789" y="0"/>
                  </a:lnTo>
                </a:path>
              </a:pathLst>
            </a:custGeom>
            <a:ln w="10063">
              <a:solidFill>
                <a:srgbClr val="000000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804150" y="5911850"/>
              <a:ext cx="185420" cy="123189"/>
            </a:xfrm>
            <a:custGeom>
              <a:avLst/>
              <a:gdLst/>
              <a:ahLst/>
              <a:cxnLst/>
              <a:rect l="l" t="t" r="r" b="b"/>
              <a:pathLst>
                <a:path w="185420" h="123189">
                  <a:moveTo>
                    <a:pt x="0" y="0"/>
                  </a:moveTo>
                  <a:lnTo>
                    <a:pt x="0" y="123190"/>
                  </a:lnTo>
                  <a:lnTo>
                    <a:pt x="185420" y="622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166609" y="6028690"/>
            <a:ext cx="1349375" cy="55245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1350"/>
              </a:lnSpc>
              <a:spcBef>
                <a:spcPts val="220"/>
              </a:spcBef>
            </a:pPr>
            <a:r>
              <a:rPr sz="1200" dirty="0">
                <a:latin typeface="Arial MT"/>
                <a:cs typeface="Arial MT"/>
              </a:rPr>
              <a:t>Edge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10" dirty="0">
                <a:latin typeface="Arial MT"/>
                <a:cs typeface="Arial MT"/>
              </a:rPr>
              <a:t> previous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step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ts val="1330"/>
              </a:lnSpc>
            </a:pPr>
            <a:r>
              <a:rPr sz="1200" dirty="0">
                <a:latin typeface="Arial MT"/>
                <a:cs typeface="Arial MT"/>
              </a:rPr>
              <a:t>(and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current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input)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7189469" y="6976109"/>
            <a:ext cx="792480" cy="151130"/>
            <a:chOff x="7189469" y="6976109"/>
            <a:chExt cx="792480" cy="151130"/>
          </a:xfrm>
        </p:grpSpPr>
        <p:sp>
          <p:nvSpPr>
            <p:cNvPr id="50" name="object 50"/>
            <p:cNvSpPr/>
            <p:nvPr/>
          </p:nvSpPr>
          <p:spPr>
            <a:xfrm>
              <a:off x="7189469" y="7052309"/>
              <a:ext cx="575310" cy="0"/>
            </a:xfrm>
            <a:custGeom>
              <a:avLst/>
              <a:gdLst/>
              <a:ahLst/>
              <a:cxnLst/>
              <a:rect l="l" t="t" r="r" b="b"/>
              <a:pathLst>
                <a:path w="575309">
                  <a:moveTo>
                    <a:pt x="0" y="0"/>
                  </a:moveTo>
                  <a:lnTo>
                    <a:pt x="575309" y="0"/>
                  </a:lnTo>
                </a:path>
              </a:pathLst>
            </a:custGeom>
            <a:ln w="29112">
              <a:solidFill>
                <a:srgbClr val="0000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754619" y="6976109"/>
              <a:ext cx="227329" cy="151130"/>
            </a:xfrm>
            <a:custGeom>
              <a:avLst/>
              <a:gdLst/>
              <a:ahLst/>
              <a:cxnLst/>
              <a:rect l="l" t="t" r="r" b="b"/>
              <a:pathLst>
                <a:path w="227329" h="151129">
                  <a:moveTo>
                    <a:pt x="0" y="0"/>
                  </a:moveTo>
                  <a:lnTo>
                    <a:pt x="0" y="151130"/>
                  </a:lnTo>
                  <a:lnTo>
                    <a:pt x="227329" y="76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7239000" y="7142480"/>
            <a:ext cx="11595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Weight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fixed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0" dirty="0"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386329" y="2978150"/>
            <a:ext cx="298450" cy="359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2200" i="1" spc="114" dirty="0">
                <a:latin typeface="Times New Roman"/>
                <a:cs typeface="Times New Roman"/>
              </a:rPr>
              <a:t>f</a:t>
            </a:r>
            <a:r>
              <a:rPr sz="2200" i="1" spc="30" dirty="0">
                <a:latin typeface="Times New Roman"/>
                <a:cs typeface="Times New Roman"/>
              </a:rPr>
              <a:t> </a:t>
            </a:r>
            <a:r>
              <a:rPr sz="1950" i="1" spc="30" baseline="-23504" dirty="0">
                <a:latin typeface="Times New Roman"/>
                <a:cs typeface="Times New Roman"/>
              </a:rPr>
              <a:t>t</a:t>
            </a:r>
            <a:endParaRPr sz="1950" baseline="-23504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292600" y="1656079"/>
            <a:ext cx="127000" cy="1224280"/>
            <a:chOff x="4292600" y="1656079"/>
            <a:chExt cx="127000" cy="1224280"/>
          </a:xfrm>
        </p:grpSpPr>
        <p:sp>
          <p:nvSpPr>
            <p:cNvPr id="55" name="object 55"/>
            <p:cNvSpPr/>
            <p:nvPr/>
          </p:nvSpPr>
          <p:spPr>
            <a:xfrm>
              <a:off x="4356100" y="1863089"/>
              <a:ext cx="0" cy="1017269"/>
            </a:xfrm>
            <a:custGeom>
              <a:avLst/>
              <a:gdLst/>
              <a:ahLst/>
              <a:cxnLst/>
              <a:rect l="l" t="t" r="r" b="b"/>
              <a:pathLst>
                <a:path h="1017269">
                  <a:moveTo>
                    <a:pt x="0" y="0"/>
                  </a:moveTo>
                  <a:lnTo>
                    <a:pt x="0" y="1017270"/>
                  </a:lnTo>
                </a:path>
              </a:pathLst>
            </a:custGeom>
            <a:ln w="12579">
              <a:solidFill>
                <a:srgbClr val="FF00CC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92600" y="1656079"/>
              <a:ext cx="127000" cy="190500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5925820" y="5678170"/>
            <a:ext cx="25717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200" dirty="0">
                <a:latin typeface="Times New Roman"/>
                <a:cs typeface="Times New Roman"/>
              </a:rPr>
              <a:t>i</a:t>
            </a:r>
            <a:r>
              <a:rPr sz="1950" i="1" spc="300" baseline="-23504" dirty="0">
                <a:latin typeface="Times New Roman"/>
                <a:cs typeface="Times New Roman"/>
              </a:rPr>
              <a:t>t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6023609" y="2222499"/>
            <a:ext cx="323215" cy="3581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150" i="1" spc="220" dirty="0">
                <a:latin typeface="Times New Roman"/>
                <a:cs typeface="Times New Roman"/>
              </a:rPr>
              <a:t>o</a:t>
            </a:r>
            <a:r>
              <a:rPr sz="1950" i="1" spc="330" baseline="-23504" dirty="0">
                <a:latin typeface="Times New Roman"/>
                <a:cs typeface="Times New Roman"/>
              </a:rPr>
              <a:t>t</a:t>
            </a:r>
            <a:endParaRPr sz="1950" baseline="-23504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46650" y="6032500"/>
            <a:ext cx="27686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250" dirty="0">
                <a:latin typeface="Cambria"/>
                <a:cs typeface="Cambria"/>
              </a:rPr>
              <a:t>~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927600" y="6182359"/>
            <a:ext cx="236854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40" dirty="0">
                <a:latin typeface="Times New Roman"/>
                <a:cs typeface="Times New Roman"/>
              </a:rPr>
              <a:t>C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163820" y="6360159"/>
            <a:ext cx="78105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i="1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5547359" y="3854450"/>
            <a:ext cx="27432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spc="185" dirty="0">
                <a:latin typeface="Cambria"/>
                <a:cs typeface="Cambria"/>
              </a:rPr>
              <a:t>~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931409" y="4005579"/>
            <a:ext cx="106362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350" i="1" spc="155" dirty="0">
                <a:latin typeface="Times New Roman"/>
                <a:cs typeface="Times New Roman"/>
              </a:rPr>
              <a:t>C</a:t>
            </a:r>
            <a:r>
              <a:rPr sz="2350" i="1" spc="105" dirty="0">
                <a:latin typeface="Times New Roman"/>
                <a:cs typeface="Times New Roman"/>
              </a:rPr>
              <a:t> </a:t>
            </a:r>
            <a:r>
              <a:rPr sz="2350" spc="555" dirty="0">
                <a:latin typeface="Cambria"/>
                <a:cs typeface="Cambria"/>
              </a:rPr>
              <a:t>=</a:t>
            </a:r>
            <a:r>
              <a:rPr sz="2350" i="1" spc="555" dirty="0">
                <a:latin typeface="Times New Roman"/>
                <a:cs typeface="Times New Roman"/>
              </a:rPr>
              <a:t>C</a:t>
            </a:r>
            <a:r>
              <a:rPr sz="2350" i="1" spc="-215" dirty="0">
                <a:latin typeface="Times New Roman"/>
                <a:cs typeface="Times New Roman"/>
              </a:rPr>
              <a:t> </a:t>
            </a:r>
            <a:r>
              <a:rPr sz="2350" spc="420" dirty="0">
                <a:latin typeface="Cambria"/>
                <a:cs typeface="Cambria"/>
              </a:rPr>
              <a:t>⋅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176520" y="4201159"/>
            <a:ext cx="97663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587375" algn="l"/>
                <a:tab pos="875665" algn="l"/>
              </a:tabLst>
            </a:pPr>
            <a:r>
              <a:rPr sz="1400" i="1" spc="-50" dirty="0">
                <a:latin typeface="Times New Roman"/>
                <a:cs typeface="Times New Roman"/>
              </a:rPr>
              <a:t>t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-50" dirty="0">
                <a:latin typeface="Times New Roman"/>
                <a:cs typeface="Times New Roman"/>
              </a:rPr>
              <a:t>t</a:t>
            </a:r>
            <a:r>
              <a:rPr sz="1400" i="1" dirty="0">
                <a:latin typeface="Times New Roman"/>
                <a:cs typeface="Times New Roman"/>
              </a:rPr>
              <a:t>	</a:t>
            </a:r>
            <a:r>
              <a:rPr sz="1400" i="1" spc="5" dirty="0">
                <a:latin typeface="Times New Roman"/>
                <a:cs typeface="Times New Roman"/>
              </a:rPr>
              <a:t>c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40120" y="3975100"/>
            <a:ext cx="23622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spc="-20" dirty="0">
                <a:latin typeface="Cambria"/>
                <a:cs typeface="Cambria"/>
              </a:rPr>
              <a:t>(</a:t>
            </a:r>
            <a:r>
              <a:rPr sz="1400" i="1" spc="-20" dirty="0">
                <a:latin typeface="Times New Roman"/>
                <a:cs typeface="Times New Roman"/>
              </a:rPr>
              <a:t>t</a:t>
            </a:r>
            <a:r>
              <a:rPr sz="1400" i="1" spc="-120" dirty="0">
                <a:latin typeface="Times New Roman"/>
                <a:cs typeface="Times New Roman"/>
              </a:rPr>
              <a:t> </a:t>
            </a:r>
            <a:r>
              <a:rPr sz="1400" spc="-60" dirty="0">
                <a:latin typeface="Cambria"/>
                <a:cs typeface="Cambria"/>
              </a:rPr>
              <a:t>)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5937250" y="4005579"/>
            <a:ext cx="1369060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40995" algn="l"/>
                <a:tab pos="1100455" algn="l"/>
              </a:tabLst>
            </a:pPr>
            <a:r>
              <a:rPr sz="2350" i="1" spc="15" dirty="0">
                <a:latin typeface="Times New Roman"/>
                <a:cs typeface="Times New Roman"/>
              </a:rPr>
              <a:t>i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204" dirty="0">
                <a:latin typeface="Cambria"/>
                <a:cs typeface="Cambria"/>
              </a:rPr>
              <a:t>+</a:t>
            </a:r>
            <a:r>
              <a:rPr sz="2350" i="1" spc="204" dirty="0">
                <a:latin typeface="Times New Roman"/>
                <a:cs typeface="Times New Roman"/>
              </a:rPr>
              <a:t>C</a:t>
            </a:r>
            <a:r>
              <a:rPr sz="2350" i="1" dirty="0">
                <a:latin typeface="Times New Roman"/>
                <a:cs typeface="Times New Roman"/>
              </a:rPr>
              <a:t>	</a:t>
            </a:r>
            <a:r>
              <a:rPr sz="2350" spc="315" dirty="0">
                <a:latin typeface="Cambria"/>
                <a:cs typeface="Cambria"/>
              </a:rPr>
              <a:t>⋅</a:t>
            </a:r>
            <a:r>
              <a:rPr sz="2350" i="1" spc="315" dirty="0">
                <a:latin typeface="Times New Roman"/>
                <a:cs typeface="Times New Roman"/>
              </a:rPr>
              <a:t>f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717030" y="4201159"/>
            <a:ext cx="695960" cy="2419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628015" algn="l"/>
              </a:tabLst>
            </a:pPr>
            <a:r>
              <a:rPr sz="1400" i="1" dirty="0">
                <a:latin typeface="Times New Roman"/>
                <a:cs typeface="Times New Roman"/>
              </a:rPr>
              <a:t>t</a:t>
            </a:r>
            <a:r>
              <a:rPr sz="1400" i="1" spc="-95" dirty="0">
                <a:latin typeface="Times New Roman"/>
                <a:cs typeface="Times New Roman"/>
              </a:rPr>
              <a:t> </a:t>
            </a:r>
            <a:r>
              <a:rPr sz="1400" spc="260" dirty="0">
                <a:latin typeface="Cambria"/>
                <a:cs typeface="Cambria"/>
              </a:rPr>
              <a:t>−</a:t>
            </a:r>
            <a:r>
              <a:rPr sz="1400" spc="260" dirty="0">
                <a:latin typeface="Times New Roman"/>
                <a:cs typeface="Times New Roman"/>
              </a:rPr>
              <a:t>1</a:t>
            </a:r>
            <a:r>
              <a:rPr sz="1400" dirty="0">
                <a:latin typeface="Times New Roman"/>
                <a:cs typeface="Times New Roman"/>
              </a:rPr>
              <a:t>	</a:t>
            </a:r>
            <a:r>
              <a:rPr sz="1400" i="1" spc="-50" dirty="0">
                <a:latin typeface="Times New Roman"/>
                <a:cs typeface="Times New Roman"/>
              </a:rPr>
              <a:t>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897629" y="2292350"/>
            <a:ext cx="747395" cy="3867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350" i="1" spc="195" dirty="0">
                <a:latin typeface="Times New Roman"/>
                <a:cs typeface="Times New Roman"/>
              </a:rPr>
              <a:t>C</a:t>
            </a:r>
            <a:r>
              <a:rPr sz="2100" i="1" spc="292" baseline="-23809" dirty="0">
                <a:latin typeface="Times New Roman"/>
                <a:cs typeface="Times New Roman"/>
              </a:rPr>
              <a:t>t</a:t>
            </a:r>
            <a:r>
              <a:rPr sz="2350" spc="195" dirty="0">
                <a:latin typeface="Cambria"/>
                <a:cs typeface="Cambria"/>
              </a:rPr>
              <a:t>⋅</a:t>
            </a:r>
            <a:r>
              <a:rPr sz="2350" i="1" spc="195" dirty="0">
                <a:latin typeface="Times New Roman"/>
                <a:cs typeface="Times New Roman"/>
              </a:rPr>
              <a:t>o</a:t>
            </a:r>
            <a:r>
              <a:rPr sz="2100" i="1" spc="292" baseline="-23809" dirty="0">
                <a:latin typeface="Times New Roman"/>
                <a:cs typeface="Times New Roman"/>
              </a:rPr>
              <a:t>t</a:t>
            </a:r>
            <a:endParaRPr sz="2100" baseline="-23809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164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LSTM</a:t>
            </a:r>
            <a:r>
              <a:rPr spc="-95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with</a:t>
            </a:r>
            <a:r>
              <a:rPr spc="-105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four</a:t>
            </a:r>
            <a:r>
              <a:rPr spc="-100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interacting</a:t>
            </a:r>
            <a:r>
              <a:rPr spc="-105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layers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" y="2255520"/>
            <a:ext cx="9071610" cy="34086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332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Recurrent</a:t>
            </a:r>
            <a:r>
              <a:rPr spc="-140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Neural</a:t>
            </a:r>
            <a:r>
              <a:rPr spc="-140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Networks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7120" y="1769110"/>
            <a:ext cx="2823210" cy="438404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959" y="554990"/>
            <a:ext cx="33502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</a:tabLst>
            </a:pPr>
            <a:r>
              <a:rPr spc="-25" dirty="0">
                <a:solidFill>
                  <a:srgbClr val="3399FF"/>
                </a:solidFill>
              </a:rPr>
              <a:t>The</a:t>
            </a:r>
            <a:r>
              <a:rPr dirty="0">
                <a:solidFill>
                  <a:srgbClr val="3399FF"/>
                </a:solidFill>
              </a:rPr>
              <a:t>	cell</a:t>
            </a:r>
            <a:r>
              <a:rPr spc="-20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state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9352" y="2559050"/>
            <a:ext cx="4217851" cy="278671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9679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3399FF"/>
                </a:solidFill>
              </a:rPr>
              <a:t>Gates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46120" y="1769110"/>
            <a:ext cx="3586479" cy="43840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76950" y="4552950"/>
            <a:ext cx="12230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sigmoid</a:t>
            </a:r>
            <a:r>
              <a:rPr sz="1600" spc="-4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CC"/>
                </a:solidFill>
                <a:latin typeface="Arial MT"/>
                <a:cs typeface="Arial MT"/>
              </a:rPr>
              <a:t>layer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619" y="2849879"/>
            <a:ext cx="853313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3399FF"/>
                </a:solidFill>
              </a:rPr>
              <a:t>Step-</a:t>
            </a:r>
            <a:r>
              <a:rPr spc="-25" dirty="0">
                <a:solidFill>
                  <a:srgbClr val="3399FF"/>
                </a:solidFill>
              </a:rPr>
              <a:t>by-</a:t>
            </a:r>
            <a:r>
              <a:rPr dirty="0">
                <a:solidFill>
                  <a:srgbClr val="3399FF"/>
                </a:solidFill>
              </a:rPr>
              <a:t>Step</a:t>
            </a:r>
            <a:r>
              <a:rPr spc="-100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LSTM</a:t>
            </a:r>
            <a:r>
              <a:rPr spc="-90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Walk</a:t>
            </a:r>
            <a:r>
              <a:rPr spc="-185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Through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125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Forget</a:t>
            </a:r>
            <a:r>
              <a:rPr spc="-100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gate</a:t>
            </a:r>
            <a:r>
              <a:rPr spc="-90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layer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78" y="2559050"/>
            <a:ext cx="8505255" cy="27817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858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Input</a:t>
            </a:r>
            <a:r>
              <a:rPr spc="-114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gate</a:t>
            </a:r>
            <a:r>
              <a:rPr spc="-114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layer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78" y="2559050"/>
            <a:ext cx="8942441" cy="2781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13379" y="554990"/>
            <a:ext cx="42481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0300" algn="l"/>
              </a:tabLst>
            </a:pPr>
            <a:r>
              <a:rPr spc="-25" dirty="0">
                <a:solidFill>
                  <a:srgbClr val="3399FF"/>
                </a:solidFill>
              </a:rPr>
              <a:t>The</a:t>
            </a:r>
            <a:r>
              <a:rPr dirty="0">
                <a:solidFill>
                  <a:srgbClr val="3399FF"/>
                </a:solidFill>
              </a:rPr>
              <a:t>	current</a:t>
            </a:r>
            <a:r>
              <a:rPr spc="-114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state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78" y="2559050"/>
            <a:ext cx="7829604" cy="278671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180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Output</a:t>
            </a:r>
            <a:r>
              <a:rPr spc="-160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layer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678" y="2598789"/>
            <a:ext cx="8505255" cy="27469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An</a:t>
            </a:r>
            <a:r>
              <a:rPr spc="-130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unrolled</a:t>
            </a:r>
            <a:r>
              <a:rPr spc="-120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recurrent</a:t>
            </a:r>
            <a:r>
              <a:rPr spc="-130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neural</a:t>
            </a:r>
            <a:r>
              <a:rPr spc="-120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network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" y="2769870"/>
            <a:ext cx="9071610" cy="23825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1800" y="2537459"/>
            <a:ext cx="6669405" cy="13220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549400" marR="5080" indent="-1536700">
              <a:lnSpc>
                <a:spcPts val="4930"/>
              </a:lnSpc>
              <a:spcBef>
                <a:spcPts val="550"/>
              </a:spcBef>
              <a:tabLst>
                <a:tab pos="1130300" algn="l"/>
              </a:tabLst>
            </a:pPr>
            <a:r>
              <a:rPr spc="-25" dirty="0">
                <a:solidFill>
                  <a:srgbClr val="3399FF"/>
                </a:solidFill>
              </a:rPr>
              <a:t>The</a:t>
            </a:r>
            <a:r>
              <a:rPr dirty="0">
                <a:solidFill>
                  <a:srgbClr val="3399FF"/>
                </a:solidFill>
              </a:rPr>
              <a:t>	Problem</a:t>
            </a:r>
            <a:r>
              <a:rPr spc="-80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of</a:t>
            </a:r>
            <a:r>
              <a:rPr spc="-90" dirty="0">
                <a:solidFill>
                  <a:srgbClr val="3399FF"/>
                </a:solidFill>
              </a:rPr>
              <a:t> </a:t>
            </a:r>
            <a:r>
              <a:rPr spc="-30" dirty="0">
                <a:solidFill>
                  <a:srgbClr val="3399FF"/>
                </a:solidFill>
              </a:rPr>
              <a:t>Long-</a:t>
            </a:r>
            <a:r>
              <a:rPr spc="-70" dirty="0">
                <a:solidFill>
                  <a:srgbClr val="3399FF"/>
                </a:solidFill>
              </a:rPr>
              <a:t>Term </a:t>
            </a:r>
            <a:r>
              <a:rPr spc="-10" dirty="0">
                <a:solidFill>
                  <a:srgbClr val="3399FF"/>
                </a:solidFill>
              </a:rPr>
              <a:t>Dependencies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819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RNN</a:t>
            </a:r>
            <a:r>
              <a:rPr spc="-15" dirty="0">
                <a:solidFill>
                  <a:srgbClr val="3399FF"/>
                </a:solidFill>
              </a:rPr>
              <a:t> </a:t>
            </a:r>
            <a:r>
              <a:rPr spc="-20" dirty="0">
                <a:solidFill>
                  <a:srgbClr val="3399FF"/>
                </a:solidFill>
              </a:rPr>
              <a:t>short-</a:t>
            </a:r>
            <a:r>
              <a:rPr dirty="0">
                <a:solidFill>
                  <a:srgbClr val="3399FF"/>
                </a:solidFill>
              </a:rPr>
              <a:t>term</a:t>
            </a:r>
            <a:r>
              <a:rPr spc="-10" dirty="0">
                <a:solidFill>
                  <a:srgbClr val="3399FF"/>
                </a:solidFill>
              </a:rPr>
              <a:t> 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3529" y="4320540"/>
            <a:ext cx="648970" cy="36068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0"/>
              </a:spcBef>
            </a:pP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17520" y="5214620"/>
            <a:ext cx="300990" cy="300990"/>
            <a:chOff x="3017520" y="5214620"/>
            <a:chExt cx="300990" cy="300990"/>
          </a:xfrm>
        </p:grpSpPr>
        <p:sp>
          <p:nvSpPr>
            <p:cNvPr id="5" name="object 5"/>
            <p:cNvSpPr/>
            <p:nvPr/>
          </p:nvSpPr>
          <p:spPr>
            <a:xfrm>
              <a:off x="3023870" y="52209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97373" y="7122"/>
                  </a:lnTo>
                  <a:lnTo>
                    <a:pt x="57881" y="27106"/>
                  </a:lnTo>
                  <a:lnTo>
                    <a:pt x="27106" y="57881"/>
                  </a:lnTo>
                  <a:lnTo>
                    <a:pt x="7122" y="97373"/>
                  </a:lnTo>
                  <a:lnTo>
                    <a:pt x="0" y="143509"/>
                  </a:lnTo>
                  <a:lnTo>
                    <a:pt x="7122" y="190266"/>
                  </a:lnTo>
                  <a:lnTo>
                    <a:pt x="27106" y="230134"/>
                  </a:lnTo>
                  <a:lnTo>
                    <a:pt x="57881" y="261101"/>
                  </a:lnTo>
                  <a:lnTo>
                    <a:pt x="97373" y="281157"/>
                  </a:lnTo>
                  <a:lnTo>
                    <a:pt x="143510" y="288289"/>
                  </a:lnTo>
                  <a:lnTo>
                    <a:pt x="190266" y="281157"/>
                  </a:lnTo>
                  <a:lnTo>
                    <a:pt x="230134" y="261101"/>
                  </a:lnTo>
                  <a:lnTo>
                    <a:pt x="261101" y="230134"/>
                  </a:lnTo>
                  <a:lnTo>
                    <a:pt x="281157" y="190266"/>
                  </a:lnTo>
                  <a:lnTo>
                    <a:pt x="288290" y="143509"/>
                  </a:lnTo>
                  <a:lnTo>
                    <a:pt x="281157" y="97373"/>
                  </a:lnTo>
                  <a:lnTo>
                    <a:pt x="261101" y="57881"/>
                  </a:lnTo>
                  <a:lnTo>
                    <a:pt x="230134" y="27106"/>
                  </a:lnTo>
                  <a:lnTo>
                    <a:pt x="190266" y="712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007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23870" y="52209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190266" y="7122"/>
                  </a:lnTo>
                  <a:lnTo>
                    <a:pt x="230134" y="27106"/>
                  </a:lnTo>
                  <a:lnTo>
                    <a:pt x="261101" y="57881"/>
                  </a:lnTo>
                  <a:lnTo>
                    <a:pt x="281157" y="97373"/>
                  </a:lnTo>
                  <a:lnTo>
                    <a:pt x="288290" y="143509"/>
                  </a:lnTo>
                  <a:lnTo>
                    <a:pt x="281157" y="190266"/>
                  </a:lnTo>
                  <a:lnTo>
                    <a:pt x="261101" y="230134"/>
                  </a:lnTo>
                  <a:lnTo>
                    <a:pt x="230134" y="261101"/>
                  </a:lnTo>
                  <a:lnTo>
                    <a:pt x="190266" y="281157"/>
                  </a:lnTo>
                  <a:lnTo>
                    <a:pt x="143510" y="288289"/>
                  </a:lnTo>
                  <a:lnTo>
                    <a:pt x="97373" y="281157"/>
                  </a:lnTo>
                  <a:lnTo>
                    <a:pt x="57881" y="261101"/>
                  </a:lnTo>
                  <a:lnTo>
                    <a:pt x="27106" y="230134"/>
                  </a:lnTo>
                  <a:lnTo>
                    <a:pt x="7122" y="190266"/>
                  </a:lnTo>
                  <a:lnTo>
                    <a:pt x="0" y="143509"/>
                  </a:lnTo>
                  <a:lnTo>
                    <a:pt x="7122" y="97373"/>
                  </a:lnTo>
                  <a:lnTo>
                    <a:pt x="27106" y="57881"/>
                  </a:lnTo>
                  <a:lnTo>
                    <a:pt x="57881" y="27106"/>
                  </a:lnTo>
                  <a:lnTo>
                    <a:pt x="97373" y="7122"/>
                  </a:lnTo>
                  <a:lnTo>
                    <a:pt x="1435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17571" y="521468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056889" y="5186679"/>
            <a:ext cx="230504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x</a:t>
            </a:r>
            <a:r>
              <a:rPr sz="1350" spc="-37" baseline="-24691" dirty="0">
                <a:latin typeface="Times New Roman"/>
                <a:cs typeface="Times New Roman"/>
              </a:rPr>
              <a:t>0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100070" y="4681220"/>
            <a:ext cx="135890" cy="539750"/>
            <a:chOff x="3100070" y="4681220"/>
            <a:chExt cx="135890" cy="539750"/>
          </a:xfrm>
        </p:grpSpPr>
        <p:sp>
          <p:nvSpPr>
            <p:cNvPr id="10" name="object 10"/>
            <p:cNvSpPr/>
            <p:nvPr/>
          </p:nvSpPr>
          <p:spPr>
            <a:xfrm>
              <a:off x="3167380" y="4780280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h="440689">
                  <a:moveTo>
                    <a:pt x="0" y="44069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100070" y="4681220"/>
              <a:ext cx="135890" cy="107950"/>
            </a:xfrm>
            <a:custGeom>
              <a:avLst/>
              <a:gdLst/>
              <a:ahLst/>
              <a:cxnLst/>
              <a:rect l="l" t="t" r="r" b="b"/>
              <a:pathLst>
                <a:path w="135889" h="107950">
                  <a:moveTo>
                    <a:pt x="67310" y="0"/>
                  </a:moveTo>
                  <a:lnTo>
                    <a:pt x="0" y="107949"/>
                  </a:lnTo>
                  <a:lnTo>
                    <a:pt x="135890" y="10794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017580" y="3415090"/>
            <a:ext cx="300990" cy="915035"/>
            <a:chOff x="3017580" y="3415090"/>
            <a:chExt cx="300990" cy="915035"/>
          </a:xfrm>
        </p:grpSpPr>
        <p:sp>
          <p:nvSpPr>
            <p:cNvPr id="13" name="object 13"/>
            <p:cNvSpPr/>
            <p:nvPr/>
          </p:nvSpPr>
          <p:spPr>
            <a:xfrm>
              <a:off x="3023870" y="342138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780" y="0"/>
                  </a:moveTo>
                  <a:lnTo>
                    <a:pt x="98023" y="7122"/>
                  </a:lnTo>
                  <a:lnTo>
                    <a:pt x="58155" y="27106"/>
                  </a:lnTo>
                  <a:lnTo>
                    <a:pt x="27188" y="57881"/>
                  </a:lnTo>
                  <a:lnTo>
                    <a:pt x="7132" y="97373"/>
                  </a:lnTo>
                  <a:lnTo>
                    <a:pt x="0" y="143510"/>
                  </a:lnTo>
                  <a:lnTo>
                    <a:pt x="7132" y="190266"/>
                  </a:lnTo>
                  <a:lnTo>
                    <a:pt x="27188" y="230134"/>
                  </a:lnTo>
                  <a:lnTo>
                    <a:pt x="58155" y="261101"/>
                  </a:lnTo>
                  <a:lnTo>
                    <a:pt x="98023" y="281157"/>
                  </a:lnTo>
                  <a:lnTo>
                    <a:pt x="144780" y="288290"/>
                  </a:lnTo>
                  <a:lnTo>
                    <a:pt x="190916" y="281157"/>
                  </a:lnTo>
                  <a:lnTo>
                    <a:pt x="230408" y="261101"/>
                  </a:lnTo>
                  <a:lnTo>
                    <a:pt x="261183" y="230134"/>
                  </a:lnTo>
                  <a:lnTo>
                    <a:pt x="281167" y="190266"/>
                  </a:lnTo>
                  <a:lnTo>
                    <a:pt x="288290" y="143510"/>
                  </a:lnTo>
                  <a:lnTo>
                    <a:pt x="281167" y="97373"/>
                  </a:lnTo>
                  <a:lnTo>
                    <a:pt x="261183" y="57881"/>
                  </a:lnTo>
                  <a:lnTo>
                    <a:pt x="230408" y="27106"/>
                  </a:lnTo>
                  <a:lnTo>
                    <a:pt x="190916" y="7122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23870" y="342138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780" y="0"/>
                  </a:moveTo>
                  <a:lnTo>
                    <a:pt x="190916" y="7122"/>
                  </a:lnTo>
                  <a:lnTo>
                    <a:pt x="230408" y="27106"/>
                  </a:lnTo>
                  <a:lnTo>
                    <a:pt x="261183" y="57881"/>
                  </a:lnTo>
                  <a:lnTo>
                    <a:pt x="281167" y="97373"/>
                  </a:lnTo>
                  <a:lnTo>
                    <a:pt x="288290" y="143510"/>
                  </a:lnTo>
                  <a:lnTo>
                    <a:pt x="281167" y="190266"/>
                  </a:lnTo>
                  <a:lnTo>
                    <a:pt x="261183" y="230134"/>
                  </a:lnTo>
                  <a:lnTo>
                    <a:pt x="230408" y="261101"/>
                  </a:lnTo>
                  <a:lnTo>
                    <a:pt x="190916" y="281157"/>
                  </a:lnTo>
                  <a:lnTo>
                    <a:pt x="144780" y="288290"/>
                  </a:lnTo>
                  <a:lnTo>
                    <a:pt x="98023" y="281157"/>
                  </a:lnTo>
                  <a:lnTo>
                    <a:pt x="58155" y="261101"/>
                  </a:lnTo>
                  <a:lnTo>
                    <a:pt x="27188" y="230134"/>
                  </a:lnTo>
                  <a:lnTo>
                    <a:pt x="7132" y="190266"/>
                  </a:lnTo>
                  <a:lnTo>
                    <a:pt x="0" y="143510"/>
                  </a:lnTo>
                  <a:lnTo>
                    <a:pt x="7132" y="97373"/>
                  </a:lnTo>
                  <a:lnTo>
                    <a:pt x="27188" y="57881"/>
                  </a:lnTo>
                  <a:lnTo>
                    <a:pt x="58155" y="27106"/>
                  </a:lnTo>
                  <a:lnTo>
                    <a:pt x="98023" y="7122"/>
                  </a:lnTo>
                  <a:lnTo>
                    <a:pt x="14478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17570" y="341509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167380" y="3808730"/>
              <a:ext cx="1270" cy="511809"/>
            </a:xfrm>
            <a:custGeom>
              <a:avLst/>
              <a:gdLst/>
              <a:ahLst/>
              <a:cxnLst/>
              <a:rect l="l" t="t" r="r" b="b"/>
              <a:pathLst>
                <a:path w="1269" h="511810">
                  <a:moveTo>
                    <a:pt x="0" y="511810"/>
                  </a:moveTo>
                  <a:lnTo>
                    <a:pt x="1269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100070" y="3709670"/>
              <a:ext cx="135890" cy="107950"/>
            </a:xfrm>
            <a:custGeom>
              <a:avLst/>
              <a:gdLst/>
              <a:ahLst/>
              <a:cxnLst/>
              <a:rect l="l" t="t" r="r" b="b"/>
              <a:pathLst>
                <a:path w="135889" h="107950">
                  <a:moveTo>
                    <a:pt x="67310" y="0"/>
                  </a:moveTo>
                  <a:lnTo>
                    <a:pt x="0" y="107950"/>
                  </a:lnTo>
                  <a:lnTo>
                    <a:pt x="135890" y="1079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79520" y="4321809"/>
            <a:ext cx="648970" cy="35941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953509" y="5214620"/>
            <a:ext cx="300990" cy="300990"/>
            <a:chOff x="3953509" y="5214620"/>
            <a:chExt cx="300990" cy="300990"/>
          </a:xfrm>
        </p:grpSpPr>
        <p:sp>
          <p:nvSpPr>
            <p:cNvPr id="20" name="object 20"/>
            <p:cNvSpPr/>
            <p:nvPr/>
          </p:nvSpPr>
          <p:spPr>
            <a:xfrm>
              <a:off x="3959859" y="52209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97373" y="7132"/>
                  </a:lnTo>
                  <a:lnTo>
                    <a:pt x="57881" y="27188"/>
                  </a:lnTo>
                  <a:lnTo>
                    <a:pt x="27106" y="58155"/>
                  </a:lnTo>
                  <a:lnTo>
                    <a:pt x="7122" y="98023"/>
                  </a:lnTo>
                  <a:lnTo>
                    <a:pt x="0" y="144779"/>
                  </a:lnTo>
                  <a:lnTo>
                    <a:pt x="7122" y="190916"/>
                  </a:lnTo>
                  <a:lnTo>
                    <a:pt x="27106" y="230408"/>
                  </a:lnTo>
                  <a:lnTo>
                    <a:pt x="57881" y="261183"/>
                  </a:lnTo>
                  <a:lnTo>
                    <a:pt x="97373" y="281167"/>
                  </a:lnTo>
                  <a:lnTo>
                    <a:pt x="143510" y="288289"/>
                  </a:lnTo>
                  <a:lnTo>
                    <a:pt x="190266" y="281167"/>
                  </a:lnTo>
                  <a:lnTo>
                    <a:pt x="230134" y="261183"/>
                  </a:lnTo>
                  <a:lnTo>
                    <a:pt x="261101" y="230408"/>
                  </a:lnTo>
                  <a:lnTo>
                    <a:pt x="281157" y="190916"/>
                  </a:lnTo>
                  <a:lnTo>
                    <a:pt x="288289" y="144779"/>
                  </a:lnTo>
                  <a:lnTo>
                    <a:pt x="281157" y="98023"/>
                  </a:lnTo>
                  <a:lnTo>
                    <a:pt x="261101" y="58155"/>
                  </a:lnTo>
                  <a:lnTo>
                    <a:pt x="230134" y="27188"/>
                  </a:lnTo>
                  <a:lnTo>
                    <a:pt x="190266" y="713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007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59859" y="52209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190266" y="7132"/>
                  </a:lnTo>
                  <a:lnTo>
                    <a:pt x="230134" y="27188"/>
                  </a:lnTo>
                  <a:lnTo>
                    <a:pt x="261101" y="58155"/>
                  </a:lnTo>
                  <a:lnTo>
                    <a:pt x="281157" y="98023"/>
                  </a:lnTo>
                  <a:lnTo>
                    <a:pt x="288289" y="144779"/>
                  </a:lnTo>
                  <a:lnTo>
                    <a:pt x="281157" y="190916"/>
                  </a:lnTo>
                  <a:lnTo>
                    <a:pt x="261101" y="230408"/>
                  </a:lnTo>
                  <a:lnTo>
                    <a:pt x="230134" y="261183"/>
                  </a:lnTo>
                  <a:lnTo>
                    <a:pt x="190266" y="281167"/>
                  </a:lnTo>
                  <a:lnTo>
                    <a:pt x="143510" y="288289"/>
                  </a:lnTo>
                  <a:lnTo>
                    <a:pt x="97373" y="281167"/>
                  </a:lnTo>
                  <a:lnTo>
                    <a:pt x="57881" y="261183"/>
                  </a:lnTo>
                  <a:lnTo>
                    <a:pt x="27106" y="230408"/>
                  </a:lnTo>
                  <a:lnTo>
                    <a:pt x="7122" y="190916"/>
                  </a:lnTo>
                  <a:lnTo>
                    <a:pt x="0" y="144779"/>
                  </a:lnTo>
                  <a:lnTo>
                    <a:pt x="7122" y="98023"/>
                  </a:lnTo>
                  <a:lnTo>
                    <a:pt x="27106" y="58155"/>
                  </a:lnTo>
                  <a:lnTo>
                    <a:pt x="57881" y="27188"/>
                  </a:lnTo>
                  <a:lnTo>
                    <a:pt x="97373" y="7132"/>
                  </a:lnTo>
                  <a:lnTo>
                    <a:pt x="1435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53560" y="521468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992879" y="5186679"/>
            <a:ext cx="230504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x</a:t>
            </a:r>
            <a:r>
              <a:rPr sz="1350" spc="-37" baseline="-24691" dirty="0">
                <a:latin typeface="Times New Roman"/>
                <a:cs typeface="Times New Roman"/>
              </a:rPr>
              <a:t>1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036059" y="4681220"/>
            <a:ext cx="135890" cy="539750"/>
            <a:chOff x="4036059" y="4681220"/>
            <a:chExt cx="135890" cy="539750"/>
          </a:xfrm>
        </p:grpSpPr>
        <p:sp>
          <p:nvSpPr>
            <p:cNvPr id="25" name="object 25"/>
            <p:cNvSpPr/>
            <p:nvPr/>
          </p:nvSpPr>
          <p:spPr>
            <a:xfrm>
              <a:off x="4103369" y="4781550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439419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36059" y="4681220"/>
              <a:ext cx="135890" cy="109220"/>
            </a:xfrm>
            <a:custGeom>
              <a:avLst/>
              <a:gdLst/>
              <a:ahLst/>
              <a:cxnLst/>
              <a:rect l="l" t="t" r="r" b="b"/>
              <a:pathLst>
                <a:path w="135889" h="109220">
                  <a:moveTo>
                    <a:pt x="67310" y="0"/>
                  </a:moveTo>
                  <a:lnTo>
                    <a:pt x="0" y="109219"/>
                  </a:lnTo>
                  <a:lnTo>
                    <a:pt x="135889" y="10921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953570" y="3415090"/>
            <a:ext cx="300990" cy="916305"/>
            <a:chOff x="3953570" y="3415090"/>
            <a:chExt cx="300990" cy="916305"/>
          </a:xfrm>
        </p:grpSpPr>
        <p:sp>
          <p:nvSpPr>
            <p:cNvPr id="28" name="object 28"/>
            <p:cNvSpPr/>
            <p:nvPr/>
          </p:nvSpPr>
          <p:spPr>
            <a:xfrm>
              <a:off x="3959859" y="342138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779" y="0"/>
                  </a:moveTo>
                  <a:lnTo>
                    <a:pt x="98023" y="7132"/>
                  </a:lnTo>
                  <a:lnTo>
                    <a:pt x="58155" y="27188"/>
                  </a:lnTo>
                  <a:lnTo>
                    <a:pt x="27188" y="58155"/>
                  </a:lnTo>
                  <a:lnTo>
                    <a:pt x="7132" y="98023"/>
                  </a:lnTo>
                  <a:lnTo>
                    <a:pt x="0" y="144780"/>
                  </a:lnTo>
                  <a:lnTo>
                    <a:pt x="7132" y="190916"/>
                  </a:lnTo>
                  <a:lnTo>
                    <a:pt x="27188" y="230408"/>
                  </a:lnTo>
                  <a:lnTo>
                    <a:pt x="58155" y="261183"/>
                  </a:lnTo>
                  <a:lnTo>
                    <a:pt x="98023" y="281167"/>
                  </a:lnTo>
                  <a:lnTo>
                    <a:pt x="144779" y="288290"/>
                  </a:lnTo>
                  <a:lnTo>
                    <a:pt x="190916" y="281167"/>
                  </a:lnTo>
                  <a:lnTo>
                    <a:pt x="230408" y="261183"/>
                  </a:lnTo>
                  <a:lnTo>
                    <a:pt x="261183" y="230408"/>
                  </a:lnTo>
                  <a:lnTo>
                    <a:pt x="281167" y="190916"/>
                  </a:lnTo>
                  <a:lnTo>
                    <a:pt x="288289" y="144780"/>
                  </a:lnTo>
                  <a:lnTo>
                    <a:pt x="281167" y="98023"/>
                  </a:lnTo>
                  <a:lnTo>
                    <a:pt x="261183" y="58155"/>
                  </a:lnTo>
                  <a:lnTo>
                    <a:pt x="230408" y="27188"/>
                  </a:lnTo>
                  <a:lnTo>
                    <a:pt x="190916" y="7132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959859" y="342138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779" y="0"/>
                  </a:moveTo>
                  <a:lnTo>
                    <a:pt x="190916" y="7132"/>
                  </a:lnTo>
                  <a:lnTo>
                    <a:pt x="230408" y="27188"/>
                  </a:lnTo>
                  <a:lnTo>
                    <a:pt x="261183" y="58155"/>
                  </a:lnTo>
                  <a:lnTo>
                    <a:pt x="281167" y="98023"/>
                  </a:lnTo>
                  <a:lnTo>
                    <a:pt x="288289" y="144780"/>
                  </a:lnTo>
                  <a:lnTo>
                    <a:pt x="281167" y="190916"/>
                  </a:lnTo>
                  <a:lnTo>
                    <a:pt x="261183" y="230408"/>
                  </a:lnTo>
                  <a:lnTo>
                    <a:pt x="230408" y="261183"/>
                  </a:lnTo>
                  <a:lnTo>
                    <a:pt x="190916" y="281167"/>
                  </a:lnTo>
                  <a:lnTo>
                    <a:pt x="144779" y="288290"/>
                  </a:lnTo>
                  <a:lnTo>
                    <a:pt x="98023" y="281167"/>
                  </a:lnTo>
                  <a:lnTo>
                    <a:pt x="58155" y="261183"/>
                  </a:lnTo>
                  <a:lnTo>
                    <a:pt x="27188" y="230408"/>
                  </a:lnTo>
                  <a:lnTo>
                    <a:pt x="7132" y="190916"/>
                  </a:lnTo>
                  <a:lnTo>
                    <a:pt x="0" y="144780"/>
                  </a:lnTo>
                  <a:lnTo>
                    <a:pt x="7132" y="98023"/>
                  </a:lnTo>
                  <a:lnTo>
                    <a:pt x="27188" y="58155"/>
                  </a:lnTo>
                  <a:lnTo>
                    <a:pt x="58155" y="27188"/>
                  </a:lnTo>
                  <a:lnTo>
                    <a:pt x="98023" y="7132"/>
                  </a:lnTo>
                  <a:lnTo>
                    <a:pt x="144779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53560" y="341509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103369" y="3810000"/>
              <a:ext cx="1270" cy="511809"/>
            </a:xfrm>
            <a:custGeom>
              <a:avLst/>
              <a:gdLst/>
              <a:ahLst/>
              <a:cxnLst/>
              <a:rect l="l" t="t" r="r" b="b"/>
              <a:pathLst>
                <a:path w="1270" h="511810">
                  <a:moveTo>
                    <a:pt x="0" y="511810"/>
                  </a:moveTo>
                  <a:lnTo>
                    <a:pt x="1269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36059" y="3709670"/>
              <a:ext cx="135890" cy="109220"/>
            </a:xfrm>
            <a:custGeom>
              <a:avLst/>
              <a:gdLst/>
              <a:ahLst/>
              <a:cxnLst/>
              <a:rect l="l" t="t" r="r" b="b"/>
              <a:pathLst>
                <a:path w="135889" h="109220">
                  <a:moveTo>
                    <a:pt x="67310" y="0"/>
                  </a:moveTo>
                  <a:lnTo>
                    <a:pt x="0" y="109219"/>
                  </a:lnTo>
                  <a:lnTo>
                    <a:pt x="135889" y="10921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492500" y="4433570"/>
            <a:ext cx="287020" cy="135890"/>
            <a:chOff x="3492500" y="4433570"/>
            <a:chExt cx="287020" cy="135890"/>
          </a:xfrm>
        </p:grpSpPr>
        <p:sp>
          <p:nvSpPr>
            <p:cNvPr id="34" name="object 34"/>
            <p:cNvSpPr/>
            <p:nvPr/>
          </p:nvSpPr>
          <p:spPr>
            <a:xfrm>
              <a:off x="3492500" y="4500880"/>
              <a:ext cx="187960" cy="0"/>
            </a:xfrm>
            <a:custGeom>
              <a:avLst/>
              <a:gdLst/>
              <a:ahLst/>
              <a:cxnLst/>
              <a:rect l="l" t="t" r="r" b="b"/>
              <a:pathLst>
                <a:path w="187960">
                  <a:moveTo>
                    <a:pt x="0" y="0"/>
                  </a:moveTo>
                  <a:lnTo>
                    <a:pt x="18796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671570" y="4433570"/>
              <a:ext cx="107950" cy="135890"/>
            </a:xfrm>
            <a:custGeom>
              <a:avLst/>
              <a:gdLst/>
              <a:ahLst/>
              <a:cxnLst/>
              <a:rect l="l" t="t" r="r" b="b"/>
              <a:pathLst>
                <a:path w="107950" h="135889">
                  <a:moveTo>
                    <a:pt x="0" y="0"/>
                  </a:moveTo>
                  <a:lnTo>
                    <a:pt x="0" y="135889"/>
                  </a:lnTo>
                  <a:lnTo>
                    <a:pt x="107950" y="67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715509" y="4321809"/>
            <a:ext cx="648970" cy="35941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889500" y="5215890"/>
            <a:ext cx="300990" cy="300990"/>
            <a:chOff x="4889500" y="5215890"/>
            <a:chExt cx="300990" cy="300990"/>
          </a:xfrm>
        </p:grpSpPr>
        <p:sp>
          <p:nvSpPr>
            <p:cNvPr id="38" name="object 38"/>
            <p:cNvSpPr/>
            <p:nvPr/>
          </p:nvSpPr>
          <p:spPr>
            <a:xfrm>
              <a:off x="4895850" y="5222240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89" h="287020">
                  <a:moveTo>
                    <a:pt x="144779" y="0"/>
                  </a:moveTo>
                  <a:lnTo>
                    <a:pt x="98023" y="7122"/>
                  </a:lnTo>
                  <a:lnTo>
                    <a:pt x="58155" y="27106"/>
                  </a:lnTo>
                  <a:lnTo>
                    <a:pt x="27188" y="57881"/>
                  </a:lnTo>
                  <a:lnTo>
                    <a:pt x="7132" y="97373"/>
                  </a:lnTo>
                  <a:lnTo>
                    <a:pt x="0" y="143510"/>
                  </a:lnTo>
                  <a:lnTo>
                    <a:pt x="7132" y="189646"/>
                  </a:lnTo>
                  <a:lnTo>
                    <a:pt x="27188" y="229138"/>
                  </a:lnTo>
                  <a:lnTo>
                    <a:pt x="58155" y="259913"/>
                  </a:lnTo>
                  <a:lnTo>
                    <a:pt x="98023" y="279897"/>
                  </a:lnTo>
                  <a:lnTo>
                    <a:pt x="144779" y="287020"/>
                  </a:lnTo>
                  <a:lnTo>
                    <a:pt x="190916" y="279897"/>
                  </a:lnTo>
                  <a:lnTo>
                    <a:pt x="230408" y="259913"/>
                  </a:lnTo>
                  <a:lnTo>
                    <a:pt x="261183" y="229138"/>
                  </a:lnTo>
                  <a:lnTo>
                    <a:pt x="281167" y="189646"/>
                  </a:lnTo>
                  <a:lnTo>
                    <a:pt x="288289" y="143510"/>
                  </a:lnTo>
                  <a:lnTo>
                    <a:pt x="281167" y="97373"/>
                  </a:lnTo>
                  <a:lnTo>
                    <a:pt x="261183" y="57881"/>
                  </a:lnTo>
                  <a:lnTo>
                    <a:pt x="230408" y="27106"/>
                  </a:lnTo>
                  <a:lnTo>
                    <a:pt x="190916" y="7122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895850" y="5222240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89" h="287020">
                  <a:moveTo>
                    <a:pt x="144779" y="0"/>
                  </a:moveTo>
                  <a:lnTo>
                    <a:pt x="190916" y="7122"/>
                  </a:lnTo>
                  <a:lnTo>
                    <a:pt x="230408" y="27106"/>
                  </a:lnTo>
                  <a:lnTo>
                    <a:pt x="261183" y="57881"/>
                  </a:lnTo>
                  <a:lnTo>
                    <a:pt x="281167" y="97373"/>
                  </a:lnTo>
                  <a:lnTo>
                    <a:pt x="288289" y="143510"/>
                  </a:lnTo>
                  <a:lnTo>
                    <a:pt x="281167" y="189646"/>
                  </a:lnTo>
                  <a:lnTo>
                    <a:pt x="261183" y="229138"/>
                  </a:lnTo>
                  <a:lnTo>
                    <a:pt x="230408" y="259913"/>
                  </a:lnTo>
                  <a:lnTo>
                    <a:pt x="190916" y="279897"/>
                  </a:lnTo>
                  <a:lnTo>
                    <a:pt x="144779" y="287020"/>
                  </a:lnTo>
                  <a:lnTo>
                    <a:pt x="98023" y="279897"/>
                  </a:lnTo>
                  <a:lnTo>
                    <a:pt x="58155" y="259913"/>
                  </a:lnTo>
                  <a:lnTo>
                    <a:pt x="27188" y="229138"/>
                  </a:lnTo>
                  <a:lnTo>
                    <a:pt x="7132" y="189646"/>
                  </a:lnTo>
                  <a:lnTo>
                    <a:pt x="0" y="143510"/>
                  </a:lnTo>
                  <a:lnTo>
                    <a:pt x="7132" y="97373"/>
                  </a:lnTo>
                  <a:lnTo>
                    <a:pt x="27188" y="57881"/>
                  </a:lnTo>
                  <a:lnTo>
                    <a:pt x="58155" y="27106"/>
                  </a:lnTo>
                  <a:lnTo>
                    <a:pt x="98023" y="7122"/>
                  </a:lnTo>
                  <a:lnTo>
                    <a:pt x="144779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889551" y="52159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28870" y="5186679"/>
            <a:ext cx="230504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x</a:t>
            </a:r>
            <a:r>
              <a:rPr sz="1350" spc="-37" baseline="-24691" dirty="0">
                <a:latin typeface="Times New Roman"/>
                <a:cs typeface="Times New Roman"/>
              </a:rPr>
              <a:t>2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972050" y="4681220"/>
            <a:ext cx="135890" cy="541020"/>
            <a:chOff x="4972050" y="4681220"/>
            <a:chExt cx="135890" cy="541020"/>
          </a:xfrm>
        </p:grpSpPr>
        <p:sp>
          <p:nvSpPr>
            <p:cNvPr id="43" name="object 43"/>
            <p:cNvSpPr/>
            <p:nvPr/>
          </p:nvSpPr>
          <p:spPr>
            <a:xfrm>
              <a:off x="5040630" y="4781550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h="440689">
                  <a:moveTo>
                    <a:pt x="0" y="440689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72050" y="4681220"/>
              <a:ext cx="135890" cy="109220"/>
            </a:xfrm>
            <a:custGeom>
              <a:avLst/>
              <a:gdLst/>
              <a:ahLst/>
              <a:cxnLst/>
              <a:rect l="l" t="t" r="r" b="b"/>
              <a:pathLst>
                <a:path w="135889" h="109220">
                  <a:moveTo>
                    <a:pt x="67310" y="0"/>
                  </a:moveTo>
                  <a:lnTo>
                    <a:pt x="0" y="109219"/>
                  </a:lnTo>
                  <a:lnTo>
                    <a:pt x="135889" y="109219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4889560" y="3416360"/>
            <a:ext cx="300990" cy="905510"/>
            <a:chOff x="4889560" y="3416360"/>
            <a:chExt cx="300990" cy="905510"/>
          </a:xfrm>
        </p:grpSpPr>
        <p:sp>
          <p:nvSpPr>
            <p:cNvPr id="46" name="object 46"/>
            <p:cNvSpPr/>
            <p:nvPr/>
          </p:nvSpPr>
          <p:spPr>
            <a:xfrm>
              <a:off x="4895850" y="3422650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89" h="287020">
                  <a:moveTo>
                    <a:pt x="144779" y="0"/>
                  </a:moveTo>
                  <a:lnTo>
                    <a:pt x="98023" y="7122"/>
                  </a:lnTo>
                  <a:lnTo>
                    <a:pt x="58155" y="27106"/>
                  </a:lnTo>
                  <a:lnTo>
                    <a:pt x="27188" y="57881"/>
                  </a:lnTo>
                  <a:lnTo>
                    <a:pt x="7132" y="97373"/>
                  </a:lnTo>
                  <a:lnTo>
                    <a:pt x="0" y="143510"/>
                  </a:lnTo>
                  <a:lnTo>
                    <a:pt x="7132" y="189646"/>
                  </a:lnTo>
                  <a:lnTo>
                    <a:pt x="27188" y="229138"/>
                  </a:lnTo>
                  <a:lnTo>
                    <a:pt x="58155" y="259913"/>
                  </a:lnTo>
                  <a:lnTo>
                    <a:pt x="98023" y="279897"/>
                  </a:lnTo>
                  <a:lnTo>
                    <a:pt x="144779" y="287020"/>
                  </a:lnTo>
                  <a:lnTo>
                    <a:pt x="190916" y="279897"/>
                  </a:lnTo>
                  <a:lnTo>
                    <a:pt x="230408" y="259913"/>
                  </a:lnTo>
                  <a:lnTo>
                    <a:pt x="261183" y="229138"/>
                  </a:lnTo>
                  <a:lnTo>
                    <a:pt x="281167" y="189646"/>
                  </a:lnTo>
                  <a:lnTo>
                    <a:pt x="288289" y="143510"/>
                  </a:lnTo>
                  <a:lnTo>
                    <a:pt x="281167" y="97373"/>
                  </a:lnTo>
                  <a:lnTo>
                    <a:pt x="261183" y="57881"/>
                  </a:lnTo>
                  <a:lnTo>
                    <a:pt x="230408" y="27106"/>
                  </a:lnTo>
                  <a:lnTo>
                    <a:pt x="190916" y="7122"/>
                  </a:lnTo>
                  <a:lnTo>
                    <a:pt x="144779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95850" y="3422650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89" h="287020">
                  <a:moveTo>
                    <a:pt x="144779" y="0"/>
                  </a:moveTo>
                  <a:lnTo>
                    <a:pt x="190916" y="7122"/>
                  </a:lnTo>
                  <a:lnTo>
                    <a:pt x="230408" y="27106"/>
                  </a:lnTo>
                  <a:lnTo>
                    <a:pt x="261183" y="57881"/>
                  </a:lnTo>
                  <a:lnTo>
                    <a:pt x="281167" y="97373"/>
                  </a:lnTo>
                  <a:lnTo>
                    <a:pt x="288289" y="143510"/>
                  </a:lnTo>
                  <a:lnTo>
                    <a:pt x="281167" y="189646"/>
                  </a:lnTo>
                  <a:lnTo>
                    <a:pt x="261183" y="229138"/>
                  </a:lnTo>
                  <a:lnTo>
                    <a:pt x="230408" y="259913"/>
                  </a:lnTo>
                  <a:lnTo>
                    <a:pt x="190916" y="279897"/>
                  </a:lnTo>
                  <a:lnTo>
                    <a:pt x="144779" y="287020"/>
                  </a:lnTo>
                  <a:lnTo>
                    <a:pt x="98023" y="279897"/>
                  </a:lnTo>
                  <a:lnTo>
                    <a:pt x="58155" y="259913"/>
                  </a:lnTo>
                  <a:lnTo>
                    <a:pt x="27188" y="229138"/>
                  </a:lnTo>
                  <a:lnTo>
                    <a:pt x="7132" y="189646"/>
                  </a:lnTo>
                  <a:lnTo>
                    <a:pt x="0" y="143510"/>
                  </a:lnTo>
                  <a:lnTo>
                    <a:pt x="7132" y="97373"/>
                  </a:lnTo>
                  <a:lnTo>
                    <a:pt x="27188" y="57881"/>
                  </a:lnTo>
                  <a:lnTo>
                    <a:pt x="58155" y="27106"/>
                  </a:lnTo>
                  <a:lnTo>
                    <a:pt x="98023" y="7122"/>
                  </a:lnTo>
                  <a:lnTo>
                    <a:pt x="144779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889551" y="341636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040630" y="3810000"/>
              <a:ext cx="0" cy="511809"/>
            </a:xfrm>
            <a:custGeom>
              <a:avLst/>
              <a:gdLst/>
              <a:ahLst/>
              <a:cxnLst/>
              <a:rect l="l" t="t" r="r" b="b"/>
              <a:pathLst>
                <a:path h="511810">
                  <a:moveTo>
                    <a:pt x="0" y="51181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72050" y="3709670"/>
              <a:ext cx="135890" cy="109220"/>
            </a:xfrm>
            <a:custGeom>
              <a:avLst/>
              <a:gdLst/>
              <a:ahLst/>
              <a:cxnLst/>
              <a:rect l="l" t="t" r="r" b="b"/>
              <a:pathLst>
                <a:path w="135889" h="109220">
                  <a:moveTo>
                    <a:pt x="68579" y="0"/>
                  </a:moveTo>
                  <a:lnTo>
                    <a:pt x="0" y="109219"/>
                  </a:lnTo>
                  <a:lnTo>
                    <a:pt x="135889" y="10921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4418965" y="4433570"/>
            <a:ext cx="296545" cy="135890"/>
            <a:chOff x="4418965" y="4433570"/>
            <a:chExt cx="296545" cy="135890"/>
          </a:xfrm>
        </p:grpSpPr>
        <p:sp>
          <p:nvSpPr>
            <p:cNvPr id="52" name="object 52"/>
            <p:cNvSpPr/>
            <p:nvPr/>
          </p:nvSpPr>
          <p:spPr>
            <a:xfrm>
              <a:off x="4428489" y="4500880"/>
              <a:ext cx="187960" cy="1270"/>
            </a:xfrm>
            <a:custGeom>
              <a:avLst/>
              <a:gdLst/>
              <a:ahLst/>
              <a:cxnLst/>
              <a:rect l="l" t="t" r="r" b="b"/>
              <a:pathLst>
                <a:path w="187960" h="1270">
                  <a:moveTo>
                    <a:pt x="0" y="0"/>
                  </a:moveTo>
                  <a:lnTo>
                    <a:pt x="187960" y="127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607559" y="4433570"/>
              <a:ext cx="107950" cy="135890"/>
            </a:xfrm>
            <a:custGeom>
              <a:avLst/>
              <a:gdLst/>
              <a:ahLst/>
              <a:cxnLst/>
              <a:rect l="l" t="t" r="r" b="b"/>
              <a:pathLst>
                <a:path w="107950" h="135889">
                  <a:moveTo>
                    <a:pt x="0" y="0"/>
                  </a:moveTo>
                  <a:lnTo>
                    <a:pt x="0" y="135889"/>
                  </a:lnTo>
                  <a:lnTo>
                    <a:pt x="107950" y="673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5651500" y="4321809"/>
            <a:ext cx="648970" cy="36068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50"/>
              </a:spcBef>
            </a:pP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5825490" y="5215890"/>
            <a:ext cx="300990" cy="300990"/>
            <a:chOff x="5825490" y="5215890"/>
            <a:chExt cx="300990" cy="300990"/>
          </a:xfrm>
        </p:grpSpPr>
        <p:sp>
          <p:nvSpPr>
            <p:cNvPr id="56" name="object 56"/>
            <p:cNvSpPr/>
            <p:nvPr/>
          </p:nvSpPr>
          <p:spPr>
            <a:xfrm>
              <a:off x="5831840" y="522224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780" y="0"/>
                  </a:moveTo>
                  <a:lnTo>
                    <a:pt x="98023" y="7122"/>
                  </a:lnTo>
                  <a:lnTo>
                    <a:pt x="58155" y="27106"/>
                  </a:lnTo>
                  <a:lnTo>
                    <a:pt x="27188" y="57881"/>
                  </a:lnTo>
                  <a:lnTo>
                    <a:pt x="7132" y="97373"/>
                  </a:lnTo>
                  <a:lnTo>
                    <a:pt x="0" y="143510"/>
                  </a:lnTo>
                  <a:lnTo>
                    <a:pt x="7132" y="190266"/>
                  </a:lnTo>
                  <a:lnTo>
                    <a:pt x="27188" y="230134"/>
                  </a:lnTo>
                  <a:lnTo>
                    <a:pt x="58155" y="261101"/>
                  </a:lnTo>
                  <a:lnTo>
                    <a:pt x="98023" y="281157"/>
                  </a:lnTo>
                  <a:lnTo>
                    <a:pt x="144780" y="288290"/>
                  </a:lnTo>
                  <a:lnTo>
                    <a:pt x="190916" y="281157"/>
                  </a:lnTo>
                  <a:lnTo>
                    <a:pt x="230408" y="261101"/>
                  </a:lnTo>
                  <a:lnTo>
                    <a:pt x="261183" y="230134"/>
                  </a:lnTo>
                  <a:lnTo>
                    <a:pt x="281167" y="190266"/>
                  </a:lnTo>
                  <a:lnTo>
                    <a:pt x="288289" y="143510"/>
                  </a:lnTo>
                  <a:lnTo>
                    <a:pt x="281167" y="97373"/>
                  </a:lnTo>
                  <a:lnTo>
                    <a:pt x="261183" y="57881"/>
                  </a:lnTo>
                  <a:lnTo>
                    <a:pt x="230408" y="27106"/>
                  </a:lnTo>
                  <a:lnTo>
                    <a:pt x="190916" y="7122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831840" y="522224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780" y="0"/>
                  </a:moveTo>
                  <a:lnTo>
                    <a:pt x="190916" y="7122"/>
                  </a:lnTo>
                  <a:lnTo>
                    <a:pt x="230408" y="27106"/>
                  </a:lnTo>
                  <a:lnTo>
                    <a:pt x="261183" y="57881"/>
                  </a:lnTo>
                  <a:lnTo>
                    <a:pt x="281167" y="97373"/>
                  </a:lnTo>
                  <a:lnTo>
                    <a:pt x="288289" y="143510"/>
                  </a:lnTo>
                  <a:lnTo>
                    <a:pt x="281167" y="190266"/>
                  </a:lnTo>
                  <a:lnTo>
                    <a:pt x="261183" y="230134"/>
                  </a:lnTo>
                  <a:lnTo>
                    <a:pt x="230408" y="261101"/>
                  </a:lnTo>
                  <a:lnTo>
                    <a:pt x="190916" y="281157"/>
                  </a:lnTo>
                  <a:lnTo>
                    <a:pt x="144780" y="288290"/>
                  </a:lnTo>
                  <a:lnTo>
                    <a:pt x="98023" y="281157"/>
                  </a:lnTo>
                  <a:lnTo>
                    <a:pt x="58155" y="261101"/>
                  </a:lnTo>
                  <a:lnTo>
                    <a:pt x="27188" y="230134"/>
                  </a:lnTo>
                  <a:lnTo>
                    <a:pt x="7132" y="190266"/>
                  </a:lnTo>
                  <a:lnTo>
                    <a:pt x="0" y="143510"/>
                  </a:lnTo>
                  <a:lnTo>
                    <a:pt x="7132" y="97373"/>
                  </a:lnTo>
                  <a:lnTo>
                    <a:pt x="27188" y="57881"/>
                  </a:lnTo>
                  <a:lnTo>
                    <a:pt x="58155" y="27106"/>
                  </a:lnTo>
                  <a:lnTo>
                    <a:pt x="98023" y="7122"/>
                  </a:lnTo>
                  <a:lnTo>
                    <a:pt x="14478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825541" y="52159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5854700" y="5187950"/>
            <a:ext cx="230504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x</a:t>
            </a:r>
            <a:r>
              <a:rPr sz="1350" spc="-37" baseline="-24691" dirty="0">
                <a:latin typeface="Times New Roman"/>
                <a:cs typeface="Times New Roman"/>
              </a:rPr>
              <a:t>3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5825490" y="3416300"/>
            <a:ext cx="300990" cy="300990"/>
            <a:chOff x="5825490" y="3416300"/>
            <a:chExt cx="300990" cy="300990"/>
          </a:xfrm>
        </p:grpSpPr>
        <p:sp>
          <p:nvSpPr>
            <p:cNvPr id="61" name="object 61"/>
            <p:cNvSpPr/>
            <p:nvPr/>
          </p:nvSpPr>
          <p:spPr>
            <a:xfrm>
              <a:off x="5831840" y="342265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780" y="0"/>
                  </a:moveTo>
                  <a:lnTo>
                    <a:pt x="98023" y="7122"/>
                  </a:lnTo>
                  <a:lnTo>
                    <a:pt x="58155" y="27106"/>
                  </a:lnTo>
                  <a:lnTo>
                    <a:pt x="27188" y="57881"/>
                  </a:lnTo>
                  <a:lnTo>
                    <a:pt x="7132" y="97373"/>
                  </a:lnTo>
                  <a:lnTo>
                    <a:pt x="0" y="143510"/>
                  </a:lnTo>
                  <a:lnTo>
                    <a:pt x="7132" y="190266"/>
                  </a:lnTo>
                  <a:lnTo>
                    <a:pt x="27188" y="230134"/>
                  </a:lnTo>
                  <a:lnTo>
                    <a:pt x="58155" y="261101"/>
                  </a:lnTo>
                  <a:lnTo>
                    <a:pt x="98023" y="281157"/>
                  </a:lnTo>
                  <a:lnTo>
                    <a:pt x="144780" y="288289"/>
                  </a:lnTo>
                  <a:lnTo>
                    <a:pt x="190916" y="281157"/>
                  </a:lnTo>
                  <a:lnTo>
                    <a:pt x="230408" y="261101"/>
                  </a:lnTo>
                  <a:lnTo>
                    <a:pt x="261183" y="230134"/>
                  </a:lnTo>
                  <a:lnTo>
                    <a:pt x="281167" y="190266"/>
                  </a:lnTo>
                  <a:lnTo>
                    <a:pt x="288289" y="143510"/>
                  </a:lnTo>
                  <a:lnTo>
                    <a:pt x="281167" y="97373"/>
                  </a:lnTo>
                  <a:lnTo>
                    <a:pt x="261183" y="57881"/>
                  </a:lnTo>
                  <a:lnTo>
                    <a:pt x="230408" y="27106"/>
                  </a:lnTo>
                  <a:lnTo>
                    <a:pt x="190916" y="7122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831840" y="342265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780" y="0"/>
                  </a:moveTo>
                  <a:lnTo>
                    <a:pt x="190916" y="7122"/>
                  </a:lnTo>
                  <a:lnTo>
                    <a:pt x="230408" y="27106"/>
                  </a:lnTo>
                  <a:lnTo>
                    <a:pt x="261183" y="57881"/>
                  </a:lnTo>
                  <a:lnTo>
                    <a:pt x="281167" y="97373"/>
                  </a:lnTo>
                  <a:lnTo>
                    <a:pt x="288289" y="143510"/>
                  </a:lnTo>
                  <a:lnTo>
                    <a:pt x="281167" y="190266"/>
                  </a:lnTo>
                  <a:lnTo>
                    <a:pt x="261183" y="230134"/>
                  </a:lnTo>
                  <a:lnTo>
                    <a:pt x="230408" y="261101"/>
                  </a:lnTo>
                  <a:lnTo>
                    <a:pt x="190916" y="281157"/>
                  </a:lnTo>
                  <a:lnTo>
                    <a:pt x="144780" y="288289"/>
                  </a:lnTo>
                  <a:lnTo>
                    <a:pt x="98023" y="281157"/>
                  </a:lnTo>
                  <a:lnTo>
                    <a:pt x="58155" y="261101"/>
                  </a:lnTo>
                  <a:lnTo>
                    <a:pt x="27188" y="230134"/>
                  </a:lnTo>
                  <a:lnTo>
                    <a:pt x="7132" y="190266"/>
                  </a:lnTo>
                  <a:lnTo>
                    <a:pt x="0" y="143510"/>
                  </a:lnTo>
                  <a:lnTo>
                    <a:pt x="7132" y="97373"/>
                  </a:lnTo>
                  <a:lnTo>
                    <a:pt x="27188" y="57881"/>
                  </a:lnTo>
                  <a:lnTo>
                    <a:pt x="58155" y="27106"/>
                  </a:lnTo>
                  <a:lnTo>
                    <a:pt x="98023" y="7122"/>
                  </a:lnTo>
                  <a:lnTo>
                    <a:pt x="14478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825541" y="341636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852159" y="3388360"/>
            <a:ext cx="2317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h</a:t>
            </a:r>
            <a:r>
              <a:rPr sz="1350" spc="-37" baseline="-24691" dirty="0">
                <a:latin typeface="Times New Roman"/>
                <a:cs typeface="Times New Roman"/>
              </a:rPr>
              <a:t>3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908040" y="4682490"/>
            <a:ext cx="135890" cy="539750"/>
            <a:chOff x="5908040" y="4682490"/>
            <a:chExt cx="135890" cy="539750"/>
          </a:xfrm>
        </p:grpSpPr>
        <p:sp>
          <p:nvSpPr>
            <p:cNvPr id="66" name="object 66"/>
            <p:cNvSpPr/>
            <p:nvPr/>
          </p:nvSpPr>
          <p:spPr>
            <a:xfrm>
              <a:off x="5976620" y="4781550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h="440689">
                  <a:moveTo>
                    <a:pt x="0" y="440689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908040" y="4682490"/>
              <a:ext cx="135890" cy="107950"/>
            </a:xfrm>
            <a:custGeom>
              <a:avLst/>
              <a:gdLst/>
              <a:ahLst/>
              <a:cxnLst/>
              <a:rect l="l" t="t" r="r" b="b"/>
              <a:pathLst>
                <a:path w="135889" h="107950">
                  <a:moveTo>
                    <a:pt x="67310" y="0"/>
                  </a:moveTo>
                  <a:lnTo>
                    <a:pt x="0" y="107950"/>
                  </a:lnTo>
                  <a:lnTo>
                    <a:pt x="135889" y="1079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5908040" y="3710940"/>
            <a:ext cx="135890" cy="610870"/>
            <a:chOff x="5908040" y="3710940"/>
            <a:chExt cx="135890" cy="610870"/>
          </a:xfrm>
        </p:grpSpPr>
        <p:sp>
          <p:nvSpPr>
            <p:cNvPr id="69" name="object 69"/>
            <p:cNvSpPr/>
            <p:nvPr/>
          </p:nvSpPr>
          <p:spPr>
            <a:xfrm>
              <a:off x="5976620" y="3810000"/>
              <a:ext cx="0" cy="511809"/>
            </a:xfrm>
            <a:custGeom>
              <a:avLst/>
              <a:gdLst/>
              <a:ahLst/>
              <a:cxnLst/>
              <a:rect l="l" t="t" r="r" b="b"/>
              <a:pathLst>
                <a:path h="511810">
                  <a:moveTo>
                    <a:pt x="0" y="51181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908040" y="3710940"/>
              <a:ext cx="135890" cy="107950"/>
            </a:xfrm>
            <a:custGeom>
              <a:avLst/>
              <a:gdLst/>
              <a:ahLst/>
              <a:cxnLst/>
              <a:rect l="l" t="t" r="r" b="b"/>
              <a:pathLst>
                <a:path w="135889" h="107950">
                  <a:moveTo>
                    <a:pt x="68580" y="0"/>
                  </a:moveTo>
                  <a:lnTo>
                    <a:pt x="0" y="107950"/>
                  </a:lnTo>
                  <a:lnTo>
                    <a:pt x="135889" y="10795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5364479" y="4433570"/>
            <a:ext cx="287020" cy="137160"/>
            <a:chOff x="5364479" y="4433570"/>
            <a:chExt cx="287020" cy="137160"/>
          </a:xfrm>
        </p:grpSpPr>
        <p:sp>
          <p:nvSpPr>
            <p:cNvPr id="72" name="object 72"/>
            <p:cNvSpPr/>
            <p:nvPr/>
          </p:nvSpPr>
          <p:spPr>
            <a:xfrm>
              <a:off x="5364479" y="4502150"/>
              <a:ext cx="187960" cy="0"/>
            </a:xfrm>
            <a:custGeom>
              <a:avLst/>
              <a:gdLst/>
              <a:ahLst/>
              <a:cxnLst/>
              <a:rect l="l" t="t" r="r" b="b"/>
              <a:pathLst>
                <a:path w="187960">
                  <a:moveTo>
                    <a:pt x="0" y="0"/>
                  </a:moveTo>
                  <a:lnTo>
                    <a:pt x="18796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543549" y="4433570"/>
              <a:ext cx="107950" cy="137160"/>
            </a:xfrm>
            <a:custGeom>
              <a:avLst/>
              <a:gdLst/>
              <a:ahLst/>
              <a:cxnLst/>
              <a:rect l="l" t="t" r="r" b="b"/>
              <a:pathLst>
                <a:path w="107950" h="137160">
                  <a:moveTo>
                    <a:pt x="0" y="0"/>
                  </a:moveTo>
                  <a:lnTo>
                    <a:pt x="0" y="137159"/>
                  </a:lnTo>
                  <a:lnTo>
                    <a:pt x="10795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6586219" y="4323079"/>
            <a:ext cx="648970" cy="35941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240"/>
              </a:spcBef>
            </a:pP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6760209" y="5215890"/>
            <a:ext cx="300990" cy="300990"/>
            <a:chOff x="6760209" y="5215890"/>
            <a:chExt cx="300990" cy="300990"/>
          </a:xfrm>
        </p:grpSpPr>
        <p:sp>
          <p:nvSpPr>
            <p:cNvPr id="76" name="object 76"/>
            <p:cNvSpPr/>
            <p:nvPr/>
          </p:nvSpPr>
          <p:spPr>
            <a:xfrm>
              <a:off x="6766559" y="522224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3510" y="0"/>
                  </a:moveTo>
                  <a:lnTo>
                    <a:pt x="97373" y="7132"/>
                  </a:lnTo>
                  <a:lnTo>
                    <a:pt x="57881" y="27188"/>
                  </a:lnTo>
                  <a:lnTo>
                    <a:pt x="27106" y="58155"/>
                  </a:lnTo>
                  <a:lnTo>
                    <a:pt x="7122" y="98023"/>
                  </a:lnTo>
                  <a:lnTo>
                    <a:pt x="0" y="144780"/>
                  </a:lnTo>
                  <a:lnTo>
                    <a:pt x="7122" y="190916"/>
                  </a:lnTo>
                  <a:lnTo>
                    <a:pt x="27106" y="230408"/>
                  </a:lnTo>
                  <a:lnTo>
                    <a:pt x="57881" y="261183"/>
                  </a:lnTo>
                  <a:lnTo>
                    <a:pt x="97373" y="281167"/>
                  </a:lnTo>
                  <a:lnTo>
                    <a:pt x="143510" y="288290"/>
                  </a:lnTo>
                  <a:lnTo>
                    <a:pt x="190266" y="281167"/>
                  </a:lnTo>
                  <a:lnTo>
                    <a:pt x="230134" y="261183"/>
                  </a:lnTo>
                  <a:lnTo>
                    <a:pt x="261101" y="230408"/>
                  </a:lnTo>
                  <a:lnTo>
                    <a:pt x="281157" y="190916"/>
                  </a:lnTo>
                  <a:lnTo>
                    <a:pt x="288290" y="144780"/>
                  </a:lnTo>
                  <a:lnTo>
                    <a:pt x="281157" y="98023"/>
                  </a:lnTo>
                  <a:lnTo>
                    <a:pt x="261101" y="58155"/>
                  </a:lnTo>
                  <a:lnTo>
                    <a:pt x="230134" y="27188"/>
                  </a:lnTo>
                  <a:lnTo>
                    <a:pt x="190266" y="713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766559" y="522224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3510" y="0"/>
                  </a:moveTo>
                  <a:lnTo>
                    <a:pt x="190266" y="7132"/>
                  </a:lnTo>
                  <a:lnTo>
                    <a:pt x="230134" y="27188"/>
                  </a:lnTo>
                  <a:lnTo>
                    <a:pt x="261101" y="58155"/>
                  </a:lnTo>
                  <a:lnTo>
                    <a:pt x="281157" y="98023"/>
                  </a:lnTo>
                  <a:lnTo>
                    <a:pt x="288290" y="144780"/>
                  </a:lnTo>
                  <a:lnTo>
                    <a:pt x="281157" y="190916"/>
                  </a:lnTo>
                  <a:lnTo>
                    <a:pt x="261101" y="230408"/>
                  </a:lnTo>
                  <a:lnTo>
                    <a:pt x="230134" y="261183"/>
                  </a:lnTo>
                  <a:lnTo>
                    <a:pt x="190266" y="281167"/>
                  </a:lnTo>
                  <a:lnTo>
                    <a:pt x="143510" y="288290"/>
                  </a:lnTo>
                  <a:lnTo>
                    <a:pt x="97373" y="281167"/>
                  </a:lnTo>
                  <a:lnTo>
                    <a:pt x="57881" y="261183"/>
                  </a:lnTo>
                  <a:lnTo>
                    <a:pt x="27106" y="230408"/>
                  </a:lnTo>
                  <a:lnTo>
                    <a:pt x="7122" y="190916"/>
                  </a:lnTo>
                  <a:lnTo>
                    <a:pt x="0" y="144780"/>
                  </a:lnTo>
                  <a:lnTo>
                    <a:pt x="7122" y="98023"/>
                  </a:lnTo>
                  <a:lnTo>
                    <a:pt x="27106" y="58155"/>
                  </a:lnTo>
                  <a:lnTo>
                    <a:pt x="57881" y="27188"/>
                  </a:lnTo>
                  <a:lnTo>
                    <a:pt x="97373" y="7132"/>
                  </a:lnTo>
                  <a:lnTo>
                    <a:pt x="1435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760260" y="52159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90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90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798309" y="5187950"/>
            <a:ext cx="23177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25" dirty="0">
                <a:latin typeface="Times New Roman"/>
                <a:cs typeface="Times New Roman"/>
              </a:rPr>
              <a:t>x</a:t>
            </a:r>
            <a:r>
              <a:rPr sz="1350" spc="37" baseline="-24691" dirty="0">
                <a:latin typeface="Times New Roman"/>
                <a:cs typeface="Times New Roman"/>
              </a:rPr>
              <a:t>4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760209" y="3416300"/>
            <a:ext cx="300990" cy="300990"/>
            <a:chOff x="6760209" y="3416300"/>
            <a:chExt cx="300990" cy="300990"/>
          </a:xfrm>
        </p:grpSpPr>
        <p:sp>
          <p:nvSpPr>
            <p:cNvPr id="81" name="object 81"/>
            <p:cNvSpPr/>
            <p:nvPr/>
          </p:nvSpPr>
          <p:spPr>
            <a:xfrm>
              <a:off x="6766559" y="342265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780" y="0"/>
                  </a:moveTo>
                  <a:lnTo>
                    <a:pt x="98023" y="7132"/>
                  </a:lnTo>
                  <a:lnTo>
                    <a:pt x="58155" y="27188"/>
                  </a:lnTo>
                  <a:lnTo>
                    <a:pt x="27188" y="58155"/>
                  </a:lnTo>
                  <a:lnTo>
                    <a:pt x="7132" y="98023"/>
                  </a:lnTo>
                  <a:lnTo>
                    <a:pt x="0" y="144779"/>
                  </a:lnTo>
                  <a:lnTo>
                    <a:pt x="7132" y="190916"/>
                  </a:lnTo>
                  <a:lnTo>
                    <a:pt x="27188" y="230408"/>
                  </a:lnTo>
                  <a:lnTo>
                    <a:pt x="58155" y="261183"/>
                  </a:lnTo>
                  <a:lnTo>
                    <a:pt x="98023" y="281167"/>
                  </a:lnTo>
                  <a:lnTo>
                    <a:pt x="144780" y="288289"/>
                  </a:lnTo>
                  <a:lnTo>
                    <a:pt x="190916" y="281167"/>
                  </a:lnTo>
                  <a:lnTo>
                    <a:pt x="230408" y="261183"/>
                  </a:lnTo>
                  <a:lnTo>
                    <a:pt x="261183" y="230408"/>
                  </a:lnTo>
                  <a:lnTo>
                    <a:pt x="281167" y="190916"/>
                  </a:lnTo>
                  <a:lnTo>
                    <a:pt x="288290" y="144779"/>
                  </a:lnTo>
                  <a:lnTo>
                    <a:pt x="281167" y="98023"/>
                  </a:lnTo>
                  <a:lnTo>
                    <a:pt x="261183" y="58155"/>
                  </a:lnTo>
                  <a:lnTo>
                    <a:pt x="230408" y="27188"/>
                  </a:lnTo>
                  <a:lnTo>
                    <a:pt x="190916" y="7132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766559" y="342265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780" y="0"/>
                  </a:moveTo>
                  <a:lnTo>
                    <a:pt x="190916" y="7132"/>
                  </a:lnTo>
                  <a:lnTo>
                    <a:pt x="230408" y="27188"/>
                  </a:lnTo>
                  <a:lnTo>
                    <a:pt x="261183" y="58155"/>
                  </a:lnTo>
                  <a:lnTo>
                    <a:pt x="281167" y="98023"/>
                  </a:lnTo>
                  <a:lnTo>
                    <a:pt x="288290" y="144779"/>
                  </a:lnTo>
                  <a:lnTo>
                    <a:pt x="281167" y="190916"/>
                  </a:lnTo>
                  <a:lnTo>
                    <a:pt x="261183" y="230408"/>
                  </a:lnTo>
                  <a:lnTo>
                    <a:pt x="230408" y="261183"/>
                  </a:lnTo>
                  <a:lnTo>
                    <a:pt x="190916" y="281167"/>
                  </a:lnTo>
                  <a:lnTo>
                    <a:pt x="144780" y="288289"/>
                  </a:lnTo>
                  <a:lnTo>
                    <a:pt x="98023" y="281167"/>
                  </a:lnTo>
                  <a:lnTo>
                    <a:pt x="58155" y="261183"/>
                  </a:lnTo>
                  <a:lnTo>
                    <a:pt x="27188" y="230408"/>
                  </a:lnTo>
                  <a:lnTo>
                    <a:pt x="7132" y="190916"/>
                  </a:lnTo>
                  <a:lnTo>
                    <a:pt x="0" y="144779"/>
                  </a:lnTo>
                  <a:lnTo>
                    <a:pt x="7132" y="98023"/>
                  </a:lnTo>
                  <a:lnTo>
                    <a:pt x="27188" y="58155"/>
                  </a:lnTo>
                  <a:lnTo>
                    <a:pt x="58155" y="27188"/>
                  </a:lnTo>
                  <a:lnTo>
                    <a:pt x="98023" y="7132"/>
                  </a:lnTo>
                  <a:lnTo>
                    <a:pt x="14478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760260" y="341636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90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90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6786880" y="3388360"/>
            <a:ext cx="243204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30" dirty="0">
                <a:latin typeface="Times New Roman"/>
                <a:cs typeface="Times New Roman"/>
              </a:rPr>
              <a:t>h</a:t>
            </a:r>
            <a:r>
              <a:rPr sz="1350" spc="44" baseline="-24691" dirty="0">
                <a:latin typeface="Times New Roman"/>
                <a:cs typeface="Times New Roman"/>
              </a:rPr>
              <a:t>4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6842759" y="4682490"/>
            <a:ext cx="135890" cy="539750"/>
            <a:chOff x="6842759" y="4682490"/>
            <a:chExt cx="135890" cy="539750"/>
          </a:xfrm>
        </p:grpSpPr>
        <p:sp>
          <p:nvSpPr>
            <p:cNvPr id="86" name="object 86"/>
            <p:cNvSpPr/>
            <p:nvPr/>
          </p:nvSpPr>
          <p:spPr>
            <a:xfrm>
              <a:off x="6910069" y="4782820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439419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6842759" y="4682490"/>
              <a:ext cx="135890" cy="109220"/>
            </a:xfrm>
            <a:custGeom>
              <a:avLst/>
              <a:gdLst/>
              <a:ahLst/>
              <a:cxnLst/>
              <a:rect l="l" t="t" r="r" b="b"/>
              <a:pathLst>
                <a:path w="135890" h="109220">
                  <a:moveTo>
                    <a:pt x="67310" y="0"/>
                  </a:moveTo>
                  <a:lnTo>
                    <a:pt x="0" y="109220"/>
                  </a:lnTo>
                  <a:lnTo>
                    <a:pt x="135890" y="10922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6842759" y="3710940"/>
            <a:ext cx="135890" cy="621665"/>
            <a:chOff x="6842759" y="3710940"/>
            <a:chExt cx="135890" cy="621665"/>
          </a:xfrm>
        </p:grpSpPr>
        <p:sp>
          <p:nvSpPr>
            <p:cNvPr id="89" name="object 89"/>
            <p:cNvSpPr/>
            <p:nvPr/>
          </p:nvSpPr>
          <p:spPr>
            <a:xfrm>
              <a:off x="6910069" y="3810000"/>
              <a:ext cx="1270" cy="513080"/>
            </a:xfrm>
            <a:custGeom>
              <a:avLst/>
              <a:gdLst/>
              <a:ahLst/>
              <a:cxnLst/>
              <a:rect l="l" t="t" r="r" b="b"/>
              <a:pathLst>
                <a:path w="1270" h="513079">
                  <a:moveTo>
                    <a:pt x="0" y="513080"/>
                  </a:moveTo>
                  <a:lnTo>
                    <a:pt x="127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842759" y="3710940"/>
              <a:ext cx="135890" cy="109220"/>
            </a:xfrm>
            <a:custGeom>
              <a:avLst/>
              <a:gdLst/>
              <a:ahLst/>
              <a:cxnLst/>
              <a:rect l="l" t="t" r="r" b="b"/>
              <a:pathLst>
                <a:path w="135890" h="109220">
                  <a:moveTo>
                    <a:pt x="67310" y="0"/>
                  </a:moveTo>
                  <a:lnTo>
                    <a:pt x="0" y="109220"/>
                  </a:lnTo>
                  <a:lnTo>
                    <a:pt x="135890" y="10922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6297929" y="4433570"/>
            <a:ext cx="288290" cy="137160"/>
            <a:chOff x="6297929" y="4433570"/>
            <a:chExt cx="288290" cy="137160"/>
          </a:xfrm>
        </p:grpSpPr>
        <p:sp>
          <p:nvSpPr>
            <p:cNvPr id="92" name="object 92"/>
            <p:cNvSpPr/>
            <p:nvPr/>
          </p:nvSpPr>
          <p:spPr>
            <a:xfrm>
              <a:off x="6297929" y="4502150"/>
              <a:ext cx="189230" cy="0"/>
            </a:xfrm>
            <a:custGeom>
              <a:avLst/>
              <a:gdLst/>
              <a:ahLst/>
              <a:cxnLst/>
              <a:rect l="l" t="t" r="r" b="b"/>
              <a:pathLst>
                <a:path w="189229">
                  <a:moveTo>
                    <a:pt x="0" y="0"/>
                  </a:moveTo>
                  <a:lnTo>
                    <a:pt x="18923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6478269" y="4433570"/>
              <a:ext cx="107950" cy="137160"/>
            </a:xfrm>
            <a:custGeom>
              <a:avLst/>
              <a:gdLst/>
              <a:ahLst/>
              <a:cxnLst/>
              <a:rect l="l" t="t" r="r" b="b"/>
              <a:pathLst>
                <a:path w="107950" h="137160">
                  <a:moveTo>
                    <a:pt x="0" y="0"/>
                  </a:moveTo>
                  <a:lnTo>
                    <a:pt x="0" y="137159"/>
                  </a:lnTo>
                  <a:lnTo>
                    <a:pt x="10795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3006089" y="3044829"/>
            <a:ext cx="2167255" cy="6013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585"/>
              </a:spcBef>
            </a:pPr>
            <a:r>
              <a:rPr sz="1400" dirty="0">
                <a:solidFill>
                  <a:srgbClr val="003300"/>
                </a:solidFill>
                <a:latin typeface="Arial MT"/>
                <a:cs typeface="Arial MT"/>
              </a:rPr>
              <a:t>the</a:t>
            </a:r>
            <a:r>
              <a:rPr sz="1400" spc="-5" dirty="0">
                <a:solidFill>
                  <a:srgbClr val="00330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00"/>
                </a:solidFill>
                <a:latin typeface="Arial MT"/>
                <a:cs typeface="Arial MT"/>
              </a:rPr>
              <a:t>clouds</a:t>
            </a:r>
            <a:r>
              <a:rPr sz="1400" spc="30" dirty="0">
                <a:solidFill>
                  <a:srgbClr val="003300"/>
                </a:solidFill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are 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3333"/>
                </a:solidFill>
                <a:latin typeface="Arial MT"/>
                <a:cs typeface="Arial MT"/>
              </a:rPr>
              <a:t>sky</a:t>
            </a:r>
            <a:r>
              <a:rPr sz="1400" spc="-20" dirty="0">
                <a:latin typeface="Arial MT"/>
                <a:cs typeface="Arial MT"/>
              </a:rPr>
              <a:t>,</a:t>
            </a:r>
            <a:endParaRPr sz="140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spcBef>
                <a:spcPts val="560"/>
              </a:spcBef>
              <a:tabLst>
                <a:tab pos="1011555" algn="l"/>
                <a:tab pos="1947545" algn="l"/>
              </a:tabLst>
            </a:pPr>
            <a:r>
              <a:rPr sz="1500" i="1" spc="-25" dirty="0">
                <a:latin typeface="Times New Roman"/>
                <a:cs typeface="Times New Roman"/>
              </a:rPr>
              <a:t>h</a:t>
            </a:r>
            <a:r>
              <a:rPr sz="1350" spc="-37" baseline="-24691" dirty="0">
                <a:latin typeface="Times New Roman"/>
                <a:cs typeface="Times New Roman"/>
              </a:rPr>
              <a:t>0</a:t>
            </a:r>
            <a:r>
              <a:rPr sz="1350" baseline="-24691" dirty="0">
                <a:latin typeface="Times New Roman"/>
                <a:cs typeface="Times New Roman"/>
              </a:rPr>
              <a:t>	</a:t>
            </a:r>
            <a:r>
              <a:rPr sz="1500" i="1" spc="-25" dirty="0">
                <a:latin typeface="Times New Roman"/>
                <a:cs typeface="Times New Roman"/>
              </a:rPr>
              <a:t>h</a:t>
            </a:r>
            <a:r>
              <a:rPr sz="1350" spc="-37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	</a:t>
            </a:r>
            <a:r>
              <a:rPr sz="1500" i="1" spc="-25" dirty="0">
                <a:latin typeface="Times New Roman"/>
                <a:cs typeface="Times New Roman"/>
              </a:rPr>
              <a:t>h</a:t>
            </a:r>
            <a:r>
              <a:rPr sz="1350" spc="-37" baseline="-24691" dirty="0">
                <a:latin typeface="Times New Roman"/>
                <a:cs typeface="Times New Roman"/>
              </a:rPr>
              <a:t>2</a:t>
            </a:r>
            <a:endParaRPr sz="1350" baseline="-24691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79880" y="1628140"/>
            <a:ext cx="68027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Language</a:t>
            </a:r>
            <a:r>
              <a:rPr sz="16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model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trying</a:t>
            </a:r>
            <a:r>
              <a:rPr sz="16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predict</a:t>
            </a:r>
            <a:r>
              <a:rPr sz="16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next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word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based</a:t>
            </a:r>
            <a:r>
              <a:rPr sz="16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on</a:t>
            </a:r>
            <a:r>
              <a:rPr sz="16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previous</a:t>
            </a:r>
            <a:r>
              <a:rPr sz="1600" spc="-2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CC"/>
                </a:solidFill>
                <a:latin typeface="Arial MT"/>
                <a:cs typeface="Arial MT"/>
              </a:rPr>
              <a:t>ones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2169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RNN</a:t>
            </a:r>
            <a:r>
              <a:rPr spc="-10" dirty="0">
                <a:solidFill>
                  <a:srgbClr val="3399FF"/>
                </a:solidFill>
              </a:rPr>
              <a:t> </a:t>
            </a:r>
            <a:r>
              <a:rPr spc="-30" dirty="0">
                <a:solidFill>
                  <a:srgbClr val="3399FF"/>
                </a:solidFill>
              </a:rPr>
              <a:t>long-</a:t>
            </a:r>
            <a:r>
              <a:rPr dirty="0">
                <a:solidFill>
                  <a:srgbClr val="3399FF"/>
                </a:solidFill>
              </a:rPr>
              <a:t>term</a:t>
            </a:r>
            <a:r>
              <a:rPr spc="-5" dirty="0">
                <a:solidFill>
                  <a:srgbClr val="3399FF"/>
                </a:solidFill>
              </a:rPr>
              <a:t> </a:t>
            </a:r>
            <a:r>
              <a:rPr spc="-10" dirty="0">
                <a:solidFill>
                  <a:srgbClr val="3399FF"/>
                </a:solidFill>
              </a:rPr>
              <a:t>dependencies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84120" y="3961129"/>
            <a:ext cx="647700" cy="36068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58110" y="4855209"/>
            <a:ext cx="300990" cy="300990"/>
            <a:chOff x="2658110" y="4855209"/>
            <a:chExt cx="300990" cy="300990"/>
          </a:xfrm>
        </p:grpSpPr>
        <p:sp>
          <p:nvSpPr>
            <p:cNvPr id="5" name="object 5"/>
            <p:cNvSpPr/>
            <p:nvPr/>
          </p:nvSpPr>
          <p:spPr>
            <a:xfrm>
              <a:off x="2664460" y="4861559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19" h="288289">
                  <a:moveTo>
                    <a:pt x="143509" y="0"/>
                  </a:moveTo>
                  <a:lnTo>
                    <a:pt x="97373" y="7122"/>
                  </a:lnTo>
                  <a:lnTo>
                    <a:pt x="57881" y="27106"/>
                  </a:lnTo>
                  <a:lnTo>
                    <a:pt x="27106" y="57881"/>
                  </a:lnTo>
                  <a:lnTo>
                    <a:pt x="7122" y="97373"/>
                  </a:lnTo>
                  <a:lnTo>
                    <a:pt x="0" y="143509"/>
                  </a:lnTo>
                  <a:lnTo>
                    <a:pt x="7122" y="190266"/>
                  </a:lnTo>
                  <a:lnTo>
                    <a:pt x="27106" y="230134"/>
                  </a:lnTo>
                  <a:lnTo>
                    <a:pt x="57881" y="261101"/>
                  </a:lnTo>
                  <a:lnTo>
                    <a:pt x="97373" y="281157"/>
                  </a:lnTo>
                  <a:lnTo>
                    <a:pt x="143509" y="288289"/>
                  </a:lnTo>
                  <a:lnTo>
                    <a:pt x="189646" y="281157"/>
                  </a:lnTo>
                  <a:lnTo>
                    <a:pt x="229138" y="261101"/>
                  </a:lnTo>
                  <a:lnTo>
                    <a:pt x="259913" y="230134"/>
                  </a:lnTo>
                  <a:lnTo>
                    <a:pt x="279897" y="190266"/>
                  </a:lnTo>
                  <a:lnTo>
                    <a:pt x="287019" y="143509"/>
                  </a:lnTo>
                  <a:lnTo>
                    <a:pt x="279897" y="97373"/>
                  </a:lnTo>
                  <a:lnTo>
                    <a:pt x="259913" y="57881"/>
                  </a:lnTo>
                  <a:lnTo>
                    <a:pt x="229138" y="27106"/>
                  </a:lnTo>
                  <a:lnTo>
                    <a:pt x="189646" y="7122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4460" y="4861559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19" h="288289">
                  <a:moveTo>
                    <a:pt x="143509" y="0"/>
                  </a:moveTo>
                  <a:lnTo>
                    <a:pt x="189646" y="7122"/>
                  </a:lnTo>
                  <a:lnTo>
                    <a:pt x="229138" y="27106"/>
                  </a:lnTo>
                  <a:lnTo>
                    <a:pt x="259913" y="57881"/>
                  </a:lnTo>
                  <a:lnTo>
                    <a:pt x="279897" y="97373"/>
                  </a:lnTo>
                  <a:lnTo>
                    <a:pt x="287019" y="143509"/>
                  </a:lnTo>
                  <a:lnTo>
                    <a:pt x="279897" y="190266"/>
                  </a:lnTo>
                  <a:lnTo>
                    <a:pt x="259913" y="230134"/>
                  </a:lnTo>
                  <a:lnTo>
                    <a:pt x="229138" y="261101"/>
                  </a:lnTo>
                  <a:lnTo>
                    <a:pt x="189646" y="281157"/>
                  </a:lnTo>
                  <a:lnTo>
                    <a:pt x="143509" y="288289"/>
                  </a:lnTo>
                  <a:lnTo>
                    <a:pt x="97373" y="281157"/>
                  </a:lnTo>
                  <a:lnTo>
                    <a:pt x="57881" y="261101"/>
                  </a:lnTo>
                  <a:lnTo>
                    <a:pt x="27106" y="230134"/>
                  </a:lnTo>
                  <a:lnTo>
                    <a:pt x="7122" y="190266"/>
                  </a:lnTo>
                  <a:lnTo>
                    <a:pt x="0" y="143509"/>
                  </a:lnTo>
                  <a:lnTo>
                    <a:pt x="7122" y="97373"/>
                  </a:lnTo>
                  <a:lnTo>
                    <a:pt x="27106" y="57881"/>
                  </a:lnTo>
                  <a:lnTo>
                    <a:pt x="57881" y="27106"/>
                  </a:lnTo>
                  <a:lnTo>
                    <a:pt x="97373" y="7122"/>
                  </a:lnTo>
                  <a:lnTo>
                    <a:pt x="143509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58160" y="48552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696210" y="4827270"/>
            <a:ext cx="230504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x</a:t>
            </a:r>
            <a:r>
              <a:rPr sz="1350" spc="-37" baseline="-24691" dirty="0">
                <a:latin typeface="Times New Roman"/>
                <a:cs typeface="Times New Roman"/>
              </a:rPr>
              <a:t>0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739389" y="4321809"/>
            <a:ext cx="137160" cy="539750"/>
            <a:chOff x="2739389" y="4321809"/>
            <a:chExt cx="137160" cy="539750"/>
          </a:xfrm>
        </p:grpSpPr>
        <p:sp>
          <p:nvSpPr>
            <p:cNvPr id="10" name="object 10"/>
            <p:cNvSpPr/>
            <p:nvPr/>
          </p:nvSpPr>
          <p:spPr>
            <a:xfrm>
              <a:off x="2807969" y="4420869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h="440689">
                  <a:moveTo>
                    <a:pt x="0" y="440689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39389" y="4321809"/>
              <a:ext cx="137160" cy="107950"/>
            </a:xfrm>
            <a:custGeom>
              <a:avLst/>
              <a:gdLst/>
              <a:ahLst/>
              <a:cxnLst/>
              <a:rect l="l" t="t" r="r" b="b"/>
              <a:pathLst>
                <a:path w="137160" h="107950">
                  <a:moveTo>
                    <a:pt x="68580" y="0"/>
                  </a:moveTo>
                  <a:lnTo>
                    <a:pt x="0" y="107950"/>
                  </a:lnTo>
                  <a:lnTo>
                    <a:pt x="137160" y="10795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658170" y="3055680"/>
            <a:ext cx="300990" cy="905510"/>
            <a:chOff x="2658170" y="3055680"/>
            <a:chExt cx="300990" cy="905510"/>
          </a:xfrm>
        </p:grpSpPr>
        <p:sp>
          <p:nvSpPr>
            <p:cNvPr id="13" name="object 13"/>
            <p:cNvSpPr/>
            <p:nvPr/>
          </p:nvSpPr>
          <p:spPr>
            <a:xfrm>
              <a:off x="2664459" y="30619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09" y="0"/>
                  </a:moveTo>
                  <a:lnTo>
                    <a:pt x="97373" y="7122"/>
                  </a:lnTo>
                  <a:lnTo>
                    <a:pt x="57881" y="27106"/>
                  </a:lnTo>
                  <a:lnTo>
                    <a:pt x="27106" y="57881"/>
                  </a:lnTo>
                  <a:lnTo>
                    <a:pt x="7122" y="97373"/>
                  </a:lnTo>
                  <a:lnTo>
                    <a:pt x="0" y="143509"/>
                  </a:lnTo>
                  <a:lnTo>
                    <a:pt x="7122" y="190266"/>
                  </a:lnTo>
                  <a:lnTo>
                    <a:pt x="27106" y="230134"/>
                  </a:lnTo>
                  <a:lnTo>
                    <a:pt x="57881" y="261101"/>
                  </a:lnTo>
                  <a:lnTo>
                    <a:pt x="97373" y="281157"/>
                  </a:lnTo>
                  <a:lnTo>
                    <a:pt x="143509" y="288289"/>
                  </a:lnTo>
                  <a:lnTo>
                    <a:pt x="190266" y="281157"/>
                  </a:lnTo>
                  <a:lnTo>
                    <a:pt x="230134" y="261101"/>
                  </a:lnTo>
                  <a:lnTo>
                    <a:pt x="261101" y="230134"/>
                  </a:lnTo>
                  <a:lnTo>
                    <a:pt x="281157" y="190266"/>
                  </a:lnTo>
                  <a:lnTo>
                    <a:pt x="288289" y="143509"/>
                  </a:lnTo>
                  <a:lnTo>
                    <a:pt x="281157" y="97373"/>
                  </a:lnTo>
                  <a:lnTo>
                    <a:pt x="261101" y="57881"/>
                  </a:lnTo>
                  <a:lnTo>
                    <a:pt x="230134" y="27106"/>
                  </a:lnTo>
                  <a:lnTo>
                    <a:pt x="190266" y="7122"/>
                  </a:lnTo>
                  <a:lnTo>
                    <a:pt x="143509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64459" y="30619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09" y="0"/>
                  </a:moveTo>
                  <a:lnTo>
                    <a:pt x="190266" y="7122"/>
                  </a:lnTo>
                  <a:lnTo>
                    <a:pt x="230134" y="27106"/>
                  </a:lnTo>
                  <a:lnTo>
                    <a:pt x="261101" y="57881"/>
                  </a:lnTo>
                  <a:lnTo>
                    <a:pt x="281157" y="97373"/>
                  </a:lnTo>
                  <a:lnTo>
                    <a:pt x="288289" y="143509"/>
                  </a:lnTo>
                  <a:lnTo>
                    <a:pt x="281157" y="190266"/>
                  </a:lnTo>
                  <a:lnTo>
                    <a:pt x="261101" y="230134"/>
                  </a:lnTo>
                  <a:lnTo>
                    <a:pt x="230134" y="261101"/>
                  </a:lnTo>
                  <a:lnTo>
                    <a:pt x="190266" y="281157"/>
                  </a:lnTo>
                  <a:lnTo>
                    <a:pt x="143509" y="288289"/>
                  </a:lnTo>
                  <a:lnTo>
                    <a:pt x="97373" y="281157"/>
                  </a:lnTo>
                  <a:lnTo>
                    <a:pt x="57881" y="261101"/>
                  </a:lnTo>
                  <a:lnTo>
                    <a:pt x="27106" y="230134"/>
                  </a:lnTo>
                  <a:lnTo>
                    <a:pt x="7122" y="190266"/>
                  </a:lnTo>
                  <a:lnTo>
                    <a:pt x="0" y="143509"/>
                  </a:lnTo>
                  <a:lnTo>
                    <a:pt x="7122" y="97373"/>
                  </a:lnTo>
                  <a:lnTo>
                    <a:pt x="27106" y="57881"/>
                  </a:lnTo>
                  <a:lnTo>
                    <a:pt x="57881" y="27106"/>
                  </a:lnTo>
                  <a:lnTo>
                    <a:pt x="97373" y="7122"/>
                  </a:lnTo>
                  <a:lnTo>
                    <a:pt x="143509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58160" y="305568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807969" y="3449320"/>
              <a:ext cx="0" cy="511809"/>
            </a:xfrm>
            <a:custGeom>
              <a:avLst/>
              <a:gdLst/>
              <a:ahLst/>
              <a:cxnLst/>
              <a:rect l="l" t="t" r="r" b="b"/>
              <a:pathLst>
                <a:path h="511810">
                  <a:moveTo>
                    <a:pt x="0" y="511809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39389" y="3350260"/>
              <a:ext cx="137160" cy="107950"/>
            </a:xfrm>
            <a:custGeom>
              <a:avLst/>
              <a:gdLst/>
              <a:ahLst/>
              <a:cxnLst/>
              <a:rect l="l" t="t" r="r" b="b"/>
              <a:pathLst>
                <a:path w="137160" h="107950">
                  <a:moveTo>
                    <a:pt x="68580" y="0"/>
                  </a:moveTo>
                  <a:lnTo>
                    <a:pt x="0" y="107950"/>
                  </a:lnTo>
                  <a:lnTo>
                    <a:pt x="137160" y="10795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20109" y="3962400"/>
            <a:ext cx="647700" cy="35941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94100" y="4855209"/>
            <a:ext cx="300990" cy="300990"/>
            <a:chOff x="3594100" y="4855209"/>
            <a:chExt cx="300990" cy="300990"/>
          </a:xfrm>
        </p:grpSpPr>
        <p:sp>
          <p:nvSpPr>
            <p:cNvPr id="20" name="object 20"/>
            <p:cNvSpPr/>
            <p:nvPr/>
          </p:nvSpPr>
          <p:spPr>
            <a:xfrm>
              <a:off x="3600450" y="4861559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510" y="0"/>
                  </a:moveTo>
                  <a:lnTo>
                    <a:pt x="97373" y="7132"/>
                  </a:lnTo>
                  <a:lnTo>
                    <a:pt x="57881" y="27188"/>
                  </a:lnTo>
                  <a:lnTo>
                    <a:pt x="27106" y="58155"/>
                  </a:lnTo>
                  <a:lnTo>
                    <a:pt x="7122" y="98023"/>
                  </a:lnTo>
                  <a:lnTo>
                    <a:pt x="0" y="144779"/>
                  </a:lnTo>
                  <a:lnTo>
                    <a:pt x="7122" y="190916"/>
                  </a:lnTo>
                  <a:lnTo>
                    <a:pt x="27106" y="230408"/>
                  </a:lnTo>
                  <a:lnTo>
                    <a:pt x="57881" y="261183"/>
                  </a:lnTo>
                  <a:lnTo>
                    <a:pt x="97373" y="281167"/>
                  </a:lnTo>
                  <a:lnTo>
                    <a:pt x="143510" y="288289"/>
                  </a:lnTo>
                  <a:lnTo>
                    <a:pt x="189646" y="281167"/>
                  </a:lnTo>
                  <a:lnTo>
                    <a:pt x="229138" y="261183"/>
                  </a:lnTo>
                  <a:lnTo>
                    <a:pt x="259913" y="230408"/>
                  </a:lnTo>
                  <a:lnTo>
                    <a:pt x="279897" y="190916"/>
                  </a:lnTo>
                  <a:lnTo>
                    <a:pt x="287020" y="144779"/>
                  </a:lnTo>
                  <a:lnTo>
                    <a:pt x="279897" y="98023"/>
                  </a:lnTo>
                  <a:lnTo>
                    <a:pt x="259913" y="58155"/>
                  </a:lnTo>
                  <a:lnTo>
                    <a:pt x="229138" y="27188"/>
                  </a:lnTo>
                  <a:lnTo>
                    <a:pt x="189646" y="713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0077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00450" y="4861559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510" y="0"/>
                  </a:moveTo>
                  <a:lnTo>
                    <a:pt x="189646" y="7132"/>
                  </a:lnTo>
                  <a:lnTo>
                    <a:pt x="229138" y="27188"/>
                  </a:lnTo>
                  <a:lnTo>
                    <a:pt x="259913" y="58155"/>
                  </a:lnTo>
                  <a:lnTo>
                    <a:pt x="279897" y="98023"/>
                  </a:lnTo>
                  <a:lnTo>
                    <a:pt x="287020" y="144779"/>
                  </a:lnTo>
                  <a:lnTo>
                    <a:pt x="279897" y="190916"/>
                  </a:lnTo>
                  <a:lnTo>
                    <a:pt x="259913" y="230408"/>
                  </a:lnTo>
                  <a:lnTo>
                    <a:pt x="229138" y="261183"/>
                  </a:lnTo>
                  <a:lnTo>
                    <a:pt x="189646" y="281167"/>
                  </a:lnTo>
                  <a:lnTo>
                    <a:pt x="143510" y="288289"/>
                  </a:lnTo>
                  <a:lnTo>
                    <a:pt x="97373" y="281167"/>
                  </a:lnTo>
                  <a:lnTo>
                    <a:pt x="57881" y="261183"/>
                  </a:lnTo>
                  <a:lnTo>
                    <a:pt x="27106" y="230408"/>
                  </a:lnTo>
                  <a:lnTo>
                    <a:pt x="7122" y="190916"/>
                  </a:lnTo>
                  <a:lnTo>
                    <a:pt x="0" y="144779"/>
                  </a:lnTo>
                  <a:lnTo>
                    <a:pt x="7122" y="98023"/>
                  </a:lnTo>
                  <a:lnTo>
                    <a:pt x="27106" y="58155"/>
                  </a:lnTo>
                  <a:lnTo>
                    <a:pt x="57881" y="27188"/>
                  </a:lnTo>
                  <a:lnTo>
                    <a:pt x="97373" y="7132"/>
                  </a:lnTo>
                  <a:lnTo>
                    <a:pt x="1435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94150" y="485527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32200" y="4827270"/>
            <a:ext cx="230504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x</a:t>
            </a:r>
            <a:r>
              <a:rPr sz="1350" spc="-37" baseline="-24691" dirty="0">
                <a:latin typeface="Times New Roman"/>
                <a:cs typeface="Times New Roman"/>
              </a:rPr>
              <a:t>1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675379" y="4321809"/>
            <a:ext cx="137160" cy="539750"/>
            <a:chOff x="3675379" y="4321809"/>
            <a:chExt cx="137160" cy="539750"/>
          </a:xfrm>
        </p:grpSpPr>
        <p:sp>
          <p:nvSpPr>
            <p:cNvPr id="25" name="object 25"/>
            <p:cNvSpPr/>
            <p:nvPr/>
          </p:nvSpPr>
          <p:spPr>
            <a:xfrm>
              <a:off x="3743959" y="4422139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43942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75379" y="4321809"/>
              <a:ext cx="137160" cy="109220"/>
            </a:xfrm>
            <a:custGeom>
              <a:avLst/>
              <a:gdLst/>
              <a:ahLst/>
              <a:cxnLst/>
              <a:rect l="l" t="t" r="r" b="b"/>
              <a:pathLst>
                <a:path w="137160" h="109220">
                  <a:moveTo>
                    <a:pt x="68580" y="0"/>
                  </a:moveTo>
                  <a:lnTo>
                    <a:pt x="0" y="109219"/>
                  </a:lnTo>
                  <a:lnTo>
                    <a:pt x="137160" y="10921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594160" y="3055680"/>
            <a:ext cx="300990" cy="906780"/>
            <a:chOff x="3594160" y="3055680"/>
            <a:chExt cx="300990" cy="906780"/>
          </a:xfrm>
        </p:grpSpPr>
        <p:sp>
          <p:nvSpPr>
            <p:cNvPr id="28" name="object 28"/>
            <p:cNvSpPr/>
            <p:nvPr/>
          </p:nvSpPr>
          <p:spPr>
            <a:xfrm>
              <a:off x="3600450" y="30619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97373" y="7132"/>
                  </a:lnTo>
                  <a:lnTo>
                    <a:pt x="57881" y="27188"/>
                  </a:lnTo>
                  <a:lnTo>
                    <a:pt x="27106" y="58155"/>
                  </a:lnTo>
                  <a:lnTo>
                    <a:pt x="7122" y="98023"/>
                  </a:lnTo>
                  <a:lnTo>
                    <a:pt x="0" y="144779"/>
                  </a:lnTo>
                  <a:lnTo>
                    <a:pt x="7122" y="190916"/>
                  </a:lnTo>
                  <a:lnTo>
                    <a:pt x="27106" y="230408"/>
                  </a:lnTo>
                  <a:lnTo>
                    <a:pt x="57881" y="261183"/>
                  </a:lnTo>
                  <a:lnTo>
                    <a:pt x="97373" y="281167"/>
                  </a:lnTo>
                  <a:lnTo>
                    <a:pt x="143510" y="288289"/>
                  </a:lnTo>
                  <a:lnTo>
                    <a:pt x="190266" y="281167"/>
                  </a:lnTo>
                  <a:lnTo>
                    <a:pt x="230134" y="261183"/>
                  </a:lnTo>
                  <a:lnTo>
                    <a:pt x="261101" y="230408"/>
                  </a:lnTo>
                  <a:lnTo>
                    <a:pt x="281157" y="190916"/>
                  </a:lnTo>
                  <a:lnTo>
                    <a:pt x="288289" y="144779"/>
                  </a:lnTo>
                  <a:lnTo>
                    <a:pt x="281157" y="98023"/>
                  </a:lnTo>
                  <a:lnTo>
                    <a:pt x="261101" y="58155"/>
                  </a:lnTo>
                  <a:lnTo>
                    <a:pt x="230134" y="27188"/>
                  </a:lnTo>
                  <a:lnTo>
                    <a:pt x="190266" y="713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00450" y="30619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190266" y="7132"/>
                  </a:lnTo>
                  <a:lnTo>
                    <a:pt x="230134" y="27188"/>
                  </a:lnTo>
                  <a:lnTo>
                    <a:pt x="261101" y="58155"/>
                  </a:lnTo>
                  <a:lnTo>
                    <a:pt x="281157" y="98023"/>
                  </a:lnTo>
                  <a:lnTo>
                    <a:pt x="288289" y="144779"/>
                  </a:lnTo>
                  <a:lnTo>
                    <a:pt x="281157" y="190916"/>
                  </a:lnTo>
                  <a:lnTo>
                    <a:pt x="261101" y="230408"/>
                  </a:lnTo>
                  <a:lnTo>
                    <a:pt x="230134" y="261183"/>
                  </a:lnTo>
                  <a:lnTo>
                    <a:pt x="190266" y="281167"/>
                  </a:lnTo>
                  <a:lnTo>
                    <a:pt x="143510" y="288289"/>
                  </a:lnTo>
                  <a:lnTo>
                    <a:pt x="97373" y="281167"/>
                  </a:lnTo>
                  <a:lnTo>
                    <a:pt x="57881" y="261183"/>
                  </a:lnTo>
                  <a:lnTo>
                    <a:pt x="27106" y="230408"/>
                  </a:lnTo>
                  <a:lnTo>
                    <a:pt x="7122" y="190916"/>
                  </a:lnTo>
                  <a:lnTo>
                    <a:pt x="0" y="144779"/>
                  </a:lnTo>
                  <a:lnTo>
                    <a:pt x="7122" y="98023"/>
                  </a:lnTo>
                  <a:lnTo>
                    <a:pt x="27106" y="58155"/>
                  </a:lnTo>
                  <a:lnTo>
                    <a:pt x="57881" y="27188"/>
                  </a:lnTo>
                  <a:lnTo>
                    <a:pt x="97373" y="7132"/>
                  </a:lnTo>
                  <a:lnTo>
                    <a:pt x="1435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94151" y="305568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43960" y="3449320"/>
              <a:ext cx="0" cy="513080"/>
            </a:xfrm>
            <a:custGeom>
              <a:avLst/>
              <a:gdLst/>
              <a:ahLst/>
              <a:cxnLst/>
              <a:rect l="l" t="t" r="r" b="b"/>
              <a:pathLst>
                <a:path h="513079">
                  <a:moveTo>
                    <a:pt x="0" y="513079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5380" y="3350260"/>
              <a:ext cx="137160" cy="109220"/>
            </a:xfrm>
            <a:custGeom>
              <a:avLst/>
              <a:gdLst/>
              <a:ahLst/>
              <a:cxnLst/>
              <a:rect l="l" t="t" r="r" b="b"/>
              <a:pathLst>
                <a:path w="137160" h="109220">
                  <a:moveTo>
                    <a:pt x="68580" y="0"/>
                  </a:moveTo>
                  <a:lnTo>
                    <a:pt x="0" y="109219"/>
                  </a:lnTo>
                  <a:lnTo>
                    <a:pt x="137160" y="109219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131820" y="4072890"/>
            <a:ext cx="288290" cy="137160"/>
            <a:chOff x="3131820" y="4072890"/>
            <a:chExt cx="288290" cy="137160"/>
          </a:xfrm>
        </p:grpSpPr>
        <p:sp>
          <p:nvSpPr>
            <p:cNvPr id="34" name="object 34"/>
            <p:cNvSpPr/>
            <p:nvPr/>
          </p:nvSpPr>
          <p:spPr>
            <a:xfrm>
              <a:off x="3131820" y="4141470"/>
              <a:ext cx="187960" cy="0"/>
            </a:xfrm>
            <a:custGeom>
              <a:avLst/>
              <a:gdLst/>
              <a:ahLst/>
              <a:cxnLst/>
              <a:rect l="l" t="t" r="r" b="b"/>
              <a:pathLst>
                <a:path w="187960">
                  <a:moveTo>
                    <a:pt x="0" y="0"/>
                  </a:moveTo>
                  <a:lnTo>
                    <a:pt x="187959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10890" y="4072890"/>
              <a:ext cx="109220" cy="137160"/>
            </a:xfrm>
            <a:custGeom>
              <a:avLst/>
              <a:gdLst/>
              <a:ahLst/>
              <a:cxnLst/>
              <a:rect l="l" t="t" r="r" b="b"/>
              <a:pathLst>
                <a:path w="109220" h="137160">
                  <a:moveTo>
                    <a:pt x="0" y="0"/>
                  </a:moveTo>
                  <a:lnTo>
                    <a:pt x="0" y="137160"/>
                  </a:lnTo>
                  <a:lnTo>
                    <a:pt x="109220" y="68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56100" y="3962400"/>
            <a:ext cx="647700" cy="35941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530090" y="4855209"/>
            <a:ext cx="300990" cy="302260"/>
            <a:chOff x="4530090" y="4855209"/>
            <a:chExt cx="300990" cy="302260"/>
          </a:xfrm>
        </p:grpSpPr>
        <p:sp>
          <p:nvSpPr>
            <p:cNvPr id="38" name="object 38"/>
            <p:cNvSpPr/>
            <p:nvPr/>
          </p:nvSpPr>
          <p:spPr>
            <a:xfrm>
              <a:off x="4536440" y="4861559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510" y="0"/>
                  </a:moveTo>
                  <a:lnTo>
                    <a:pt x="97373" y="7254"/>
                  </a:lnTo>
                  <a:lnTo>
                    <a:pt x="57881" y="27553"/>
                  </a:lnTo>
                  <a:lnTo>
                    <a:pt x="27106" y="58704"/>
                  </a:lnTo>
                  <a:lnTo>
                    <a:pt x="7122" y="98511"/>
                  </a:lnTo>
                  <a:lnTo>
                    <a:pt x="0" y="144779"/>
                  </a:lnTo>
                  <a:lnTo>
                    <a:pt x="7122" y="190916"/>
                  </a:lnTo>
                  <a:lnTo>
                    <a:pt x="27106" y="230408"/>
                  </a:lnTo>
                  <a:lnTo>
                    <a:pt x="57881" y="261183"/>
                  </a:lnTo>
                  <a:lnTo>
                    <a:pt x="97373" y="281167"/>
                  </a:lnTo>
                  <a:lnTo>
                    <a:pt x="143510" y="288289"/>
                  </a:lnTo>
                  <a:lnTo>
                    <a:pt x="189646" y="281167"/>
                  </a:lnTo>
                  <a:lnTo>
                    <a:pt x="229138" y="261183"/>
                  </a:lnTo>
                  <a:lnTo>
                    <a:pt x="259913" y="230408"/>
                  </a:lnTo>
                  <a:lnTo>
                    <a:pt x="279897" y="190916"/>
                  </a:lnTo>
                  <a:lnTo>
                    <a:pt x="287020" y="144779"/>
                  </a:lnTo>
                  <a:lnTo>
                    <a:pt x="279897" y="98511"/>
                  </a:lnTo>
                  <a:lnTo>
                    <a:pt x="259913" y="58704"/>
                  </a:lnTo>
                  <a:lnTo>
                    <a:pt x="229138" y="27553"/>
                  </a:lnTo>
                  <a:lnTo>
                    <a:pt x="189646" y="7254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536440" y="4861559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510" y="0"/>
                  </a:moveTo>
                  <a:lnTo>
                    <a:pt x="189646" y="7254"/>
                  </a:lnTo>
                  <a:lnTo>
                    <a:pt x="229138" y="27553"/>
                  </a:lnTo>
                  <a:lnTo>
                    <a:pt x="259913" y="58704"/>
                  </a:lnTo>
                  <a:lnTo>
                    <a:pt x="279897" y="98511"/>
                  </a:lnTo>
                  <a:lnTo>
                    <a:pt x="287020" y="144779"/>
                  </a:lnTo>
                  <a:lnTo>
                    <a:pt x="279897" y="190916"/>
                  </a:lnTo>
                  <a:lnTo>
                    <a:pt x="259913" y="230408"/>
                  </a:lnTo>
                  <a:lnTo>
                    <a:pt x="229138" y="261183"/>
                  </a:lnTo>
                  <a:lnTo>
                    <a:pt x="189646" y="281167"/>
                  </a:lnTo>
                  <a:lnTo>
                    <a:pt x="143510" y="288289"/>
                  </a:lnTo>
                  <a:lnTo>
                    <a:pt x="97373" y="281167"/>
                  </a:lnTo>
                  <a:lnTo>
                    <a:pt x="57881" y="261183"/>
                  </a:lnTo>
                  <a:lnTo>
                    <a:pt x="27106" y="230408"/>
                  </a:lnTo>
                  <a:lnTo>
                    <a:pt x="7122" y="190916"/>
                  </a:lnTo>
                  <a:lnTo>
                    <a:pt x="0" y="144779"/>
                  </a:lnTo>
                  <a:lnTo>
                    <a:pt x="7122" y="98511"/>
                  </a:lnTo>
                  <a:lnTo>
                    <a:pt x="27106" y="58704"/>
                  </a:lnTo>
                  <a:lnTo>
                    <a:pt x="57881" y="27553"/>
                  </a:lnTo>
                  <a:lnTo>
                    <a:pt x="97373" y="7254"/>
                  </a:lnTo>
                  <a:lnTo>
                    <a:pt x="1435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530141" y="4855273"/>
              <a:ext cx="300990" cy="302260"/>
            </a:xfrm>
            <a:custGeom>
              <a:avLst/>
              <a:gdLst/>
              <a:ahLst/>
              <a:cxnLst/>
              <a:rect l="l" t="t" r="r" b="b"/>
              <a:pathLst>
                <a:path w="300989" h="302260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2260">
                  <a:moveTo>
                    <a:pt x="300875" y="295846"/>
                  </a:moveTo>
                  <a:lnTo>
                    <a:pt x="299034" y="291401"/>
                  </a:lnTo>
                  <a:lnTo>
                    <a:pt x="294589" y="289560"/>
                  </a:lnTo>
                  <a:lnTo>
                    <a:pt x="290131" y="291401"/>
                  </a:lnTo>
                  <a:lnTo>
                    <a:pt x="288290" y="295846"/>
                  </a:lnTo>
                  <a:lnTo>
                    <a:pt x="290131" y="300304"/>
                  </a:lnTo>
                  <a:lnTo>
                    <a:pt x="294589" y="302145"/>
                  </a:lnTo>
                  <a:lnTo>
                    <a:pt x="299034" y="300304"/>
                  </a:lnTo>
                  <a:lnTo>
                    <a:pt x="300875" y="295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568190" y="4827270"/>
            <a:ext cx="230504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x</a:t>
            </a:r>
            <a:r>
              <a:rPr sz="1350" spc="-37" baseline="-24691" dirty="0">
                <a:latin typeface="Times New Roman"/>
                <a:cs typeface="Times New Roman"/>
              </a:rPr>
              <a:t>2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611370" y="4321809"/>
            <a:ext cx="137160" cy="539750"/>
            <a:chOff x="4611370" y="4321809"/>
            <a:chExt cx="137160" cy="539750"/>
          </a:xfrm>
        </p:grpSpPr>
        <p:sp>
          <p:nvSpPr>
            <p:cNvPr id="43" name="object 43"/>
            <p:cNvSpPr/>
            <p:nvPr/>
          </p:nvSpPr>
          <p:spPr>
            <a:xfrm>
              <a:off x="4679950" y="4422139"/>
              <a:ext cx="0" cy="439420"/>
            </a:xfrm>
            <a:custGeom>
              <a:avLst/>
              <a:gdLst/>
              <a:ahLst/>
              <a:cxnLst/>
              <a:rect l="l" t="t" r="r" b="b"/>
              <a:pathLst>
                <a:path h="439420">
                  <a:moveTo>
                    <a:pt x="0" y="43942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611370" y="4321809"/>
              <a:ext cx="137160" cy="109220"/>
            </a:xfrm>
            <a:custGeom>
              <a:avLst/>
              <a:gdLst/>
              <a:ahLst/>
              <a:cxnLst/>
              <a:rect l="l" t="t" r="r" b="b"/>
              <a:pathLst>
                <a:path w="137160" h="109220">
                  <a:moveTo>
                    <a:pt x="68579" y="0"/>
                  </a:moveTo>
                  <a:lnTo>
                    <a:pt x="0" y="109219"/>
                  </a:lnTo>
                  <a:lnTo>
                    <a:pt x="137159" y="10921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5" name="object 45"/>
          <p:cNvGrpSpPr/>
          <p:nvPr/>
        </p:nvGrpSpPr>
        <p:grpSpPr>
          <a:xfrm>
            <a:off x="4530150" y="3055680"/>
            <a:ext cx="300990" cy="906780"/>
            <a:chOff x="4530150" y="3055680"/>
            <a:chExt cx="300990" cy="906780"/>
          </a:xfrm>
        </p:grpSpPr>
        <p:sp>
          <p:nvSpPr>
            <p:cNvPr id="46" name="object 46"/>
            <p:cNvSpPr/>
            <p:nvPr/>
          </p:nvSpPr>
          <p:spPr>
            <a:xfrm>
              <a:off x="4536439" y="30619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97373" y="7132"/>
                  </a:lnTo>
                  <a:lnTo>
                    <a:pt x="57881" y="27188"/>
                  </a:lnTo>
                  <a:lnTo>
                    <a:pt x="27106" y="58155"/>
                  </a:lnTo>
                  <a:lnTo>
                    <a:pt x="7122" y="98023"/>
                  </a:lnTo>
                  <a:lnTo>
                    <a:pt x="0" y="144779"/>
                  </a:lnTo>
                  <a:lnTo>
                    <a:pt x="7122" y="190916"/>
                  </a:lnTo>
                  <a:lnTo>
                    <a:pt x="27106" y="230408"/>
                  </a:lnTo>
                  <a:lnTo>
                    <a:pt x="57881" y="261183"/>
                  </a:lnTo>
                  <a:lnTo>
                    <a:pt x="97373" y="281167"/>
                  </a:lnTo>
                  <a:lnTo>
                    <a:pt x="143510" y="288289"/>
                  </a:lnTo>
                  <a:lnTo>
                    <a:pt x="190266" y="281167"/>
                  </a:lnTo>
                  <a:lnTo>
                    <a:pt x="230134" y="261183"/>
                  </a:lnTo>
                  <a:lnTo>
                    <a:pt x="261101" y="230408"/>
                  </a:lnTo>
                  <a:lnTo>
                    <a:pt x="281157" y="190916"/>
                  </a:lnTo>
                  <a:lnTo>
                    <a:pt x="288289" y="144779"/>
                  </a:lnTo>
                  <a:lnTo>
                    <a:pt x="281157" y="98023"/>
                  </a:lnTo>
                  <a:lnTo>
                    <a:pt x="261101" y="58155"/>
                  </a:lnTo>
                  <a:lnTo>
                    <a:pt x="230134" y="27188"/>
                  </a:lnTo>
                  <a:lnTo>
                    <a:pt x="190266" y="713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36439" y="306197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510" y="0"/>
                  </a:moveTo>
                  <a:lnTo>
                    <a:pt x="190266" y="7132"/>
                  </a:lnTo>
                  <a:lnTo>
                    <a:pt x="230134" y="27188"/>
                  </a:lnTo>
                  <a:lnTo>
                    <a:pt x="261101" y="58155"/>
                  </a:lnTo>
                  <a:lnTo>
                    <a:pt x="281157" y="98023"/>
                  </a:lnTo>
                  <a:lnTo>
                    <a:pt x="288289" y="144779"/>
                  </a:lnTo>
                  <a:lnTo>
                    <a:pt x="281157" y="190916"/>
                  </a:lnTo>
                  <a:lnTo>
                    <a:pt x="261101" y="230408"/>
                  </a:lnTo>
                  <a:lnTo>
                    <a:pt x="230134" y="261183"/>
                  </a:lnTo>
                  <a:lnTo>
                    <a:pt x="190266" y="281167"/>
                  </a:lnTo>
                  <a:lnTo>
                    <a:pt x="143510" y="288289"/>
                  </a:lnTo>
                  <a:lnTo>
                    <a:pt x="97373" y="281167"/>
                  </a:lnTo>
                  <a:lnTo>
                    <a:pt x="57881" y="261183"/>
                  </a:lnTo>
                  <a:lnTo>
                    <a:pt x="27106" y="230408"/>
                  </a:lnTo>
                  <a:lnTo>
                    <a:pt x="7122" y="190916"/>
                  </a:lnTo>
                  <a:lnTo>
                    <a:pt x="0" y="144779"/>
                  </a:lnTo>
                  <a:lnTo>
                    <a:pt x="7122" y="98023"/>
                  </a:lnTo>
                  <a:lnTo>
                    <a:pt x="27106" y="58155"/>
                  </a:lnTo>
                  <a:lnTo>
                    <a:pt x="57881" y="27188"/>
                  </a:lnTo>
                  <a:lnTo>
                    <a:pt x="97373" y="7132"/>
                  </a:lnTo>
                  <a:lnTo>
                    <a:pt x="1435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30140" y="305568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89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89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79949" y="3450590"/>
              <a:ext cx="0" cy="511809"/>
            </a:xfrm>
            <a:custGeom>
              <a:avLst/>
              <a:gdLst/>
              <a:ahLst/>
              <a:cxnLst/>
              <a:rect l="l" t="t" r="r" b="b"/>
              <a:pathLst>
                <a:path h="511810">
                  <a:moveTo>
                    <a:pt x="0" y="51181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611369" y="3350260"/>
              <a:ext cx="137160" cy="109220"/>
            </a:xfrm>
            <a:custGeom>
              <a:avLst/>
              <a:gdLst/>
              <a:ahLst/>
              <a:cxnLst/>
              <a:rect l="l" t="t" r="r" b="b"/>
              <a:pathLst>
                <a:path w="137160" h="109220">
                  <a:moveTo>
                    <a:pt x="68579" y="0"/>
                  </a:moveTo>
                  <a:lnTo>
                    <a:pt x="0" y="109219"/>
                  </a:lnTo>
                  <a:lnTo>
                    <a:pt x="137159" y="10921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1" name="object 51"/>
          <p:cNvGrpSpPr/>
          <p:nvPr/>
        </p:nvGrpSpPr>
        <p:grpSpPr>
          <a:xfrm>
            <a:off x="4058285" y="4074159"/>
            <a:ext cx="297815" cy="135890"/>
            <a:chOff x="4058285" y="4074159"/>
            <a:chExt cx="297815" cy="135890"/>
          </a:xfrm>
        </p:grpSpPr>
        <p:sp>
          <p:nvSpPr>
            <p:cNvPr id="52" name="object 52"/>
            <p:cNvSpPr/>
            <p:nvPr/>
          </p:nvSpPr>
          <p:spPr>
            <a:xfrm>
              <a:off x="4067809" y="4141469"/>
              <a:ext cx="187960" cy="1270"/>
            </a:xfrm>
            <a:custGeom>
              <a:avLst/>
              <a:gdLst/>
              <a:ahLst/>
              <a:cxnLst/>
              <a:rect l="l" t="t" r="r" b="b"/>
              <a:pathLst>
                <a:path w="187960" h="1270">
                  <a:moveTo>
                    <a:pt x="0" y="0"/>
                  </a:moveTo>
                  <a:lnTo>
                    <a:pt x="187960" y="1269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246879" y="4074159"/>
              <a:ext cx="109220" cy="135890"/>
            </a:xfrm>
            <a:custGeom>
              <a:avLst/>
              <a:gdLst/>
              <a:ahLst/>
              <a:cxnLst/>
              <a:rect l="l" t="t" r="r" b="b"/>
              <a:pathLst>
                <a:path w="109220" h="135889">
                  <a:moveTo>
                    <a:pt x="0" y="0"/>
                  </a:moveTo>
                  <a:lnTo>
                    <a:pt x="0" y="135889"/>
                  </a:lnTo>
                  <a:lnTo>
                    <a:pt x="109220" y="673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6732269" y="3962400"/>
            <a:ext cx="647700" cy="36068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906259" y="4856479"/>
            <a:ext cx="300990" cy="300990"/>
            <a:chOff x="6906259" y="4856479"/>
            <a:chExt cx="300990" cy="300990"/>
          </a:xfrm>
        </p:grpSpPr>
        <p:sp>
          <p:nvSpPr>
            <p:cNvPr id="56" name="object 56"/>
            <p:cNvSpPr/>
            <p:nvPr/>
          </p:nvSpPr>
          <p:spPr>
            <a:xfrm>
              <a:off x="6912609" y="4862829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510" y="0"/>
                  </a:moveTo>
                  <a:lnTo>
                    <a:pt x="97373" y="7122"/>
                  </a:lnTo>
                  <a:lnTo>
                    <a:pt x="57881" y="27106"/>
                  </a:lnTo>
                  <a:lnTo>
                    <a:pt x="27106" y="57881"/>
                  </a:lnTo>
                  <a:lnTo>
                    <a:pt x="7122" y="97373"/>
                  </a:lnTo>
                  <a:lnTo>
                    <a:pt x="0" y="143510"/>
                  </a:lnTo>
                  <a:lnTo>
                    <a:pt x="7122" y="189778"/>
                  </a:lnTo>
                  <a:lnTo>
                    <a:pt x="27106" y="229585"/>
                  </a:lnTo>
                  <a:lnTo>
                    <a:pt x="57881" y="260736"/>
                  </a:lnTo>
                  <a:lnTo>
                    <a:pt x="97373" y="281035"/>
                  </a:lnTo>
                  <a:lnTo>
                    <a:pt x="143510" y="288290"/>
                  </a:lnTo>
                  <a:lnTo>
                    <a:pt x="189646" y="281035"/>
                  </a:lnTo>
                  <a:lnTo>
                    <a:pt x="229138" y="260736"/>
                  </a:lnTo>
                  <a:lnTo>
                    <a:pt x="259913" y="229585"/>
                  </a:lnTo>
                  <a:lnTo>
                    <a:pt x="279897" y="189778"/>
                  </a:lnTo>
                  <a:lnTo>
                    <a:pt x="287020" y="143510"/>
                  </a:lnTo>
                  <a:lnTo>
                    <a:pt x="279897" y="97373"/>
                  </a:lnTo>
                  <a:lnTo>
                    <a:pt x="259913" y="57881"/>
                  </a:lnTo>
                  <a:lnTo>
                    <a:pt x="229138" y="27106"/>
                  </a:lnTo>
                  <a:lnTo>
                    <a:pt x="189646" y="712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12609" y="4862829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510" y="0"/>
                  </a:moveTo>
                  <a:lnTo>
                    <a:pt x="189646" y="7122"/>
                  </a:lnTo>
                  <a:lnTo>
                    <a:pt x="229138" y="27106"/>
                  </a:lnTo>
                  <a:lnTo>
                    <a:pt x="259913" y="57881"/>
                  </a:lnTo>
                  <a:lnTo>
                    <a:pt x="279897" y="97373"/>
                  </a:lnTo>
                  <a:lnTo>
                    <a:pt x="287020" y="143510"/>
                  </a:lnTo>
                  <a:lnTo>
                    <a:pt x="279897" y="189778"/>
                  </a:lnTo>
                  <a:lnTo>
                    <a:pt x="259913" y="229585"/>
                  </a:lnTo>
                  <a:lnTo>
                    <a:pt x="229138" y="260736"/>
                  </a:lnTo>
                  <a:lnTo>
                    <a:pt x="189646" y="281035"/>
                  </a:lnTo>
                  <a:lnTo>
                    <a:pt x="143510" y="288290"/>
                  </a:lnTo>
                  <a:lnTo>
                    <a:pt x="97373" y="281035"/>
                  </a:lnTo>
                  <a:lnTo>
                    <a:pt x="57881" y="260736"/>
                  </a:lnTo>
                  <a:lnTo>
                    <a:pt x="27106" y="229585"/>
                  </a:lnTo>
                  <a:lnTo>
                    <a:pt x="7122" y="189778"/>
                  </a:lnTo>
                  <a:lnTo>
                    <a:pt x="0" y="143510"/>
                  </a:lnTo>
                  <a:lnTo>
                    <a:pt x="7122" y="97373"/>
                  </a:lnTo>
                  <a:lnTo>
                    <a:pt x="27106" y="57881"/>
                  </a:lnTo>
                  <a:lnTo>
                    <a:pt x="57881" y="27106"/>
                  </a:lnTo>
                  <a:lnTo>
                    <a:pt x="97373" y="7122"/>
                  </a:lnTo>
                  <a:lnTo>
                    <a:pt x="1435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906310" y="485654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90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90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6934200" y="4876800"/>
            <a:ext cx="36385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i="1" baseline="14814" dirty="0">
                <a:latin typeface="Times New Roman"/>
                <a:cs typeface="Times New Roman"/>
              </a:rPr>
              <a:t>x</a:t>
            </a:r>
            <a:r>
              <a:rPr sz="900" i="1" dirty="0">
                <a:latin typeface="Times New Roman"/>
                <a:cs typeface="Times New Roman"/>
              </a:rPr>
              <a:t>t</a:t>
            </a:r>
            <a:r>
              <a:rPr sz="900" i="1" spc="-10" dirty="0">
                <a:latin typeface="Times New Roman"/>
                <a:cs typeface="Times New Roman"/>
              </a:rPr>
              <a:t> </a:t>
            </a:r>
            <a:r>
              <a:rPr sz="900" spc="55" dirty="0">
                <a:latin typeface="Cambria"/>
                <a:cs typeface="Cambria"/>
              </a:rPr>
              <a:t>−</a:t>
            </a:r>
            <a:r>
              <a:rPr sz="900" spc="5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906259" y="3056889"/>
            <a:ext cx="300990" cy="300990"/>
            <a:chOff x="6906259" y="3056889"/>
            <a:chExt cx="300990" cy="300990"/>
          </a:xfrm>
        </p:grpSpPr>
        <p:sp>
          <p:nvSpPr>
            <p:cNvPr id="61" name="object 61"/>
            <p:cNvSpPr/>
            <p:nvPr/>
          </p:nvSpPr>
          <p:spPr>
            <a:xfrm>
              <a:off x="6912609" y="3063239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90" h="287020">
                  <a:moveTo>
                    <a:pt x="143510" y="0"/>
                  </a:moveTo>
                  <a:lnTo>
                    <a:pt x="97373" y="7122"/>
                  </a:lnTo>
                  <a:lnTo>
                    <a:pt x="57881" y="27106"/>
                  </a:lnTo>
                  <a:lnTo>
                    <a:pt x="27106" y="57881"/>
                  </a:lnTo>
                  <a:lnTo>
                    <a:pt x="7122" y="97373"/>
                  </a:lnTo>
                  <a:lnTo>
                    <a:pt x="0" y="143510"/>
                  </a:lnTo>
                  <a:lnTo>
                    <a:pt x="7122" y="189646"/>
                  </a:lnTo>
                  <a:lnTo>
                    <a:pt x="27106" y="229138"/>
                  </a:lnTo>
                  <a:lnTo>
                    <a:pt x="57881" y="259913"/>
                  </a:lnTo>
                  <a:lnTo>
                    <a:pt x="97373" y="279897"/>
                  </a:lnTo>
                  <a:lnTo>
                    <a:pt x="143510" y="287020"/>
                  </a:lnTo>
                  <a:lnTo>
                    <a:pt x="190266" y="279897"/>
                  </a:lnTo>
                  <a:lnTo>
                    <a:pt x="230134" y="259913"/>
                  </a:lnTo>
                  <a:lnTo>
                    <a:pt x="261101" y="229138"/>
                  </a:lnTo>
                  <a:lnTo>
                    <a:pt x="281157" y="189646"/>
                  </a:lnTo>
                  <a:lnTo>
                    <a:pt x="288290" y="143510"/>
                  </a:lnTo>
                  <a:lnTo>
                    <a:pt x="281157" y="97373"/>
                  </a:lnTo>
                  <a:lnTo>
                    <a:pt x="261101" y="57881"/>
                  </a:lnTo>
                  <a:lnTo>
                    <a:pt x="230134" y="27106"/>
                  </a:lnTo>
                  <a:lnTo>
                    <a:pt x="190266" y="712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912609" y="3063239"/>
              <a:ext cx="288290" cy="287020"/>
            </a:xfrm>
            <a:custGeom>
              <a:avLst/>
              <a:gdLst/>
              <a:ahLst/>
              <a:cxnLst/>
              <a:rect l="l" t="t" r="r" b="b"/>
              <a:pathLst>
                <a:path w="288290" h="287020">
                  <a:moveTo>
                    <a:pt x="143510" y="0"/>
                  </a:moveTo>
                  <a:lnTo>
                    <a:pt x="190266" y="7122"/>
                  </a:lnTo>
                  <a:lnTo>
                    <a:pt x="230134" y="27106"/>
                  </a:lnTo>
                  <a:lnTo>
                    <a:pt x="261101" y="57881"/>
                  </a:lnTo>
                  <a:lnTo>
                    <a:pt x="281157" y="97373"/>
                  </a:lnTo>
                  <a:lnTo>
                    <a:pt x="288290" y="143510"/>
                  </a:lnTo>
                  <a:lnTo>
                    <a:pt x="281157" y="189646"/>
                  </a:lnTo>
                  <a:lnTo>
                    <a:pt x="261101" y="229138"/>
                  </a:lnTo>
                  <a:lnTo>
                    <a:pt x="230134" y="259913"/>
                  </a:lnTo>
                  <a:lnTo>
                    <a:pt x="190266" y="279897"/>
                  </a:lnTo>
                  <a:lnTo>
                    <a:pt x="143510" y="287020"/>
                  </a:lnTo>
                  <a:lnTo>
                    <a:pt x="97373" y="279897"/>
                  </a:lnTo>
                  <a:lnTo>
                    <a:pt x="57881" y="259913"/>
                  </a:lnTo>
                  <a:lnTo>
                    <a:pt x="27106" y="229138"/>
                  </a:lnTo>
                  <a:lnTo>
                    <a:pt x="7122" y="189646"/>
                  </a:lnTo>
                  <a:lnTo>
                    <a:pt x="0" y="143510"/>
                  </a:lnTo>
                  <a:lnTo>
                    <a:pt x="7122" y="97373"/>
                  </a:lnTo>
                  <a:lnTo>
                    <a:pt x="27106" y="57881"/>
                  </a:lnTo>
                  <a:lnTo>
                    <a:pt x="57881" y="27106"/>
                  </a:lnTo>
                  <a:lnTo>
                    <a:pt x="97373" y="7122"/>
                  </a:lnTo>
                  <a:lnTo>
                    <a:pt x="1435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906310" y="30569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90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90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6887209" y="3077210"/>
            <a:ext cx="31432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50" i="1" spc="-150" baseline="14814" dirty="0">
                <a:latin typeface="Times New Roman"/>
                <a:cs typeface="Times New Roman"/>
              </a:rPr>
              <a:t>h</a:t>
            </a:r>
            <a:r>
              <a:rPr sz="900" i="1" spc="-100" dirty="0">
                <a:latin typeface="Times New Roman"/>
                <a:cs typeface="Times New Roman"/>
              </a:rPr>
              <a:t>t</a:t>
            </a:r>
            <a:r>
              <a:rPr sz="900" i="1" spc="-130" dirty="0">
                <a:latin typeface="Times New Roman"/>
                <a:cs typeface="Times New Roman"/>
              </a:rPr>
              <a:t> </a:t>
            </a:r>
            <a:r>
              <a:rPr sz="900" spc="-35" dirty="0">
                <a:latin typeface="Cambria"/>
                <a:cs typeface="Cambria"/>
              </a:rPr>
              <a:t>−</a:t>
            </a:r>
            <a:r>
              <a:rPr sz="900" spc="-35" dirty="0">
                <a:latin typeface="Times New Roman"/>
                <a:cs typeface="Times New Roman"/>
              </a:rPr>
              <a:t>1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6987540" y="4323079"/>
            <a:ext cx="137160" cy="539750"/>
            <a:chOff x="6987540" y="4323079"/>
            <a:chExt cx="137160" cy="539750"/>
          </a:xfrm>
        </p:grpSpPr>
        <p:sp>
          <p:nvSpPr>
            <p:cNvPr id="66" name="object 66"/>
            <p:cNvSpPr/>
            <p:nvPr/>
          </p:nvSpPr>
          <p:spPr>
            <a:xfrm>
              <a:off x="7056120" y="4422139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h="440689">
                  <a:moveTo>
                    <a:pt x="0" y="44069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987540" y="4323079"/>
              <a:ext cx="137160" cy="107950"/>
            </a:xfrm>
            <a:custGeom>
              <a:avLst/>
              <a:gdLst/>
              <a:ahLst/>
              <a:cxnLst/>
              <a:rect l="l" t="t" r="r" b="b"/>
              <a:pathLst>
                <a:path w="137159" h="107950">
                  <a:moveTo>
                    <a:pt x="68579" y="0"/>
                  </a:moveTo>
                  <a:lnTo>
                    <a:pt x="0" y="107950"/>
                  </a:lnTo>
                  <a:lnTo>
                    <a:pt x="137159" y="107950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6987540" y="3350259"/>
            <a:ext cx="137160" cy="612140"/>
            <a:chOff x="6987540" y="3350259"/>
            <a:chExt cx="137160" cy="612140"/>
          </a:xfrm>
        </p:grpSpPr>
        <p:sp>
          <p:nvSpPr>
            <p:cNvPr id="69" name="object 69"/>
            <p:cNvSpPr/>
            <p:nvPr/>
          </p:nvSpPr>
          <p:spPr>
            <a:xfrm>
              <a:off x="7056120" y="3450589"/>
              <a:ext cx="0" cy="511809"/>
            </a:xfrm>
            <a:custGeom>
              <a:avLst/>
              <a:gdLst/>
              <a:ahLst/>
              <a:cxnLst/>
              <a:rect l="l" t="t" r="r" b="b"/>
              <a:pathLst>
                <a:path h="511810">
                  <a:moveTo>
                    <a:pt x="0" y="51181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987540" y="3350259"/>
              <a:ext cx="137160" cy="109220"/>
            </a:xfrm>
            <a:custGeom>
              <a:avLst/>
              <a:gdLst/>
              <a:ahLst/>
              <a:cxnLst/>
              <a:rect l="l" t="t" r="r" b="b"/>
              <a:pathLst>
                <a:path w="137159" h="109220">
                  <a:moveTo>
                    <a:pt x="68579" y="0"/>
                  </a:moveTo>
                  <a:lnTo>
                    <a:pt x="0" y="109219"/>
                  </a:lnTo>
                  <a:lnTo>
                    <a:pt x="137159" y="109219"/>
                  </a:lnTo>
                  <a:lnTo>
                    <a:pt x="685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5003800" y="4074159"/>
            <a:ext cx="1728470" cy="135890"/>
            <a:chOff x="5003800" y="4074159"/>
            <a:chExt cx="1728470" cy="135890"/>
          </a:xfrm>
        </p:grpSpPr>
        <p:sp>
          <p:nvSpPr>
            <p:cNvPr id="72" name="object 72"/>
            <p:cNvSpPr/>
            <p:nvPr/>
          </p:nvSpPr>
          <p:spPr>
            <a:xfrm>
              <a:off x="5003800" y="4142739"/>
              <a:ext cx="1628139" cy="0"/>
            </a:xfrm>
            <a:custGeom>
              <a:avLst/>
              <a:gdLst/>
              <a:ahLst/>
              <a:cxnLst/>
              <a:rect l="l" t="t" r="r" b="b"/>
              <a:pathLst>
                <a:path w="1628140">
                  <a:moveTo>
                    <a:pt x="0" y="0"/>
                  </a:moveTo>
                  <a:lnTo>
                    <a:pt x="162814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623050" y="4074159"/>
              <a:ext cx="109220" cy="135890"/>
            </a:xfrm>
            <a:custGeom>
              <a:avLst/>
              <a:gdLst/>
              <a:ahLst/>
              <a:cxnLst/>
              <a:rect l="l" t="t" r="r" b="b"/>
              <a:pathLst>
                <a:path w="109220" h="135889">
                  <a:moveTo>
                    <a:pt x="0" y="0"/>
                  </a:moveTo>
                  <a:lnTo>
                    <a:pt x="0" y="135889"/>
                  </a:lnTo>
                  <a:lnTo>
                    <a:pt x="10922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7666990" y="3962400"/>
            <a:ext cx="647700" cy="360680"/>
          </a:xfrm>
          <a:prstGeom prst="rect">
            <a:avLst/>
          </a:prstGeom>
          <a:ln w="12579">
            <a:solidFill>
              <a:srgbClr val="000000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"/>
              </a:spcBef>
            </a:pPr>
            <a:r>
              <a:rPr sz="1800" spc="-50" dirty="0">
                <a:latin typeface="Arial MT"/>
                <a:cs typeface="Arial MT"/>
              </a:rPr>
              <a:t>A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7839709" y="4856479"/>
            <a:ext cx="300990" cy="300990"/>
            <a:chOff x="7839709" y="4856479"/>
            <a:chExt cx="300990" cy="300990"/>
          </a:xfrm>
        </p:grpSpPr>
        <p:sp>
          <p:nvSpPr>
            <p:cNvPr id="76" name="object 76"/>
            <p:cNvSpPr/>
            <p:nvPr/>
          </p:nvSpPr>
          <p:spPr>
            <a:xfrm>
              <a:off x="7846059" y="48628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780" y="0"/>
                  </a:moveTo>
                  <a:lnTo>
                    <a:pt x="98023" y="7122"/>
                  </a:lnTo>
                  <a:lnTo>
                    <a:pt x="58155" y="27106"/>
                  </a:lnTo>
                  <a:lnTo>
                    <a:pt x="27188" y="57881"/>
                  </a:lnTo>
                  <a:lnTo>
                    <a:pt x="7132" y="97373"/>
                  </a:lnTo>
                  <a:lnTo>
                    <a:pt x="0" y="143510"/>
                  </a:lnTo>
                  <a:lnTo>
                    <a:pt x="7132" y="190266"/>
                  </a:lnTo>
                  <a:lnTo>
                    <a:pt x="27188" y="230134"/>
                  </a:lnTo>
                  <a:lnTo>
                    <a:pt x="58155" y="261101"/>
                  </a:lnTo>
                  <a:lnTo>
                    <a:pt x="98023" y="281157"/>
                  </a:lnTo>
                  <a:lnTo>
                    <a:pt x="144780" y="288290"/>
                  </a:lnTo>
                  <a:lnTo>
                    <a:pt x="190916" y="281157"/>
                  </a:lnTo>
                  <a:lnTo>
                    <a:pt x="230408" y="261101"/>
                  </a:lnTo>
                  <a:lnTo>
                    <a:pt x="261183" y="230134"/>
                  </a:lnTo>
                  <a:lnTo>
                    <a:pt x="281167" y="190266"/>
                  </a:lnTo>
                  <a:lnTo>
                    <a:pt x="288290" y="143510"/>
                  </a:lnTo>
                  <a:lnTo>
                    <a:pt x="281167" y="97373"/>
                  </a:lnTo>
                  <a:lnTo>
                    <a:pt x="261183" y="57881"/>
                  </a:lnTo>
                  <a:lnTo>
                    <a:pt x="230408" y="27106"/>
                  </a:lnTo>
                  <a:lnTo>
                    <a:pt x="190916" y="7122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846059" y="486282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780" y="0"/>
                  </a:moveTo>
                  <a:lnTo>
                    <a:pt x="190916" y="7122"/>
                  </a:lnTo>
                  <a:lnTo>
                    <a:pt x="230408" y="27106"/>
                  </a:lnTo>
                  <a:lnTo>
                    <a:pt x="261183" y="57881"/>
                  </a:lnTo>
                  <a:lnTo>
                    <a:pt x="281167" y="97373"/>
                  </a:lnTo>
                  <a:lnTo>
                    <a:pt x="288290" y="143510"/>
                  </a:lnTo>
                  <a:lnTo>
                    <a:pt x="281167" y="190266"/>
                  </a:lnTo>
                  <a:lnTo>
                    <a:pt x="261183" y="230134"/>
                  </a:lnTo>
                  <a:lnTo>
                    <a:pt x="230408" y="261101"/>
                  </a:lnTo>
                  <a:lnTo>
                    <a:pt x="190916" y="281157"/>
                  </a:lnTo>
                  <a:lnTo>
                    <a:pt x="144780" y="288290"/>
                  </a:lnTo>
                  <a:lnTo>
                    <a:pt x="98023" y="281157"/>
                  </a:lnTo>
                  <a:lnTo>
                    <a:pt x="58155" y="261101"/>
                  </a:lnTo>
                  <a:lnTo>
                    <a:pt x="27188" y="230134"/>
                  </a:lnTo>
                  <a:lnTo>
                    <a:pt x="7132" y="190266"/>
                  </a:lnTo>
                  <a:lnTo>
                    <a:pt x="0" y="143510"/>
                  </a:lnTo>
                  <a:lnTo>
                    <a:pt x="7132" y="97373"/>
                  </a:lnTo>
                  <a:lnTo>
                    <a:pt x="27188" y="57881"/>
                  </a:lnTo>
                  <a:lnTo>
                    <a:pt x="58155" y="27106"/>
                  </a:lnTo>
                  <a:lnTo>
                    <a:pt x="98023" y="7122"/>
                  </a:lnTo>
                  <a:lnTo>
                    <a:pt x="14478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839761" y="485654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90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90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7879080" y="4828540"/>
            <a:ext cx="205104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x</a:t>
            </a:r>
            <a:r>
              <a:rPr sz="1350" i="1" spc="-37" baseline="-24691" dirty="0">
                <a:latin typeface="Times New Roman"/>
                <a:cs typeface="Times New Roman"/>
              </a:rPr>
              <a:t>t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7840980" y="3056889"/>
            <a:ext cx="300990" cy="300990"/>
            <a:chOff x="7840980" y="3056889"/>
            <a:chExt cx="300990" cy="300990"/>
          </a:xfrm>
        </p:grpSpPr>
        <p:sp>
          <p:nvSpPr>
            <p:cNvPr id="81" name="object 81"/>
            <p:cNvSpPr/>
            <p:nvPr/>
          </p:nvSpPr>
          <p:spPr>
            <a:xfrm>
              <a:off x="7847330" y="3063239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510" y="0"/>
                  </a:moveTo>
                  <a:lnTo>
                    <a:pt x="97373" y="7122"/>
                  </a:lnTo>
                  <a:lnTo>
                    <a:pt x="57881" y="27106"/>
                  </a:lnTo>
                  <a:lnTo>
                    <a:pt x="27106" y="57881"/>
                  </a:lnTo>
                  <a:lnTo>
                    <a:pt x="7122" y="97373"/>
                  </a:lnTo>
                  <a:lnTo>
                    <a:pt x="0" y="143510"/>
                  </a:lnTo>
                  <a:lnTo>
                    <a:pt x="7122" y="190266"/>
                  </a:lnTo>
                  <a:lnTo>
                    <a:pt x="27106" y="230134"/>
                  </a:lnTo>
                  <a:lnTo>
                    <a:pt x="57881" y="261101"/>
                  </a:lnTo>
                  <a:lnTo>
                    <a:pt x="97373" y="281157"/>
                  </a:lnTo>
                  <a:lnTo>
                    <a:pt x="143510" y="288289"/>
                  </a:lnTo>
                  <a:lnTo>
                    <a:pt x="189646" y="281157"/>
                  </a:lnTo>
                  <a:lnTo>
                    <a:pt x="229138" y="261101"/>
                  </a:lnTo>
                  <a:lnTo>
                    <a:pt x="259913" y="230134"/>
                  </a:lnTo>
                  <a:lnTo>
                    <a:pt x="279897" y="190266"/>
                  </a:lnTo>
                  <a:lnTo>
                    <a:pt x="287020" y="143510"/>
                  </a:lnTo>
                  <a:lnTo>
                    <a:pt x="279897" y="97373"/>
                  </a:lnTo>
                  <a:lnTo>
                    <a:pt x="259913" y="57881"/>
                  </a:lnTo>
                  <a:lnTo>
                    <a:pt x="229138" y="27106"/>
                  </a:lnTo>
                  <a:lnTo>
                    <a:pt x="189646" y="7122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FF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7847330" y="3063239"/>
              <a:ext cx="287020" cy="288290"/>
            </a:xfrm>
            <a:custGeom>
              <a:avLst/>
              <a:gdLst/>
              <a:ahLst/>
              <a:cxnLst/>
              <a:rect l="l" t="t" r="r" b="b"/>
              <a:pathLst>
                <a:path w="287020" h="288289">
                  <a:moveTo>
                    <a:pt x="143510" y="0"/>
                  </a:moveTo>
                  <a:lnTo>
                    <a:pt x="189646" y="7122"/>
                  </a:lnTo>
                  <a:lnTo>
                    <a:pt x="229138" y="27106"/>
                  </a:lnTo>
                  <a:lnTo>
                    <a:pt x="259913" y="57881"/>
                  </a:lnTo>
                  <a:lnTo>
                    <a:pt x="279897" y="97373"/>
                  </a:lnTo>
                  <a:lnTo>
                    <a:pt x="287020" y="143510"/>
                  </a:lnTo>
                  <a:lnTo>
                    <a:pt x="279897" y="190266"/>
                  </a:lnTo>
                  <a:lnTo>
                    <a:pt x="259913" y="230134"/>
                  </a:lnTo>
                  <a:lnTo>
                    <a:pt x="229138" y="261101"/>
                  </a:lnTo>
                  <a:lnTo>
                    <a:pt x="189646" y="281157"/>
                  </a:lnTo>
                  <a:lnTo>
                    <a:pt x="143510" y="288289"/>
                  </a:lnTo>
                  <a:lnTo>
                    <a:pt x="97373" y="281157"/>
                  </a:lnTo>
                  <a:lnTo>
                    <a:pt x="57881" y="261101"/>
                  </a:lnTo>
                  <a:lnTo>
                    <a:pt x="27106" y="230134"/>
                  </a:lnTo>
                  <a:lnTo>
                    <a:pt x="7122" y="190266"/>
                  </a:lnTo>
                  <a:lnTo>
                    <a:pt x="0" y="143510"/>
                  </a:lnTo>
                  <a:lnTo>
                    <a:pt x="7122" y="97373"/>
                  </a:lnTo>
                  <a:lnTo>
                    <a:pt x="27106" y="57881"/>
                  </a:lnTo>
                  <a:lnTo>
                    <a:pt x="57881" y="27106"/>
                  </a:lnTo>
                  <a:lnTo>
                    <a:pt x="97373" y="7122"/>
                  </a:lnTo>
                  <a:lnTo>
                    <a:pt x="143510" y="0"/>
                  </a:lnTo>
                  <a:close/>
                </a:path>
              </a:pathLst>
            </a:custGeom>
            <a:ln w="125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841031" y="3056953"/>
              <a:ext cx="300990" cy="300990"/>
            </a:xfrm>
            <a:custGeom>
              <a:avLst/>
              <a:gdLst/>
              <a:ahLst/>
              <a:cxnLst/>
              <a:rect l="l" t="t" r="r" b="b"/>
              <a:pathLst>
                <a:path w="300990" h="300989">
                  <a:moveTo>
                    <a:pt x="12585" y="6286"/>
                  </a:moveTo>
                  <a:lnTo>
                    <a:pt x="10744" y="1841"/>
                  </a:lnTo>
                  <a:lnTo>
                    <a:pt x="6299" y="0"/>
                  </a:lnTo>
                  <a:lnTo>
                    <a:pt x="1841" y="1841"/>
                  </a:lnTo>
                  <a:lnTo>
                    <a:pt x="0" y="6286"/>
                  </a:lnTo>
                  <a:lnTo>
                    <a:pt x="1841" y="10744"/>
                  </a:lnTo>
                  <a:lnTo>
                    <a:pt x="6299" y="12585"/>
                  </a:lnTo>
                  <a:lnTo>
                    <a:pt x="10744" y="10744"/>
                  </a:lnTo>
                  <a:lnTo>
                    <a:pt x="12585" y="6286"/>
                  </a:lnTo>
                  <a:close/>
                </a:path>
                <a:path w="300990" h="300989">
                  <a:moveTo>
                    <a:pt x="300875" y="294576"/>
                  </a:moveTo>
                  <a:lnTo>
                    <a:pt x="299034" y="290131"/>
                  </a:lnTo>
                  <a:lnTo>
                    <a:pt x="294589" y="288290"/>
                  </a:lnTo>
                  <a:lnTo>
                    <a:pt x="290131" y="290131"/>
                  </a:lnTo>
                  <a:lnTo>
                    <a:pt x="288290" y="294576"/>
                  </a:lnTo>
                  <a:lnTo>
                    <a:pt x="290131" y="299034"/>
                  </a:lnTo>
                  <a:lnTo>
                    <a:pt x="294589" y="300875"/>
                  </a:lnTo>
                  <a:lnTo>
                    <a:pt x="299034" y="299034"/>
                  </a:lnTo>
                  <a:lnTo>
                    <a:pt x="300875" y="294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4" name="object 84"/>
          <p:cNvSpPr txBox="1"/>
          <p:nvPr/>
        </p:nvSpPr>
        <p:spPr>
          <a:xfrm>
            <a:off x="7867650" y="3028949"/>
            <a:ext cx="205104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h</a:t>
            </a:r>
            <a:r>
              <a:rPr sz="1350" i="1" spc="-37" baseline="-24691" dirty="0">
                <a:latin typeface="Times New Roman"/>
                <a:cs typeface="Times New Roman"/>
              </a:rPr>
              <a:t>t</a:t>
            </a:r>
            <a:endParaRPr sz="1350" baseline="-24691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7922259" y="4323079"/>
            <a:ext cx="137160" cy="539750"/>
            <a:chOff x="7922259" y="4323079"/>
            <a:chExt cx="137160" cy="539750"/>
          </a:xfrm>
        </p:grpSpPr>
        <p:sp>
          <p:nvSpPr>
            <p:cNvPr id="86" name="object 86"/>
            <p:cNvSpPr/>
            <p:nvPr/>
          </p:nvSpPr>
          <p:spPr>
            <a:xfrm>
              <a:off x="7990839" y="4422139"/>
              <a:ext cx="0" cy="440690"/>
            </a:xfrm>
            <a:custGeom>
              <a:avLst/>
              <a:gdLst/>
              <a:ahLst/>
              <a:cxnLst/>
              <a:rect l="l" t="t" r="r" b="b"/>
              <a:pathLst>
                <a:path h="440689">
                  <a:moveTo>
                    <a:pt x="0" y="44069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922259" y="4323079"/>
              <a:ext cx="137160" cy="107950"/>
            </a:xfrm>
            <a:custGeom>
              <a:avLst/>
              <a:gdLst/>
              <a:ahLst/>
              <a:cxnLst/>
              <a:rect l="l" t="t" r="r" b="b"/>
              <a:pathLst>
                <a:path w="137159" h="107950">
                  <a:moveTo>
                    <a:pt x="67310" y="0"/>
                  </a:moveTo>
                  <a:lnTo>
                    <a:pt x="0" y="107950"/>
                  </a:lnTo>
                  <a:lnTo>
                    <a:pt x="137160" y="10795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8" name="object 88"/>
          <p:cNvGrpSpPr/>
          <p:nvPr/>
        </p:nvGrpSpPr>
        <p:grpSpPr>
          <a:xfrm>
            <a:off x="7922259" y="3351529"/>
            <a:ext cx="137160" cy="610870"/>
            <a:chOff x="7922259" y="3351529"/>
            <a:chExt cx="137160" cy="610870"/>
          </a:xfrm>
        </p:grpSpPr>
        <p:sp>
          <p:nvSpPr>
            <p:cNvPr id="89" name="object 89"/>
            <p:cNvSpPr/>
            <p:nvPr/>
          </p:nvSpPr>
          <p:spPr>
            <a:xfrm>
              <a:off x="7990839" y="3450589"/>
              <a:ext cx="0" cy="511809"/>
            </a:xfrm>
            <a:custGeom>
              <a:avLst/>
              <a:gdLst/>
              <a:ahLst/>
              <a:cxnLst/>
              <a:rect l="l" t="t" r="r" b="b"/>
              <a:pathLst>
                <a:path h="511810">
                  <a:moveTo>
                    <a:pt x="0" y="51181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922259" y="3351529"/>
              <a:ext cx="137160" cy="107950"/>
            </a:xfrm>
            <a:custGeom>
              <a:avLst/>
              <a:gdLst/>
              <a:ahLst/>
              <a:cxnLst/>
              <a:rect l="l" t="t" r="r" b="b"/>
              <a:pathLst>
                <a:path w="137159" h="107950">
                  <a:moveTo>
                    <a:pt x="68580" y="0"/>
                  </a:moveTo>
                  <a:lnTo>
                    <a:pt x="0" y="107950"/>
                  </a:lnTo>
                  <a:lnTo>
                    <a:pt x="137160" y="107950"/>
                  </a:lnTo>
                  <a:lnTo>
                    <a:pt x="68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7378700" y="4074159"/>
            <a:ext cx="288290" cy="137160"/>
            <a:chOff x="7378700" y="4074159"/>
            <a:chExt cx="288290" cy="137160"/>
          </a:xfrm>
        </p:grpSpPr>
        <p:sp>
          <p:nvSpPr>
            <p:cNvPr id="92" name="object 92"/>
            <p:cNvSpPr/>
            <p:nvPr/>
          </p:nvSpPr>
          <p:spPr>
            <a:xfrm>
              <a:off x="7378700" y="4142739"/>
              <a:ext cx="187960" cy="0"/>
            </a:xfrm>
            <a:custGeom>
              <a:avLst/>
              <a:gdLst/>
              <a:ahLst/>
              <a:cxnLst/>
              <a:rect l="l" t="t" r="r" b="b"/>
              <a:pathLst>
                <a:path w="187959">
                  <a:moveTo>
                    <a:pt x="0" y="0"/>
                  </a:moveTo>
                  <a:lnTo>
                    <a:pt x="187959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57770" y="4074159"/>
              <a:ext cx="109220" cy="137160"/>
            </a:xfrm>
            <a:custGeom>
              <a:avLst/>
              <a:gdLst/>
              <a:ahLst/>
              <a:cxnLst/>
              <a:rect l="l" t="t" r="r" b="b"/>
              <a:pathLst>
                <a:path w="109220" h="137160">
                  <a:moveTo>
                    <a:pt x="0" y="0"/>
                  </a:moveTo>
                  <a:lnTo>
                    <a:pt x="0" y="137160"/>
                  </a:lnTo>
                  <a:lnTo>
                    <a:pt x="109220" y="685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4" name="object 94"/>
          <p:cNvSpPr txBox="1"/>
          <p:nvPr/>
        </p:nvSpPr>
        <p:spPr>
          <a:xfrm>
            <a:off x="2646679" y="2602229"/>
            <a:ext cx="3294379" cy="684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I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grew</a:t>
            </a:r>
            <a:r>
              <a:rPr sz="1400" spc="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up in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03300"/>
                </a:solidFill>
                <a:latin typeface="Arial MT"/>
                <a:cs typeface="Arial MT"/>
              </a:rPr>
              <a:t>India</a:t>
            </a:r>
            <a:r>
              <a:rPr sz="1400" dirty="0" smtClean="0">
                <a:latin typeface="Arial MT"/>
                <a:cs typeface="Arial MT"/>
              </a:rPr>
              <a:t>…</a:t>
            </a:r>
            <a:r>
              <a:rPr lang="en-GB" sz="1400" dirty="0" smtClean="0">
                <a:latin typeface="Arial MT"/>
                <a:cs typeface="Arial MT"/>
              </a:rPr>
              <a:t>.</a:t>
            </a:r>
            <a:r>
              <a:rPr sz="1400" spc="5" dirty="0" smtClean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</a:t>
            </a:r>
            <a:r>
              <a:rPr sz="1400" spc="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speak fluent</a:t>
            </a:r>
            <a:r>
              <a:rPr sz="1400" spc="35" dirty="0"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3333"/>
                </a:solidFill>
                <a:latin typeface="Arial MT"/>
                <a:cs typeface="Arial MT"/>
              </a:rPr>
              <a:t>Hindi</a:t>
            </a:r>
            <a:r>
              <a:rPr sz="1400" spc="-10" dirty="0">
                <a:latin typeface="Arial MT"/>
                <a:cs typeface="Arial MT"/>
              </a:rPr>
              <a:t>.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400" dirty="0">
              <a:latin typeface="Arial MT"/>
              <a:cs typeface="Arial MT"/>
            </a:endParaRPr>
          </a:p>
          <a:p>
            <a:pPr marL="76200">
              <a:lnSpc>
                <a:spcPct val="100000"/>
              </a:lnSpc>
              <a:tabLst>
                <a:tab pos="1011555" algn="l"/>
                <a:tab pos="1947545" algn="l"/>
              </a:tabLst>
            </a:pPr>
            <a:r>
              <a:rPr sz="1500" i="1" spc="-25" dirty="0">
                <a:latin typeface="Times New Roman"/>
                <a:cs typeface="Times New Roman"/>
              </a:rPr>
              <a:t>h</a:t>
            </a:r>
            <a:r>
              <a:rPr sz="1350" spc="-37" baseline="-24691" dirty="0">
                <a:latin typeface="Times New Roman"/>
                <a:cs typeface="Times New Roman"/>
              </a:rPr>
              <a:t>0</a:t>
            </a:r>
            <a:r>
              <a:rPr sz="1350" baseline="-24691" dirty="0">
                <a:latin typeface="Times New Roman"/>
                <a:cs typeface="Times New Roman"/>
              </a:rPr>
              <a:t>	</a:t>
            </a:r>
            <a:r>
              <a:rPr sz="1500" i="1" spc="-25" dirty="0">
                <a:latin typeface="Times New Roman"/>
                <a:cs typeface="Times New Roman"/>
              </a:rPr>
              <a:t>h</a:t>
            </a:r>
            <a:r>
              <a:rPr sz="1350" spc="-37" baseline="-24691" dirty="0">
                <a:latin typeface="Times New Roman"/>
                <a:cs typeface="Times New Roman"/>
              </a:rPr>
              <a:t>1</a:t>
            </a:r>
            <a:r>
              <a:rPr sz="1350" baseline="-24691" dirty="0">
                <a:latin typeface="Times New Roman"/>
                <a:cs typeface="Times New Roman"/>
              </a:rPr>
              <a:t>	</a:t>
            </a:r>
            <a:r>
              <a:rPr sz="1500" i="1" spc="-25" dirty="0">
                <a:latin typeface="Times New Roman"/>
                <a:cs typeface="Times New Roman"/>
              </a:rPr>
              <a:t>h</a:t>
            </a:r>
            <a:r>
              <a:rPr sz="1350" spc="-37" baseline="-24691" dirty="0">
                <a:latin typeface="Times New Roman"/>
                <a:cs typeface="Times New Roman"/>
              </a:rPr>
              <a:t>2</a:t>
            </a:r>
            <a:endParaRPr sz="1350" baseline="-24691" dirty="0">
              <a:latin typeface="Times New Roman"/>
              <a:cs typeface="Times New Roman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1579880" y="1628140"/>
            <a:ext cx="68027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Language</a:t>
            </a:r>
            <a:r>
              <a:rPr sz="16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model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trying</a:t>
            </a:r>
            <a:r>
              <a:rPr sz="16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to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predict</a:t>
            </a:r>
            <a:r>
              <a:rPr sz="16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next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word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based</a:t>
            </a:r>
            <a:r>
              <a:rPr sz="16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on</a:t>
            </a:r>
            <a:r>
              <a:rPr sz="1600" spc="-3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the</a:t>
            </a:r>
            <a:r>
              <a:rPr sz="1600" spc="-30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CC"/>
                </a:solidFill>
                <a:latin typeface="Arial MT"/>
                <a:cs typeface="Arial MT"/>
              </a:rPr>
              <a:t>previous</a:t>
            </a:r>
            <a:r>
              <a:rPr sz="1600" spc="-25" dirty="0">
                <a:solidFill>
                  <a:srgbClr val="0000CC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0000CC"/>
                </a:solidFill>
                <a:latin typeface="Arial MT"/>
                <a:cs typeface="Arial MT"/>
              </a:rPr>
              <a:t>ones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9289" y="554990"/>
            <a:ext cx="3658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34590" algn="l"/>
              </a:tabLst>
            </a:pPr>
            <a:r>
              <a:rPr spc="-10" dirty="0"/>
              <a:t>Standard</a:t>
            </a:r>
            <a:r>
              <a:rPr dirty="0"/>
              <a:t>	</a:t>
            </a:r>
            <a:r>
              <a:rPr spc="-25" dirty="0"/>
              <a:t>RNN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190" y="2263139"/>
            <a:ext cx="9071610" cy="33947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1569" y="2537459"/>
            <a:ext cx="7807959" cy="132207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006725" marR="5080" indent="-2994660">
              <a:lnSpc>
                <a:spcPts val="4930"/>
              </a:lnSpc>
              <a:spcBef>
                <a:spcPts val="550"/>
              </a:spcBef>
            </a:pPr>
            <a:r>
              <a:rPr spc="-10" dirty="0">
                <a:solidFill>
                  <a:srgbClr val="3399FF"/>
                </a:solidFill>
              </a:rPr>
              <a:t>Backpropagation</a:t>
            </a:r>
            <a:r>
              <a:rPr spc="-225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Through</a:t>
            </a:r>
            <a:r>
              <a:rPr spc="-225" dirty="0">
                <a:solidFill>
                  <a:srgbClr val="3399FF"/>
                </a:solidFill>
              </a:rPr>
              <a:t> </a:t>
            </a:r>
            <a:r>
              <a:rPr spc="-20" dirty="0">
                <a:solidFill>
                  <a:srgbClr val="3399FF"/>
                </a:solidFill>
              </a:rPr>
              <a:t>Time </a:t>
            </a:r>
            <a:r>
              <a:rPr spc="-10" dirty="0">
                <a:solidFill>
                  <a:srgbClr val="3399FF"/>
                </a:solidFill>
              </a:rPr>
              <a:t>(BPTT)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1075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3399FF"/>
                </a:solidFill>
              </a:rPr>
              <a:t>RNN</a:t>
            </a:r>
            <a:r>
              <a:rPr spc="-25" dirty="0">
                <a:solidFill>
                  <a:srgbClr val="3399FF"/>
                </a:solidFill>
              </a:rPr>
              <a:t> </a:t>
            </a:r>
            <a:r>
              <a:rPr dirty="0">
                <a:solidFill>
                  <a:srgbClr val="3399FF"/>
                </a:solidFill>
              </a:rPr>
              <a:t>forward</a:t>
            </a:r>
            <a:r>
              <a:rPr spc="-25" dirty="0">
                <a:solidFill>
                  <a:srgbClr val="3399FF"/>
                </a:solidFill>
              </a:rPr>
              <a:t> </a:t>
            </a:r>
            <a:r>
              <a:rPr spc="-20" dirty="0">
                <a:solidFill>
                  <a:srgbClr val="3399FF"/>
                </a:solidFill>
              </a:rPr>
              <a:t>pass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39855" y="1767458"/>
            <a:ext cx="5635228" cy="26241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5129" y="1446530"/>
            <a:ext cx="333502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10"/>
              </a:spcBef>
            </a:pPr>
            <a:r>
              <a:rPr sz="2600" i="1" spc="190" dirty="0">
                <a:solidFill>
                  <a:srgbClr val="00007F"/>
                </a:solidFill>
                <a:latin typeface="Times New Roman"/>
                <a:cs typeface="Times New Roman"/>
              </a:rPr>
              <a:t>s</a:t>
            </a:r>
            <a:r>
              <a:rPr sz="2325" i="1" spc="284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r>
              <a:rPr sz="2325" i="1" spc="-209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spc="350" dirty="0">
                <a:solidFill>
                  <a:srgbClr val="00007F"/>
                </a:solidFill>
                <a:latin typeface="Cambria"/>
                <a:cs typeface="Cambria"/>
              </a:rPr>
              <a:t>=</a:t>
            </a:r>
            <a:r>
              <a:rPr sz="2600" spc="350" dirty="0">
                <a:solidFill>
                  <a:srgbClr val="00007F"/>
                </a:solidFill>
                <a:latin typeface="Times New Roman"/>
                <a:cs typeface="Times New Roman"/>
              </a:rPr>
              <a:t>tanh</a:t>
            </a:r>
            <a:r>
              <a:rPr sz="2600" spc="350" dirty="0">
                <a:solidFill>
                  <a:srgbClr val="00007F"/>
                </a:solidFill>
                <a:latin typeface="Cambria"/>
                <a:cs typeface="Cambria"/>
              </a:rPr>
              <a:t>(</a:t>
            </a:r>
            <a:r>
              <a:rPr sz="2600" i="1" spc="350" dirty="0">
                <a:solidFill>
                  <a:srgbClr val="00007F"/>
                </a:solidFill>
                <a:latin typeface="Times New Roman"/>
                <a:cs typeface="Times New Roman"/>
              </a:rPr>
              <a:t>Ux</a:t>
            </a:r>
            <a:r>
              <a:rPr sz="2325" i="1" spc="525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r>
              <a:rPr sz="2325" i="1" spc="-202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spc="280" dirty="0">
                <a:solidFill>
                  <a:srgbClr val="00007F"/>
                </a:solidFill>
                <a:latin typeface="Cambria"/>
                <a:cs typeface="Cambria"/>
              </a:rPr>
              <a:t>+</a:t>
            </a:r>
            <a:r>
              <a:rPr sz="2600" i="1" spc="280" dirty="0">
                <a:solidFill>
                  <a:srgbClr val="00007F"/>
                </a:solidFill>
                <a:latin typeface="Times New Roman"/>
                <a:cs typeface="Times New Roman"/>
              </a:rPr>
              <a:t>Ws</a:t>
            </a:r>
            <a:r>
              <a:rPr sz="2325" i="1" spc="419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r>
              <a:rPr sz="2325" i="1" spc="-187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325" spc="382" baseline="-23297" dirty="0">
                <a:solidFill>
                  <a:srgbClr val="00007F"/>
                </a:solidFill>
                <a:latin typeface="Cambria"/>
                <a:cs typeface="Cambria"/>
              </a:rPr>
              <a:t>−</a:t>
            </a:r>
            <a:r>
              <a:rPr sz="2325" spc="382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1</a:t>
            </a:r>
            <a:r>
              <a:rPr sz="2600" spc="254" dirty="0">
                <a:solidFill>
                  <a:srgbClr val="00007F"/>
                </a:solidFill>
                <a:latin typeface="Cambria"/>
                <a:cs typeface="Cambria"/>
              </a:rPr>
              <a:t>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0690" y="1950720"/>
            <a:ext cx="270891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600" i="1" spc="-944" dirty="0">
                <a:solidFill>
                  <a:srgbClr val="00007F"/>
                </a:solidFill>
                <a:latin typeface="Times New Roman"/>
                <a:cs typeface="Times New Roman"/>
              </a:rPr>
              <a:t>y</a:t>
            </a:r>
            <a:r>
              <a:rPr sz="3900" spc="15" baseline="3205" dirty="0">
                <a:solidFill>
                  <a:srgbClr val="00007F"/>
                </a:solidFill>
                <a:latin typeface="Cambria"/>
                <a:cs typeface="Cambria"/>
              </a:rPr>
              <a:t>^</a:t>
            </a:r>
            <a:r>
              <a:rPr sz="2325" i="1" spc="-165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r>
              <a:rPr sz="2325" i="1" spc="-179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spc="305" dirty="0">
                <a:solidFill>
                  <a:srgbClr val="00007F"/>
                </a:solidFill>
                <a:latin typeface="Cambria"/>
                <a:cs typeface="Cambria"/>
              </a:rPr>
              <a:t>=</a:t>
            </a:r>
            <a:r>
              <a:rPr sz="2600" i="1" spc="305" dirty="0">
                <a:solidFill>
                  <a:srgbClr val="00007F"/>
                </a:solidFill>
                <a:latin typeface="Times New Roman"/>
                <a:cs typeface="Times New Roman"/>
              </a:rPr>
              <a:t>softmax</a:t>
            </a:r>
            <a:r>
              <a:rPr sz="2600" spc="305" dirty="0">
                <a:solidFill>
                  <a:srgbClr val="00007F"/>
                </a:solidFill>
                <a:latin typeface="Cambria"/>
                <a:cs typeface="Cambria"/>
              </a:rPr>
              <a:t>(</a:t>
            </a:r>
            <a:r>
              <a:rPr sz="2600" spc="-270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600" i="1" spc="165" dirty="0">
                <a:solidFill>
                  <a:srgbClr val="00007F"/>
                </a:solidFill>
                <a:latin typeface="Times New Roman"/>
                <a:cs typeface="Times New Roman"/>
              </a:rPr>
              <a:t>Vs</a:t>
            </a:r>
            <a:r>
              <a:rPr sz="2325" i="1" spc="247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r>
              <a:rPr sz="2325" i="1" spc="-195" baseline="-23297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00007F"/>
                </a:solidFill>
                <a:latin typeface="Cambria"/>
                <a:cs typeface="Cambria"/>
              </a:rPr>
              <a:t>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67610" y="3999229"/>
            <a:ext cx="90170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i="1" spc="25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6559" y="3425190"/>
            <a:ext cx="397065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600" i="1" spc="260" dirty="0">
                <a:solidFill>
                  <a:srgbClr val="00007F"/>
                </a:solidFill>
                <a:latin typeface="Times New Roman"/>
                <a:cs typeface="Times New Roman"/>
              </a:rPr>
              <a:t>E</a:t>
            </a:r>
            <a:r>
              <a:rPr sz="2600" spc="260" dirty="0">
                <a:solidFill>
                  <a:srgbClr val="00007F"/>
                </a:solidFill>
                <a:latin typeface="Cambria"/>
                <a:cs typeface="Cambria"/>
              </a:rPr>
              <a:t>(</a:t>
            </a:r>
            <a:r>
              <a:rPr sz="2600" spc="110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600" i="1" spc="195" dirty="0">
                <a:solidFill>
                  <a:srgbClr val="00007F"/>
                </a:solidFill>
                <a:latin typeface="Times New Roman"/>
                <a:cs typeface="Times New Roman"/>
              </a:rPr>
              <a:t>y</a:t>
            </a:r>
            <a:r>
              <a:rPr sz="2600" i="1" spc="-95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i="1" spc="100" dirty="0">
                <a:solidFill>
                  <a:srgbClr val="00007F"/>
                </a:solidFill>
                <a:latin typeface="Times New Roman"/>
                <a:cs typeface="Times New Roman"/>
              </a:rPr>
              <a:t>,</a:t>
            </a:r>
            <a:r>
              <a:rPr sz="2600" i="1" spc="12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3900" spc="-1447" baseline="3205" dirty="0">
                <a:solidFill>
                  <a:srgbClr val="00007F"/>
                </a:solidFill>
                <a:latin typeface="Cambria"/>
                <a:cs typeface="Cambria"/>
              </a:rPr>
              <a:t>^</a:t>
            </a:r>
            <a:r>
              <a:rPr sz="2600" i="1" spc="640" dirty="0">
                <a:solidFill>
                  <a:srgbClr val="00007F"/>
                </a:solidFill>
                <a:latin typeface="Times New Roman"/>
                <a:cs typeface="Times New Roman"/>
              </a:rPr>
              <a:t>y</a:t>
            </a:r>
            <a:r>
              <a:rPr sz="2600" spc="585" dirty="0">
                <a:solidFill>
                  <a:srgbClr val="00007F"/>
                </a:solidFill>
                <a:latin typeface="Cambria"/>
                <a:cs typeface="Cambria"/>
              </a:rPr>
              <a:t>)</a:t>
            </a:r>
            <a:r>
              <a:rPr sz="2600" spc="405" dirty="0">
                <a:solidFill>
                  <a:srgbClr val="00007F"/>
                </a:solidFill>
                <a:latin typeface="Cambria"/>
                <a:cs typeface="Cambria"/>
              </a:rPr>
              <a:t>=</a:t>
            </a:r>
            <a:r>
              <a:rPr sz="2600" spc="390" dirty="0">
                <a:solidFill>
                  <a:srgbClr val="00007F"/>
                </a:solidFill>
                <a:latin typeface="Cambria"/>
                <a:cs typeface="Cambria"/>
              </a:rPr>
              <a:t>−</a:t>
            </a:r>
            <a:r>
              <a:rPr sz="5700" spc="719" baseline="-5116" dirty="0">
                <a:solidFill>
                  <a:srgbClr val="00007F"/>
                </a:solidFill>
                <a:latin typeface="Cambria"/>
                <a:cs typeface="Cambria"/>
              </a:rPr>
              <a:t>∑</a:t>
            </a:r>
            <a:r>
              <a:rPr sz="5700" spc="52" baseline="-5116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600" i="1" spc="280" dirty="0">
                <a:solidFill>
                  <a:srgbClr val="00007F"/>
                </a:solidFill>
                <a:latin typeface="Times New Roman"/>
                <a:cs typeface="Times New Roman"/>
              </a:rPr>
              <a:t>E</a:t>
            </a:r>
            <a:r>
              <a:rPr sz="2325" i="1" spc="419" baseline="-17921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r>
              <a:rPr sz="2325" i="1" spc="-195" baseline="-1792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7F"/>
                </a:solidFill>
                <a:latin typeface="Cambria"/>
                <a:cs typeface="Cambria"/>
              </a:rPr>
              <a:t>(</a:t>
            </a:r>
            <a:r>
              <a:rPr sz="2600" spc="-90" dirty="0">
                <a:solidFill>
                  <a:srgbClr val="00007F"/>
                </a:solidFill>
                <a:latin typeface="Cambria"/>
                <a:cs typeface="Cambria"/>
              </a:rPr>
              <a:t> </a:t>
            </a:r>
            <a:r>
              <a:rPr sz="2600" i="1" spc="195" dirty="0">
                <a:solidFill>
                  <a:srgbClr val="00007F"/>
                </a:solidFill>
                <a:latin typeface="Times New Roman"/>
                <a:cs typeface="Times New Roman"/>
              </a:rPr>
              <a:t>y</a:t>
            </a:r>
            <a:r>
              <a:rPr sz="2600" i="1" spc="-29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325" i="1" spc="112" baseline="-17921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r>
              <a:rPr sz="2325" i="1" spc="104" baseline="-1792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i="1" spc="100" dirty="0">
                <a:solidFill>
                  <a:srgbClr val="00007F"/>
                </a:solidFill>
                <a:latin typeface="Times New Roman"/>
                <a:cs typeface="Times New Roman"/>
              </a:rPr>
              <a:t>,</a:t>
            </a:r>
            <a:r>
              <a:rPr sz="2600" i="1" spc="110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i="1" spc="-930" dirty="0">
                <a:solidFill>
                  <a:srgbClr val="00007F"/>
                </a:solidFill>
                <a:latin typeface="Times New Roman"/>
                <a:cs typeface="Times New Roman"/>
              </a:rPr>
              <a:t>y</a:t>
            </a:r>
            <a:r>
              <a:rPr sz="3900" spc="44" baseline="3205" dirty="0">
                <a:solidFill>
                  <a:srgbClr val="00007F"/>
                </a:solidFill>
                <a:latin typeface="Cambria"/>
                <a:cs typeface="Cambria"/>
              </a:rPr>
              <a:t>^</a:t>
            </a:r>
            <a:r>
              <a:rPr sz="2325" i="1" spc="-150" baseline="-17921" dirty="0">
                <a:solidFill>
                  <a:srgbClr val="00007F"/>
                </a:solidFill>
                <a:latin typeface="Times New Roman"/>
                <a:cs typeface="Times New Roman"/>
              </a:rPr>
              <a:t>t</a:t>
            </a:r>
            <a:r>
              <a:rPr sz="2325" i="1" spc="-187" baseline="-17921" dirty="0">
                <a:solidFill>
                  <a:srgbClr val="00007F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solidFill>
                  <a:srgbClr val="00007F"/>
                </a:solidFill>
                <a:latin typeface="Cambria"/>
                <a:cs typeface="Cambria"/>
              </a:rPr>
              <a:t>)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4520" y="2721609"/>
            <a:ext cx="34607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295" dirty="0">
                <a:latin typeface="Times New Roman"/>
                <a:cs typeface="Times New Roman"/>
              </a:rPr>
              <a:t>W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3929" y="1968754"/>
            <a:ext cx="2607310" cy="19329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9620" marR="47625" indent="-756920">
              <a:lnSpc>
                <a:spcPct val="145200"/>
              </a:lnSpc>
              <a:spcBef>
                <a:spcPts val="95"/>
              </a:spcBef>
              <a:tabLst>
                <a:tab pos="1128395" algn="l"/>
                <a:tab pos="1956435" algn="l"/>
                <a:tab pos="2315845" algn="l"/>
              </a:tabLst>
            </a:pPr>
            <a:r>
              <a:rPr sz="2600" i="1" spc="200" dirty="0">
                <a:latin typeface="Times New Roman"/>
                <a:cs typeface="Times New Roman"/>
              </a:rPr>
              <a:t>V</a:t>
            </a:r>
            <a:r>
              <a:rPr sz="2600" i="1" dirty="0">
                <a:latin typeface="Times New Roman"/>
                <a:cs typeface="Times New Roman"/>
              </a:rPr>
              <a:t>		</a:t>
            </a:r>
            <a:r>
              <a:rPr sz="2600" i="1" spc="200" dirty="0">
                <a:latin typeface="Times New Roman"/>
                <a:cs typeface="Times New Roman"/>
              </a:rPr>
              <a:t>V</a:t>
            </a:r>
            <a:r>
              <a:rPr sz="2600" i="1" dirty="0">
                <a:latin typeface="Times New Roman"/>
                <a:cs typeface="Times New Roman"/>
              </a:rPr>
              <a:t>		</a:t>
            </a:r>
            <a:r>
              <a:rPr sz="2600" i="1" spc="200" dirty="0">
                <a:latin typeface="Times New Roman"/>
                <a:cs typeface="Times New Roman"/>
              </a:rPr>
              <a:t>V </a:t>
            </a:r>
            <a:r>
              <a:rPr sz="2600" i="1" spc="295" dirty="0">
                <a:latin typeface="Times New Roman"/>
                <a:cs typeface="Times New Roman"/>
              </a:rPr>
              <a:t>W</a:t>
            </a:r>
            <a:r>
              <a:rPr sz="2600" i="1" dirty="0">
                <a:latin typeface="Times New Roman"/>
                <a:cs typeface="Times New Roman"/>
              </a:rPr>
              <a:t>		</a:t>
            </a:r>
            <a:r>
              <a:rPr sz="2600" i="1" spc="295" dirty="0">
                <a:latin typeface="Times New Roman"/>
                <a:cs typeface="Times New Roman"/>
              </a:rPr>
              <a:t>W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40"/>
              </a:spcBef>
              <a:tabLst>
                <a:tab pos="1128395" algn="l"/>
                <a:tab pos="2315845" algn="l"/>
              </a:tabLst>
            </a:pPr>
            <a:r>
              <a:rPr sz="2600" i="1" spc="250" dirty="0">
                <a:latin typeface="Times New Roman"/>
                <a:cs typeface="Times New Roman"/>
              </a:rPr>
              <a:t>U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i="1" spc="250" dirty="0">
                <a:latin typeface="Times New Roman"/>
                <a:cs typeface="Times New Roman"/>
              </a:rPr>
              <a:t>U</a:t>
            </a:r>
            <a:r>
              <a:rPr sz="2600" i="1" dirty="0">
                <a:latin typeface="Times New Roman"/>
                <a:cs typeface="Times New Roman"/>
              </a:rPr>
              <a:t>	</a:t>
            </a:r>
            <a:r>
              <a:rPr sz="2600" i="1" spc="250" dirty="0">
                <a:latin typeface="Times New Roman"/>
                <a:cs typeface="Times New Roman"/>
              </a:rPr>
              <a:t>U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29600" y="2146300"/>
            <a:ext cx="26098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200" dirty="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29600" y="3478529"/>
            <a:ext cx="30353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250" dirty="0">
                <a:latin typeface="Times New Roman"/>
                <a:cs typeface="Times New Roman"/>
              </a:rPr>
              <a:t>U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70190" y="2721609"/>
            <a:ext cx="34607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295" dirty="0">
                <a:latin typeface="Times New Roman"/>
                <a:cs typeface="Times New Roman"/>
              </a:rPr>
              <a:t>W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81490" y="2146300"/>
            <a:ext cx="26098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200" dirty="0">
                <a:latin typeface="Times New Roman"/>
                <a:cs typeface="Times New Roman"/>
              </a:rPr>
              <a:t>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81490" y="3478529"/>
            <a:ext cx="303530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250" dirty="0">
                <a:latin typeface="Times New Roman"/>
                <a:cs typeface="Times New Roman"/>
              </a:rPr>
              <a:t>U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22080" y="2721609"/>
            <a:ext cx="346075" cy="423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600" i="1" spc="295" dirty="0">
                <a:latin typeface="Times New Roman"/>
                <a:cs typeface="Times New Roman"/>
              </a:rPr>
              <a:t>W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589</Words>
  <Application>Microsoft Office PowerPoint</Application>
  <PresentationFormat>Custom</PresentationFormat>
  <Paragraphs>202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Cambria</vt:lpstr>
      <vt:lpstr>Times New Roman</vt:lpstr>
      <vt:lpstr>Office Theme</vt:lpstr>
      <vt:lpstr>RNN &amp; LSTM Networks</vt:lpstr>
      <vt:lpstr>Recurrent Neural Networks</vt:lpstr>
      <vt:lpstr>An unrolled recurrent neural network</vt:lpstr>
      <vt:lpstr>The Problem of Long-Term Dependencies</vt:lpstr>
      <vt:lpstr>RNN short-term dependencies</vt:lpstr>
      <vt:lpstr>RNN long-term dependencies</vt:lpstr>
      <vt:lpstr>Standard RNN</vt:lpstr>
      <vt:lpstr>Backpropagation Through Time (BPTT)</vt:lpstr>
      <vt:lpstr>RNN forward pass</vt:lpstr>
      <vt:lpstr>Backpropagation Through Time</vt:lpstr>
      <vt:lpstr>The Vanishing Gradient Problem</vt:lpstr>
      <vt:lpstr>Activation function</vt:lpstr>
      <vt:lpstr>Basic LSTM</vt:lpstr>
      <vt:lpstr>Unrolling the LSTM through time</vt:lpstr>
      <vt:lpstr>Constant error carousel</vt:lpstr>
      <vt:lpstr>Input gate</vt:lpstr>
      <vt:lpstr>Output gate</vt:lpstr>
      <vt:lpstr>Forget or reset gate</vt:lpstr>
      <vt:lpstr>LSTM with four interacting layers</vt:lpstr>
      <vt:lpstr>The cell state</vt:lpstr>
      <vt:lpstr>Gates</vt:lpstr>
      <vt:lpstr>Step-by-Step LSTM Walk Through</vt:lpstr>
      <vt:lpstr>Forget gate layer</vt:lpstr>
      <vt:lpstr>Input gate layer</vt:lpstr>
      <vt:lpstr>The current state</vt:lpstr>
      <vt:lpstr>Output layer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LSTM Networks</dc:title>
  <cp:lastModifiedBy>CHANDAN</cp:lastModifiedBy>
  <cp:revision>5</cp:revision>
  <dcterms:created xsi:type="dcterms:W3CDTF">2024-06-29T04:46:37Z</dcterms:created>
  <dcterms:modified xsi:type="dcterms:W3CDTF">2024-09-11T13:21:30Z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2015-10-31T00:00:00Z</vt:filetime>
  </property>
  <property fmtid="{D5CDD505-2E9C-101B-9397-08002B2CF9AE}" pid="3" name="Creator">
    <vt:lpwstr>Impress</vt:lpwstr>
  </property>
  <property fmtid="{D5CDD505-2E9C-101B-9397-08002B2CF9AE}" pid="4" name="Producer">
    <vt:lpwstr>LibreOffice 4.2</vt:lpwstr>
  </property>
  <property fmtid="{D5CDD505-2E9C-101B-9397-08002B2CF9AE}" pid="5" name="LastSaved">
    <vt:filetime>2015-10-31T00:00:00Z</vt:filetime>
  </property>
</Properties>
</file>