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28E17-1E01-4217-AB19-9A9807B1CD5E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3445D-2E03-4288-836A-70016720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6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3445D-2E03-4288-836A-700167206E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2000"/>
                    </a14:imgEffect>
                    <a14:imgEffect>
                      <a14:brightnessContrast bright="11000"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05824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Adobe Garamond Pro Bold" pitchFamily="18" charset="0"/>
              </a:rPr>
              <a:t>WELCOME TO MY PRESENTATION</a:t>
            </a:r>
            <a:endParaRPr lang="en-US" sz="3200" b="1" u="sng" dirty="0">
              <a:latin typeface="Adobe Garamond Pro Bol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267200"/>
            <a:ext cx="32992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NAME:   S. M. Rafi </a:t>
            </a:r>
            <a:r>
              <a:rPr lang="en-US" sz="2400" b="1" dirty="0" err="1" smtClean="0"/>
              <a:t>Alam</a:t>
            </a:r>
            <a:r>
              <a:rPr lang="en-US" sz="2400" b="1" dirty="0" smtClean="0"/>
              <a:t> </a:t>
            </a:r>
          </a:p>
          <a:p>
            <a:endParaRPr lang="en-US" sz="2400" b="1" dirty="0"/>
          </a:p>
          <a:p>
            <a:r>
              <a:rPr lang="en-US" sz="2400" b="1" dirty="0" smtClean="0"/>
              <a:t>ID:          17201053</a:t>
            </a:r>
          </a:p>
          <a:p>
            <a:endParaRPr lang="en-US" sz="2400" b="1" dirty="0"/>
          </a:p>
          <a:p>
            <a:r>
              <a:rPr lang="en-US" sz="2400" b="1" dirty="0" smtClean="0"/>
              <a:t>Sec:        A(2)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601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8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5068089"/>
            <a:ext cx="837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1C6E2A"/>
                </a:solidFill>
                <a:latin typeface="Adobe Caslon Pro Bold" pitchFamily="18" charset="0"/>
              </a:rPr>
              <a:t>Agriculture &amp; Technology Management System</a:t>
            </a:r>
            <a:endParaRPr lang="en-US" sz="2800" b="1" dirty="0">
              <a:solidFill>
                <a:srgbClr val="1C6E2A"/>
              </a:solidFill>
              <a:latin typeface="Adobe Caslon Pro Bold" pitchFamily="18" charset="0"/>
            </a:endParaRPr>
          </a:p>
        </p:txBody>
      </p:sp>
      <p:pic>
        <p:nvPicPr>
          <p:cNvPr id="1027" name="Picture 3" descr="C:\Users\Hp\Desktop\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639597"/>
            <a:ext cx="1368637" cy="138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1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A &amp; T PROJECT\UML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1" y="304800"/>
            <a:ext cx="8229599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00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A &amp; T PROJECT\ER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4072"/>
            <a:ext cx="8077200" cy="617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14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A &amp; T PROJECT\Schema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2318"/>
            <a:ext cx="8382000" cy="64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79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ownloads\Use-Case-Diagram-of-Agri-Inf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1"/>
            <a:ext cx="81534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965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Use Case diagram: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521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4600"/>
            <a:ext cx="7543800" cy="347042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4800" b="1" dirty="0" smtClean="0">
                <a:solidFill>
                  <a:schemeClr val="tx1"/>
                </a:solidFill>
                <a:latin typeface="Book Antiqua" pitchFamily="18" charset="0"/>
              </a:rPr>
              <a:t>THANK YOU </a:t>
            </a:r>
            <a:r>
              <a:rPr lang="en-US" sz="4800" b="1" dirty="0" smtClean="0">
                <a:solidFill>
                  <a:schemeClr val="tx1"/>
                </a:solidFill>
                <a:latin typeface="Book Antiqua" pitchFamily="18" charset="0"/>
                <a:sym typeface="Wingdings" pitchFamily="2" charset="2"/>
              </a:rPr>
              <a:t></a:t>
            </a:r>
            <a:endParaRPr lang="en-US" sz="4800" b="1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429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160</TotalTime>
  <Words>32</Words>
  <Application>Microsoft Office PowerPoint</Application>
  <PresentationFormat>On-screen Show (4:3)</PresentationFormat>
  <Paragraphs>10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15</cp:revision>
  <dcterms:created xsi:type="dcterms:W3CDTF">2006-08-16T00:00:00Z</dcterms:created>
  <dcterms:modified xsi:type="dcterms:W3CDTF">2021-02-11T21:10:53Z</dcterms:modified>
</cp:coreProperties>
</file>