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90077a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90077a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90077a3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90077a3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90077a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f90077a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7878033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7878033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700e818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700e818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B2C9DE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900">
                <a:solidFill>
                  <a:srgbClr val="394855"/>
                </a:solidFill>
                <a:latin typeface="Amatic SC"/>
                <a:ea typeface="Amatic SC"/>
                <a:cs typeface="Amatic SC"/>
                <a:sym typeface="Amatic SC"/>
              </a:rPr>
              <a:t>Трекер привычек</a:t>
            </a:r>
            <a:endParaRPr b="1" sz="5900">
              <a:solidFill>
                <a:srgbClr val="39485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500" y="1310300"/>
            <a:ext cx="8520600" cy="5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700">
                <a:latin typeface="Amatic SC"/>
                <a:ea typeface="Amatic SC"/>
                <a:cs typeface="Amatic SC"/>
                <a:sym typeface="Amatic SC"/>
              </a:rPr>
              <a:t>бот</a:t>
            </a:r>
            <a:endParaRPr b="1" sz="370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700400" y="4950300"/>
            <a:ext cx="14436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Самигуллиной Регины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ru" sz="5200">
                <a:solidFill>
                  <a:srgbClr val="394855"/>
                </a:solidFill>
                <a:latin typeface="Amatic SC"/>
                <a:ea typeface="Amatic SC"/>
                <a:cs typeface="Amatic SC"/>
                <a:sym typeface="Amatic SC"/>
              </a:rPr>
              <a:t>Введение:</a:t>
            </a:r>
            <a:endParaRPr sz="5200">
              <a:solidFill>
                <a:srgbClr val="39485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833775"/>
            <a:ext cx="8300100" cy="27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HabitTracker Bot — это Telegram-бот для формирования полезных привычек.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отправляет напоминания три раза в день: утром, днем и вечером.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записывает, выполнил ли человек задачу, и если привычка пропускается 7 раз подряд — автоматически делает ее неактивной, чтобы не перегружать пользователя.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раз в неделю бот присылает статистику: сколько раз привычка была выполнена, а сколько — пропущена.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5200">
                <a:solidFill>
                  <a:srgbClr val="394855"/>
                </a:solidFill>
                <a:latin typeface="Amatic SC"/>
                <a:ea typeface="Amatic SC"/>
                <a:cs typeface="Amatic SC"/>
                <a:sym typeface="Amatic SC"/>
              </a:rPr>
              <a:t>Описание реализации:</a:t>
            </a:r>
            <a:endParaRPr b="1" sz="5200">
              <a:solidFill>
                <a:srgbClr val="39485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508500"/>
            <a:ext cx="8432400" cy="30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Регистрация через /start (сохранение в таблицу Users: id, имя, дата).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Добавление привычек: запрос названия → сохранение в таблицу Habits с is_active=1.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Удаление через кнопки.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Напоминания (8:00, 12:30, 20:30 МСК) с вопросом и кнопками </a:t>
            </a:r>
            <a:r>
              <a:rPr i="1" lang="ru" sz="1600">
                <a:solidFill>
                  <a:schemeClr val="dk1"/>
                </a:solidFill>
              </a:rPr>
              <a:t>"Да"/"Нет"</a:t>
            </a:r>
            <a:r>
              <a:rPr lang="ru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После 7 пропусков подряд в таблице </a:t>
            </a:r>
            <a:r>
              <a:rPr lang="ru" sz="1600">
                <a:solidFill>
                  <a:schemeClr val="dk1"/>
                </a:solidFill>
              </a:rPr>
              <a:t>Habits is_active=0</a:t>
            </a:r>
            <a:r>
              <a:rPr lang="ru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Еженедельный отчет (понедельник 7:30): % выполненных привычек + стикер (&gt;80%, 50-80%, &lt;50% 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Особенности: мотивационные стикеры, кнопки.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solidFill>
                  <a:srgbClr val="394855"/>
                </a:solidFill>
                <a:latin typeface="Amatic SC"/>
                <a:ea typeface="Amatic SC"/>
                <a:cs typeface="Amatic SC"/>
                <a:sym typeface="Amatic SC"/>
              </a:rPr>
              <a:t>Описание технологий:</a:t>
            </a:r>
            <a:endParaRPr b="1" sz="5200">
              <a:solidFill>
                <a:srgbClr val="39485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9450" y="1813450"/>
            <a:ext cx="8162400" cy="28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Язык программирования: Python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Библиотеки: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u" sz="1600">
                <a:solidFill>
                  <a:schemeClr val="dk1"/>
                </a:solidFill>
              </a:rPr>
              <a:t>python-telegram-bot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u" sz="1600">
                <a:solidFill>
                  <a:schemeClr val="dk1"/>
                </a:solidFill>
              </a:rPr>
              <a:t>python-dotenv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u" sz="1600">
                <a:solidFill>
                  <a:schemeClr val="dk1"/>
                </a:solidFill>
              </a:rPr>
              <a:t>sqlite3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u" sz="1600">
                <a:solidFill>
                  <a:schemeClr val="dk1"/>
                </a:solidFill>
              </a:rPr>
              <a:t>pytz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ru" sz="1600">
                <a:solidFill>
                  <a:schemeClr val="dk1"/>
                </a:solidFill>
              </a:rPr>
              <a:t>datetime, timedelta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База данных: SQLite3(используются три таблицы: “Users”, “Stats”, “Habits”)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175" y="80675"/>
            <a:ext cx="4306050" cy="22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3675" y="2419175"/>
            <a:ext cx="4983050" cy="109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3675" y="3764100"/>
            <a:ext cx="4983050" cy="11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" sz="5200">
                <a:solidFill>
                  <a:srgbClr val="394855"/>
                </a:solidFill>
                <a:latin typeface="Amatic SC"/>
                <a:ea typeface="Amatic SC"/>
                <a:cs typeface="Amatic SC"/>
                <a:sym typeface="Amatic SC"/>
              </a:rPr>
              <a:t>Заключение:</a:t>
            </a:r>
            <a:endParaRPr b="1" sz="5200">
              <a:solidFill>
                <a:srgbClr val="394855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20300"/>
            <a:ext cx="5464200" cy="29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</a:rPr>
              <a:t>Этот бот — отличный помощник для тех, кто хочет привить себе полезные привычки. Бота можно улучшать, например добавить графики статистики, сделать напоминания более гибкими (например, настраиваемое время), добавить мотивационные сообщения.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