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2" r:id="rId4"/>
    <p:sldId id="258" r:id="rId5"/>
    <p:sldId id="259" r:id="rId6"/>
    <p:sldId id="257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766528"/>
        <c:axId val="372308016"/>
      </c:barChart>
      <c:catAx>
        <c:axId val="3037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308016"/>
        <c:crosses val="autoZero"/>
        <c:auto val="1"/>
        <c:lblAlgn val="ctr"/>
        <c:lblOffset val="100"/>
        <c:noMultiLvlLbl val="0"/>
      </c:catAx>
      <c:valAx>
        <c:axId val="3723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7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6CD08-C353-4A6D-81C1-AF68968713C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36D8F-8C7A-475A-ABC0-1A56E57F8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36D8F-8C7A-475A-ABC0-1A56E57F8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09B6-CE3B-4231-A4A2-493B01C9D24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68F1-3767-4BA9-BF3F-F610E360F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94500"/>
              </p:ext>
            </p:extLst>
          </p:nvPr>
        </p:nvGraphicFramePr>
        <p:xfrm>
          <a:off x="412124" y="719666"/>
          <a:ext cx="11127346" cy="5745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7346"/>
              </a:tblGrid>
              <a:tr h="824477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</a:tr>
              <a:tr h="4921051">
                <a:tc>
                  <a:txBody>
                    <a:bodyPr/>
                    <a:lstStyle/>
                    <a:p>
                      <a:pPr algn="r" rtl="1"/>
                      <a:endParaRPr lang="fa-IR" sz="3200" dirty="0" smtClean="0"/>
                    </a:p>
                    <a:p>
                      <a:pPr algn="r" rtl="1"/>
                      <a:r>
                        <a:rPr lang="fa-IR" sz="3200" dirty="0" smtClean="0"/>
                        <a:t>     مقالات....</a:t>
                      </a:r>
                    </a:p>
                    <a:p>
                      <a:pPr algn="r" rtl="1"/>
                      <a:r>
                        <a:rPr lang="fa-IR" sz="3200" dirty="0" smtClean="0"/>
                        <a:t>.</a:t>
                      </a:r>
                    </a:p>
                    <a:p>
                      <a:pPr algn="r" rtl="1"/>
                      <a:r>
                        <a:rPr lang="fa-IR" sz="3200" dirty="0" smtClean="0"/>
                        <a:t>.</a:t>
                      </a:r>
                    </a:p>
                    <a:p>
                      <a:pPr algn="r" rtl="1"/>
                      <a:r>
                        <a:rPr lang="fa-IR" sz="3200" dirty="0" smtClean="0"/>
                        <a:t>.</a:t>
                      </a:r>
                    </a:p>
                    <a:p>
                      <a:pPr algn="r" rtl="1"/>
                      <a:r>
                        <a:rPr lang="fa-IR" sz="3200" dirty="0" smtClean="0"/>
                        <a:t>..</a:t>
                      </a:r>
                    </a:p>
                    <a:p>
                      <a:pPr algn="r" rtl="1"/>
                      <a:r>
                        <a:rPr lang="fa-IR" sz="3200" dirty="0" smtClean="0"/>
                        <a:t>..</a:t>
                      </a:r>
                    </a:p>
                    <a:p>
                      <a:pPr algn="r" rtl="1"/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43144" y="821894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اسم سایت</a:t>
            </a:r>
            <a:endParaRPr lang="en-US" sz="36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2" name="Smiley Face 41"/>
          <p:cNvSpPr/>
          <p:nvPr/>
        </p:nvSpPr>
        <p:spPr>
          <a:xfrm>
            <a:off x="553792" y="855284"/>
            <a:ext cx="549501" cy="57955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429555" y="855284"/>
            <a:ext cx="991673" cy="5795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سرچ</a:t>
            </a:r>
            <a:endParaRPr lang="en-US" dirty="0"/>
          </a:p>
        </p:txBody>
      </p:sp>
      <p:sp>
        <p:nvSpPr>
          <p:cNvPr id="56" name="Minus 55"/>
          <p:cNvSpPr/>
          <p:nvPr/>
        </p:nvSpPr>
        <p:spPr>
          <a:xfrm>
            <a:off x="10534918" y="855284"/>
            <a:ext cx="662677" cy="1750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inus 56"/>
          <p:cNvSpPr/>
          <p:nvPr/>
        </p:nvSpPr>
        <p:spPr>
          <a:xfrm>
            <a:off x="10558528" y="1007684"/>
            <a:ext cx="662677" cy="1750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inus 57"/>
          <p:cNvSpPr/>
          <p:nvPr/>
        </p:nvSpPr>
        <p:spPr>
          <a:xfrm>
            <a:off x="10569259" y="1160084"/>
            <a:ext cx="662677" cy="1750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5037" y="83712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یادگیری اجتماعی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82672"/>
              </p:ext>
            </p:extLst>
          </p:nvPr>
        </p:nvGraphicFramePr>
        <p:xfrm>
          <a:off x="1970468" y="1646944"/>
          <a:ext cx="8704687" cy="4779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4687"/>
              </a:tblGrid>
              <a:tr h="4779613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Stencil" panose="040409050D0802020404" pitchFamily="82" charset="0"/>
                        </a:rPr>
                        <a:t> </a:t>
                      </a:r>
                      <a:r>
                        <a:rPr lang="en-US" sz="4400" dirty="0" smtClean="0">
                          <a:latin typeface="Stencil" panose="040409050D0802020404" pitchFamily="82" charset="0"/>
                          <a:sym typeface="Wingdings" panose="05000000000000000000" pitchFamily="2" charset="2"/>
                        </a:rPr>
                        <a:t>     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925059" y="1648496"/>
            <a:ext cx="0" cy="477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31108"/>
              </p:ext>
            </p:extLst>
          </p:nvPr>
        </p:nvGraphicFramePr>
        <p:xfrm>
          <a:off x="6720627" y="1737096"/>
          <a:ext cx="4443926" cy="33500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1963"/>
                <a:gridCol w="2221963"/>
              </a:tblGrid>
              <a:tr h="1116686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b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نام کاربری یا آدرس ایمیل:</a:t>
                      </a:r>
                      <a:endParaRPr lang="en-US" b="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6686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گذرواژه: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6686">
                <a:tc>
                  <a:txBody>
                    <a:bodyPr/>
                    <a:lstStyle/>
                    <a:p>
                      <a:pPr algn="ct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ct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گذرواژه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خودرا فراموش کرده اید؟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980349" y="2212154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80349" y="3358373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8547" y="4176181"/>
            <a:ext cx="1571222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ورود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93252" y="8371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ورود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29506"/>
              </p:ext>
            </p:extLst>
          </p:nvPr>
        </p:nvGraphicFramePr>
        <p:xfrm>
          <a:off x="755562" y="1921762"/>
          <a:ext cx="4443926" cy="33500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43926"/>
              </a:tblGrid>
              <a:tr h="1116686">
                <a:tc>
                  <a:txBody>
                    <a:bodyPr/>
                    <a:lstStyle/>
                    <a:p>
                      <a:pPr algn="r" rtl="1"/>
                      <a:r>
                        <a:rPr lang="fa-IR" b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نام کاربری یا آدرس ایمیل:</a:t>
                      </a:r>
                      <a:endParaRPr lang="en-US" b="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  <a:tr h="1116686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گذرواژه: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  <a:tr h="1116686">
                <a:tc>
                  <a:txBody>
                    <a:bodyPr/>
                    <a:lstStyle/>
                    <a:p>
                      <a:pPr algn="ct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015284" y="2396820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5284" y="3543039"/>
            <a:ext cx="3889420" cy="3734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303172" y="4360847"/>
            <a:ext cx="1571222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عضویت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8187" y="10217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عضویت</a:t>
            </a:r>
            <a:endParaRPr 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373487" y="257576"/>
            <a:ext cx="549501" cy="57955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77967" y="1300766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آموزشها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74083" y="1300766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کتاب ، داستان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23504" y="1300766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فیلم ،کارتون  موسیقی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77966" y="4325154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mtClean="0"/>
              <a:t>آزمون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74083" y="4325154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mtClean="0"/>
              <a:t>ردیابی پیشرفت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49267" y="4325154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یادگیری اجتماعی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28456" y="2584359"/>
            <a:ext cx="1916805" cy="1740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روش های یادگیری سریع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58608" y="2896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/>
              <a:t>صفحه شروع یادگیری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4580" y="39924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آموزش ها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95515" y="1300766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100 درس صوتی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91631" y="1300766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کلمه اصطلاح جمله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5746" y="1300766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گرامر و قواعد دستور زبان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95514" y="4325154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مکالمه و تلفظ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91631" y="4325154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رفتار ، آداب ، فرهنگ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5745" y="4325154"/>
            <a:ext cx="2099257" cy="1880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اپلیکیشن نرم افزار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34003"/>
              </p:ext>
            </p:extLst>
          </p:nvPr>
        </p:nvGraphicFramePr>
        <p:xfrm>
          <a:off x="4146997" y="1455313"/>
          <a:ext cx="6553915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53915"/>
              </a:tblGrid>
              <a:tr h="2150772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عناوین این بخش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اشتباهات در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مطالعه ی کتاب های زبان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داستان های کوتاه با ترجمه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کتاب هاب صوتی با ترجمه</a:t>
                      </a: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030" y="360609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کتاب ، داستان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354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چگونه کتاب داستان انگلیسی بخوانیم؟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940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کدام کتاب آموزش زبان برای من بهتر است؟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0647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آشنایی با 4 کتاب معتبر آموزش زبان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6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15594"/>
              </p:ext>
            </p:extLst>
          </p:nvPr>
        </p:nvGraphicFramePr>
        <p:xfrm>
          <a:off x="4700788" y="1287887"/>
          <a:ext cx="6553915" cy="28719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53915"/>
              </a:tblGrid>
              <a:tr h="287198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عناوین این بخش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فیلم و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سریال های برتر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کارتون و انیمیشن های برتر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پادکست های برتر</a:t>
                      </a: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آهنگ های برتر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با ترجمه</a:t>
                      </a:r>
                      <a:endParaRPr lang="en-US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3363" y="5537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فیلم، کارتون، موسیقی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7354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این منابع برای یادگیری آموزش زبان عالی هستند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940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13تا از بهترین فیلم های تاریخ برای تقویت زبان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6474" y="4608489"/>
            <a:ext cx="1790163" cy="1596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12تا از بهترین کارتون ها و انیمه های یادگیری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030" y="360609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یادگیری سریع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9080" y="1596981"/>
            <a:ext cx="2911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روش های یادگیری بهتر و سریع تر:</a:t>
            </a:r>
          </a:p>
          <a:p>
            <a:pPr algn="r" rtl="1"/>
            <a:endParaRPr lang="fa-IR" dirty="0"/>
          </a:p>
          <a:p>
            <a:pPr algn="r" rtl="1"/>
            <a:endParaRPr lang="fa-IR" dirty="0" smtClean="0"/>
          </a:p>
          <a:p>
            <a:pPr algn="r" rtl="1"/>
            <a:endParaRPr lang="fa-IR" dirty="0"/>
          </a:p>
          <a:p>
            <a:pPr algn="r" rtl="1"/>
            <a:r>
              <a:rPr lang="fa-IR" dirty="0" smtClean="0"/>
              <a:t>مقالات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0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79438"/>
              </p:ext>
            </p:extLst>
          </p:nvPr>
        </p:nvGraphicFramePr>
        <p:xfrm>
          <a:off x="7353837" y="1867437"/>
          <a:ext cx="4248595" cy="23568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595"/>
              </a:tblGrid>
              <a:tr h="235683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آزمون آیلتس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آشنایی با کلیات آزمون و ساختار</a:t>
                      </a:r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مغرفی بهترین منابع برای آماده شدن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همه ی مطالب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کاربردی این بخش</a:t>
                      </a:r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16699" y="33485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ی آزمون ها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51588"/>
              </p:ext>
            </p:extLst>
          </p:nvPr>
        </p:nvGraphicFramePr>
        <p:xfrm>
          <a:off x="1377781" y="1878169"/>
          <a:ext cx="4248595" cy="23568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595"/>
              </a:tblGrid>
              <a:tr h="235683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Adobe Caslon Pro" panose="0205050205050A020403" pitchFamily="18" charset="0"/>
                        </a:rPr>
                        <a:t>آزمون تافل</a:t>
                      </a:r>
                    </a:p>
                    <a:p>
                      <a:pPr algn="r" rtl="1"/>
                      <a:endParaRPr lang="fa-IR" dirty="0" smtClean="0"/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آشنایی با کلیات آزمون و ساختار</a:t>
                      </a:r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مغرفی بهترین منابع برای آماده شدن</a:t>
                      </a:r>
                    </a:p>
                    <a:p>
                      <a:pPr algn="r" rtl="1"/>
                      <a:endParaRPr lang="fa-IR" baseline="0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r>
                        <a:rPr lang="fa-IR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همه ی مطالب</a:t>
                      </a:r>
                      <a:r>
                        <a:rPr lang="fa-IR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کاربردی این بخش</a:t>
                      </a:r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  <a:p>
                      <a:pPr algn="r" rtl="1"/>
                      <a:endParaRPr lang="fa-IR" dirty="0" smtClean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55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3093" y="55379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صفحه ردیابی پیشرفت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33433383"/>
              </p:ext>
            </p:extLst>
          </p:nvPr>
        </p:nvGraphicFramePr>
        <p:xfrm>
          <a:off x="988811" y="12708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113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252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Fangsong Std R</vt:lpstr>
      <vt:lpstr>Adobe Arabic</vt:lpstr>
      <vt:lpstr>Adobe Caslon Pro</vt:lpstr>
      <vt:lpstr>Arial</vt:lpstr>
      <vt:lpstr>Calibri</vt:lpstr>
      <vt:lpstr>Calibri Light</vt:lpstr>
      <vt:lpstr>Stencil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Dorsa</dc:creator>
  <cp:lastModifiedBy>Dorsa</cp:lastModifiedBy>
  <cp:revision>15</cp:revision>
  <dcterms:created xsi:type="dcterms:W3CDTF">2023-02-28T17:48:54Z</dcterms:created>
  <dcterms:modified xsi:type="dcterms:W3CDTF">2023-02-28T19:42:16Z</dcterms:modified>
</cp:coreProperties>
</file>