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4" r:id="rId10"/>
    <p:sldId id="270" r:id="rId11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1444/11/07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6864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1444/11/07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4551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1444/11/07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832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1444/11/07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3313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1444/11/07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5860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1444/11/07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4338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1444/11/07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2966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1444/11/07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8660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1444/11/07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3639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1444/11/07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5634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ACA7-1EC8-48A3-B68D-76204D76A671}" type="datetimeFigureOut">
              <a:rPr lang="fa-IR" smtClean="0"/>
              <a:t>1444/11/07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2839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ACA7-1EC8-48A3-B68D-76204D76A671}" type="datetimeFigureOut">
              <a:rPr lang="fa-IR" smtClean="0"/>
              <a:t>1444/11/07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CEAB-5BDD-4CE4-A67C-0ACDA2FAB2F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9722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644155"/>
              </p:ext>
            </p:extLst>
          </p:nvPr>
        </p:nvGraphicFramePr>
        <p:xfrm>
          <a:off x="363413" y="1122363"/>
          <a:ext cx="11465174" cy="4461465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637882">
                  <a:extLst>
                    <a:ext uri="{9D8B030D-6E8A-4147-A177-3AD203B41FA5}">
                      <a16:colId xmlns:a16="http://schemas.microsoft.com/office/drawing/2014/main" val="36237276"/>
                    </a:ext>
                  </a:extLst>
                </a:gridCol>
                <a:gridCol w="1637882">
                  <a:extLst>
                    <a:ext uri="{9D8B030D-6E8A-4147-A177-3AD203B41FA5}">
                      <a16:colId xmlns:a16="http://schemas.microsoft.com/office/drawing/2014/main" val="2266286501"/>
                    </a:ext>
                  </a:extLst>
                </a:gridCol>
                <a:gridCol w="1637882">
                  <a:extLst>
                    <a:ext uri="{9D8B030D-6E8A-4147-A177-3AD203B41FA5}">
                      <a16:colId xmlns:a16="http://schemas.microsoft.com/office/drawing/2014/main" val="2221011937"/>
                    </a:ext>
                  </a:extLst>
                </a:gridCol>
                <a:gridCol w="1637882">
                  <a:extLst>
                    <a:ext uri="{9D8B030D-6E8A-4147-A177-3AD203B41FA5}">
                      <a16:colId xmlns:a16="http://schemas.microsoft.com/office/drawing/2014/main" val="631854090"/>
                    </a:ext>
                  </a:extLst>
                </a:gridCol>
                <a:gridCol w="1637882">
                  <a:extLst>
                    <a:ext uri="{9D8B030D-6E8A-4147-A177-3AD203B41FA5}">
                      <a16:colId xmlns:a16="http://schemas.microsoft.com/office/drawing/2014/main" val="3455349294"/>
                    </a:ext>
                  </a:extLst>
                </a:gridCol>
                <a:gridCol w="1637882">
                  <a:extLst>
                    <a:ext uri="{9D8B030D-6E8A-4147-A177-3AD203B41FA5}">
                      <a16:colId xmlns:a16="http://schemas.microsoft.com/office/drawing/2014/main" val="2558851310"/>
                    </a:ext>
                  </a:extLst>
                </a:gridCol>
                <a:gridCol w="1637882">
                  <a:extLst>
                    <a:ext uri="{9D8B030D-6E8A-4147-A177-3AD203B41FA5}">
                      <a16:colId xmlns:a16="http://schemas.microsoft.com/office/drawing/2014/main" val="1480022822"/>
                    </a:ext>
                  </a:extLst>
                </a:gridCol>
              </a:tblGrid>
              <a:tr h="892293">
                <a:tc>
                  <a:txBody>
                    <a:bodyPr/>
                    <a:lstStyle/>
                    <a:p>
                      <a:pPr marL="0" indent="0" algn="ctr" rtl="1">
                        <a:buFont typeface="+mj-lt"/>
                        <a:buNone/>
                      </a:pPr>
                      <a:r>
                        <a:rPr lang="fa-IR" sz="2400" dirty="0" smtClean="0"/>
                        <a:t>کاربر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ادمین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درس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یادگیری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مقالات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استادان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آزمون</a:t>
                      </a:r>
                      <a:endParaRPr lang="fa-I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5753"/>
                  </a:ext>
                </a:extLst>
              </a:tr>
              <a:tr h="892293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اطلاعات کاربر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اطلاعات</a:t>
                      </a:r>
                      <a:r>
                        <a:rPr lang="fa-IR" baseline="0" dirty="0" smtClean="0"/>
                        <a:t> ادمین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واژگان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موسیقی پادکست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نام استاد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واژگان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56386"/>
                  </a:ext>
                </a:extLst>
              </a:tr>
              <a:tr h="892293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جدول</a:t>
                      </a:r>
                      <a:r>
                        <a:rPr lang="fa-IR" baseline="0" dirty="0" smtClean="0"/>
                        <a:t> پیشرفت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گرامر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فیلم کارتن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تخصص</a:t>
                      </a:r>
                      <a:r>
                        <a:rPr lang="fa-IR" baseline="0" dirty="0" smtClean="0"/>
                        <a:t> استاد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گرامر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705426"/>
                  </a:ext>
                </a:extLst>
              </a:tr>
              <a:tr h="892293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گفتار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رفتار آداب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گفتار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349401"/>
                  </a:ext>
                </a:extLst>
              </a:tr>
              <a:tr h="892293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مکالمه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کتاب داستان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مکالمه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43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65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محتوای درس ها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01874"/>
              </p:ext>
            </p:extLst>
          </p:nvPr>
        </p:nvGraphicFramePr>
        <p:xfrm>
          <a:off x="4292319" y="1175658"/>
          <a:ext cx="3937280" cy="525127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968640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1968640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</a:tblGrid>
              <a:tr h="1050254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آیدی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نوع محتوا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050254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عکس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050254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فیلم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050254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موسیقی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  <a:tr h="1050254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pdf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095639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8229599" y="2756265"/>
            <a:ext cx="1476103" cy="10450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604059"/>
              </p:ext>
            </p:extLst>
          </p:nvPr>
        </p:nvGraphicFramePr>
        <p:xfrm>
          <a:off x="9849394" y="1214847"/>
          <a:ext cx="1734458" cy="505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29">
                  <a:extLst>
                    <a:ext uri="{9D8B030D-6E8A-4147-A177-3AD203B41FA5}">
                      <a16:colId xmlns:a16="http://schemas.microsoft.com/office/drawing/2014/main" val="600351729"/>
                    </a:ext>
                  </a:extLst>
                </a:gridCol>
                <a:gridCol w="867229">
                  <a:extLst>
                    <a:ext uri="{9D8B030D-6E8A-4147-A177-3AD203B41FA5}">
                      <a16:colId xmlns:a16="http://schemas.microsoft.com/office/drawing/2014/main" val="2555418669"/>
                    </a:ext>
                  </a:extLst>
                </a:gridCol>
              </a:tblGrid>
              <a:tr h="84195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فایل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آیدی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06514"/>
                  </a:ext>
                </a:extLst>
              </a:tr>
              <a:tr h="84195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لینک فایل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44643"/>
                  </a:ext>
                </a:extLst>
              </a:tr>
              <a:tr h="84195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79649"/>
                  </a:ext>
                </a:extLst>
              </a:tr>
              <a:tr h="84195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20107"/>
                  </a:ext>
                </a:extLst>
              </a:tr>
              <a:tr h="84195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248568"/>
                  </a:ext>
                </a:extLst>
              </a:tr>
              <a:tr h="84195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86382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05702" y="524933"/>
            <a:ext cx="21346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جدول فایل ها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84200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کاربر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87823"/>
              </p:ext>
            </p:extLst>
          </p:nvPr>
        </p:nvGraphicFramePr>
        <p:xfrm>
          <a:off x="1111347" y="1181684"/>
          <a:ext cx="10128738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688123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1908589989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3037063794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781730424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نام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نام خانوادگی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ایمیل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رمز عبور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Is login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isadmin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14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استادان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02626"/>
              </p:ext>
            </p:extLst>
          </p:nvPr>
        </p:nvGraphicFramePr>
        <p:xfrm>
          <a:off x="2102116" y="1168621"/>
          <a:ext cx="7596552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532184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532184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  <a:gridCol w="2532184">
                  <a:extLst>
                    <a:ext uri="{9D8B030D-6E8A-4147-A177-3AD203B41FA5}">
                      <a16:colId xmlns:a16="http://schemas.microsoft.com/office/drawing/2014/main" val="1908589989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نام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تخصص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عکس استاد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ایدی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11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سوال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03984"/>
              </p:ext>
            </p:extLst>
          </p:nvPr>
        </p:nvGraphicFramePr>
        <p:xfrm>
          <a:off x="4689229" y="1103307"/>
          <a:ext cx="3376246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688123">
                  <a:extLst>
                    <a:ext uri="{9D8B030D-6E8A-4147-A177-3AD203B41FA5}">
                      <a16:colId xmlns:a16="http://schemas.microsoft.com/office/drawing/2014/main" val="2327154728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آیدی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عنوان سوال</a:t>
                      </a:r>
                      <a:endParaRPr lang="fa-I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24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گزینه ها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44863"/>
              </p:ext>
            </p:extLst>
          </p:nvPr>
        </p:nvGraphicFramePr>
        <p:xfrm>
          <a:off x="4379740" y="1168621"/>
          <a:ext cx="4051494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025747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آیدی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گزینه</a:t>
                      </a:r>
                      <a:r>
                        <a:rPr lang="fa-IR" baseline="0" dirty="0" smtClean="0"/>
                        <a:t> ها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5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مقالات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56244"/>
              </p:ext>
            </p:extLst>
          </p:nvPr>
        </p:nvGraphicFramePr>
        <p:xfrm>
          <a:off x="3263706" y="1223887"/>
          <a:ext cx="6077241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025747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عنوان مقاله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متن مقاله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عکس مقاله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92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واژگان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03460"/>
              </p:ext>
            </p:extLst>
          </p:nvPr>
        </p:nvGraphicFramePr>
        <p:xfrm>
          <a:off x="3366866" y="1167616"/>
          <a:ext cx="6077241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025747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کلمه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ترجمه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عکس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42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گرامر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88113"/>
              </p:ext>
            </p:extLst>
          </p:nvPr>
        </p:nvGraphicFramePr>
        <p:xfrm>
          <a:off x="3366866" y="1167616"/>
          <a:ext cx="6077241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025747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عنوان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کپشن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فیلم آموزشی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47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9229" y="309490"/>
            <a:ext cx="3432517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sz="3200" dirty="0" smtClean="0"/>
              <a:t>جدول </a:t>
            </a:r>
            <a:r>
              <a:rPr lang="fa-IR" sz="3200" dirty="0" smtClean="0"/>
              <a:t>گفتار</a:t>
            </a:r>
            <a:endParaRPr lang="fa-IR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88113"/>
              </p:ext>
            </p:extLst>
          </p:nvPr>
        </p:nvGraphicFramePr>
        <p:xfrm>
          <a:off x="3366866" y="1167616"/>
          <a:ext cx="6077241" cy="540199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025747">
                  <a:extLst>
                    <a:ext uri="{9D8B030D-6E8A-4147-A177-3AD203B41FA5}">
                      <a16:colId xmlns:a16="http://schemas.microsoft.com/office/drawing/2014/main" val="4103901997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4199945654"/>
                    </a:ext>
                  </a:extLst>
                </a:gridCol>
                <a:gridCol w="2025747">
                  <a:extLst>
                    <a:ext uri="{9D8B030D-6E8A-4147-A177-3AD203B41FA5}">
                      <a16:colId xmlns:a16="http://schemas.microsoft.com/office/drawing/2014/main" val="1273743323"/>
                    </a:ext>
                  </a:extLst>
                </a:gridCol>
              </a:tblGrid>
              <a:tr h="1350499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عنوان</a:t>
                      </a:r>
                      <a:endParaRPr lang="fa-I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کپشن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فیلم آموزشی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10922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92340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4181"/>
                  </a:ext>
                </a:extLst>
              </a:tr>
              <a:tr h="1350499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7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17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105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safir</dc:creator>
  <cp:lastModifiedBy>Andisheh Gostar</cp:lastModifiedBy>
  <cp:revision>26</cp:revision>
  <dcterms:created xsi:type="dcterms:W3CDTF">2023-05-23T19:33:52Z</dcterms:created>
  <dcterms:modified xsi:type="dcterms:W3CDTF">2023-05-26T16:47:29Z</dcterms:modified>
</cp:coreProperties>
</file>