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86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455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3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31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586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4338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96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660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63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5634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839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ACA7-1EC8-48A3-B68D-76204D76A671}" type="datetimeFigureOut">
              <a:rPr lang="fa-IR" smtClean="0"/>
              <a:t>11/05/1444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72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44155"/>
              </p:ext>
            </p:extLst>
          </p:nvPr>
        </p:nvGraphicFramePr>
        <p:xfrm>
          <a:off x="363413" y="1122363"/>
          <a:ext cx="11465174" cy="446146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637882">
                  <a:extLst>
                    <a:ext uri="{9D8B030D-6E8A-4147-A177-3AD203B41FA5}">
                      <a16:colId xmlns:a16="http://schemas.microsoft.com/office/drawing/2014/main" val="36237276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2266286501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2221011937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631854090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3455349294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2558851310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1480022822"/>
                    </a:ext>
                  </a:extLst>
                </a:gridCol>
              </a:tblGrid>
              <a:tr h="892293">
                <a:tc>
                  <a:txBody>
                    <a:bodyPr/>
                    <a:lstStyle/>
                    <a:p>
                      <a:pPr marL="0" indent="0" algn="ctr" rtl="1">
                        <a:buFont typeface="+mj-lt"/>
                        <a:buNone/>
                      </a:pPr>
                      <a:r>
                        <a:rPr lang="fa-IR" sz="2400" dirty="0" smtClean="0"/>
                        <a:t>کاربر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ادمین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درس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یادگیری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مقالات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استادان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آزمون</a:t>
                      </a:r>
                      <a:endParaRPr lang="fa-I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5753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اطلاعات کاربر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اطلاعات</a:t>
                      </a:r>
                      <a:r>
                        <a:rPr lang="fa-IR" baseline="0" dirty="0" smtClean="0"/>
                        <a:t> ادمین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واژگان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موسیقی پادکست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استاد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واژگان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6386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جدول</a:t>
                      </a:r>
                      <a:r>
                        <a:rPr lang="fa-IR" baseline="0" dirty="0" smtClean="0"/>
                        <a:t> پیشرفت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گرامر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 کارتن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تخصص</a:t>
                      </a:r>
                      <a:r>
                        <a:rPr lang="fa-IR" baseline="0" dirty="0" smtClean="0"/>
                        <a:t> استاد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گرامر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05426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گفتار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رفتار آداب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گفتار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49401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مکالمه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کتاب داستان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مکالمه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4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5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فیلم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74948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96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رفتار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35527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2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کتاب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1033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پی</a:t>
                      </a:r>
                      <a:r>
                        <a:rPr lang="fa-IR" baseline="0" dirty="0" smtClean="0"/>
                        <a:t> دی اف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4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کاربر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89718"/>
              </p:ext>
            </p:extLst>
          </p:nvPr>
        </p:nvGraphicFramePr>
        <p:xfrm>
          <a:off x="1111349" y="1181684"/>
          <a:ext cx="10128736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532184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1908589989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نام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خانوادگی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ایمیل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رمز عبور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4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استادان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28248"/>
              </p:ext>
            </p:extLst>
          </p:nvPr>
        </p:nvGraphicFramePr>
        <p:xfrm>
          <a:off x="1111349" y="1181684"/>
          <a:ext cx="10128736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532184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1908589989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نام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خانوادگی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تخصص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 استاد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1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آزمون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21514"/>
              </p:ext>
            </p:extLst>
          </p:nvPr>
        </p:nvGraphicFramePr>
        <p:xfrm>
          <a:off x="1111350" y="1181684"/>
          <a:ext cx="10128735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908589989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2292854694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 سوال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گزینه</a:t>
                      </a:r>
                      <a:r>
                        <a:rPr lang="fa-IR" baseline="0" dirty="0" smtClean="0"/>
                        <a:t> یک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گزینه</a:t>
                      </a:r>
                      <a:r>
                        <a:rPr lang="fa-IR" baseline="0" dirty="0" smtClean="0"/>
                        <a:t> دو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گزینه سه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گزینه</a:t>
                      </a:r>
                      <a:r>
                        <a:rPr lang="fa-IR" baseline="0" dirty="0" smtClean="0"/>
                        <a:t> چهار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24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مقالات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56244"/>
              </p:ext>
            </p:extLst>
          </p:nvPr>
        </p:nvGraphicFramePr>
        <p:xfrm>
          <a:off x="3263706" y="1223887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 مقاله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متن مقاله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 مقاله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92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واژگان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03460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کلمه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ترجمه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گرامر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88113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 آموزشی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7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گفتار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88113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 آموزشی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7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موسیقی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77963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موسیقی یا پادکست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5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110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safir</dc:creator>
  <cp:lastModifiedBy>safir</cp:lastModifiedBy>
  <cp:revision>14</cp:revision>
  <dcterms:created xsi:type="dcterms:W3CDTF">2023-05-23T19:33:52Z</dcterms:created>
  <dcterms:modified xsi:type="dcterms:W3CDTF">2023-05-23T21:33:40Z</dcterms:modified>
</cp:coreProperties>
</file>