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MADESH .S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312214065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B.com (General) 3rd year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St.Thomas College of arts and science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2024-11-15T14:01:55Z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86aba667d5cf4a73b4e9a8ed8baa529d</vt:lpwstr>
  </property>
</Properties>
</file>