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79" r:id="rId6"/>
    <p:sldId id="292" r:id="rId7"/>
    <p:sldId id="278" r:id="rId8"/>
    <p:sldId id="280" r:id="rId9"/>
    <p:sldId id="281" r:id="rId10"/>
    <p:sldId id="264" r:id="rId11"/>
    <p:sldId id="282" r:id="rId12"/>
    <p:sldId id="266" r:id="rId13"/>
    <p:sldId id="267" r:id="rId14"/>
    <p:sldId id="285" r:id="rId15"/>
    <p:sldId id="269" r:id="rId16"/>
    <p:sldId id="287" r:id="rId17"/>
    <p:sldId id="289" r:id="rId18"/>
    <p:sldId id="288" r:id="rId19"/>
    <p:sldId id="275" r:id="rId20"/>
    <p:sldId id="291"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Nixie One" panose="020B0604020202020204" charset="0"/>
      <p:regular r:id="rId27"/>
    </p:embeddedFont>
    <p:embeddedFont>
      <p:font typeface="Roboto Slab"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5" roundtripDataSignature="AMtx7mhiAUrMEWHV58BAiX0DbRgkB0ofQ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761D"/>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D4DCE44-62F6-4449-AC93-7AB18CDAF1F6}">
  <a:tblStyle styleId="{CD4DCE44-62F6-4449-AC93-7AB18CDAF1F6}"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4660"/>
  </p:normalViewPr>
  <p:slideViewPr>
    <p:cSldViewPr snapToGrid="0" showGuides="1">
      <p:cViewPr varScale="1">
        <p:scale>
          <a:sx n="111" d="100"/>
          <a:sy n="111" d="100"/>
        </p:scale>
        <p:origin x="63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5" Type="http://customschemas.google.com/relationships/presentationmetadata" Target="meta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980F77-DC7A-40F7-896D-F5B375B829D2}"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33A78BB0-8031-42BB-A029-2BC321F528F2}">
      <dgm:prSet custT="1"/>
      <dgm:spPr/>
      <dgm:t>
        <a:bodyPr/>
        <a:lstStyle/>
        <a:p>
          <a:pPr algn="just" rtl="0"/>
          <a:r>
            <a:rPr lang="en-IN" sz="1800" b="0" i="0" dirty="0" smtClean="0">
              <a:solidFill>
                <a:schemeClr val="tx2">
                  <a:lumMod val="10000"/>
                </a:schemeClr>
              </a:solidFill>
              <a:latin typeface="Times New Roman" panose="02020603050405020304" pitchFamily="18" charset="0"/>
              <a:cs typeface="Times New Roman" panose="02020603050405020304" pitchFamily="18" charset="0"/>
            </a:rPr>
            <a:t>A technique for identification of significant hand movements</a:t>
          </a:r>
          <a:endParaRPr lang="en-IN" sz="1800" b="0" dirty="0">
            <a:solidFill>
              <a:schemeClr val="tx2">
                <a:lumMod val="10000"/>
              </a:schemeClr>
            </a:solidFill>
            <a:latin typeface="Times New Roman" panose="02020603050405020304" pitchFamily="18" charset="0"/>
            <a:cs typeface="Times New Roman" panose="02020603050405020304" pitchFamily="18" charset="0"/>
          </a:endParaRPr>
        </a:p>
      </dgm:t>
    </dgm:pt>
    <dgm:pt modelId="{EA29A427-E683-4128-85B0-F203D5A3658B}" type="parTrans" cxnId="{A3C49643-1C60-4C8F-968D-EFA347B25B27}">
      <dgm:prSet/>
      <dgm:spPr/>
      <dgm:t>
        <a:bodyPr/>
        <a:lstStyle/>
        <a:p>
          <a:pPr algn="just"/>
          <a:endParaRPr lang="en-IN" sz="1800" b="0">
            <a:solidFill>
              <a:schemeClr val="tx2">
                <a:lumMod val="10000"/>
              </a:schemeClr>
            </a:solidFill>
            <a:latin typeface="Times New Roman" panose="02020603050405020304" pitchFamily="18" charset="0"/>
            <a:cs typeface="Times New Roman" panose="02020603050405020304" pitchFamily="18" charset="0"/>
          </a:endParaRPr>
        </a:p>
      </dgm:t>
    </dgm:pt>
    <dgm:pt modelId="{89820040-328B-4583-9D3D-877D6CB14C82}" type="sibTrans" cxnId="{A3C49643-1C60-4C8F-968D-EFA347B25B27}">
      <dgm:prSet/>
      <dgm:spPr/>
      <dgm:t>
        <a:bodyPr/>
        <a:lstStyle/>
        <a:p>
          <a:pPr algn="just"/>
          <a:endParaRPr lang="en-IN" sz="1800" b="0">
            <a:solidFill>
              <a:schemeClr val="tx2">
                <a:lumMod val="10000"/>
              </a:schemeClr>
            </a:solidFill>
            <a:latin typeface="Times New Roman" panose="02020603050405020304" pitchFamily="18" charset="0"/>
            <a:cs typeface="Times New Roman" panose="02020603050405020304" pitchFamily="18" charset="0"/>
          </a:endParaRPr>
        </a:p>
      </dgm:t>
    </dgm:pt>
    <dgm:pt modelId="{FDAD5CA4-4DF0-4A0B-A439-D110351553FF}">
      <dgm:prSet custT="1"/>
      <dgm:spPr/>
      <dgm:t>
        <a:bodyPr/>
        <a:lstStyle/>
        <a:p>
          <a:pPr algn="just" rtl="0"/>
          <a:r>
            <a:rPr lang="en-GB" sz="1800" b="0" i="0" dirty="0" smtClean="0">
              <a:solidFill>
                <a:schemeClr val="tx2">
                  <a:lumMod val="10000"/>
                </a:schemeClr>
              </a:solidFill>
              <a:latin typeface="Times New Roman" panose="02020603050405020304" pitchFamily="18" charset="0"/>
              <a:cs typeface="Times New Roman" panose="02020603050405020304" pitchFamily="18" charset="0"/>
            </a:rPr>
            <a:t>Electromyography </a:t>
          </a:r>
          <a:r>
            <a:rPr lang="en-IN" sz="1800" b="0" i="0" dirty="0" smtClean="0">
              <a:solidFill>
                <a:schemeClr val="tx2">
                  <a:lumMod val="10000"/>
                </a:schemeClr>
              </a:solidFill>
              <a:latin typeface="Times New Roman" panose="02020603050405020304" pitchFamily="18" charset="0"/>
              <a:cs typeface="Times New Roman" panose="02020603050405020304" pitchFamily="18" charset="0"/>
            </a:rPr>
            <a:t>based hand grip recognition system</a:t>
          </a:r>
          <a:endParaRPr lang="en-IN" sz="1800" b="0" dirty="0">
            <a:solidFill>
              <a:schemeClr val="tx2">
                <a:lumMod val="10000"/>
              </a:schemeClr>
            </a:solidFill>
            <a:latin typeface="Times New Roman" panose="02020603050405020304" pitchFamily="18" charset="0"/>
            <a:cs typeface="Times New Roman" panose="02020603050405020304" pitchFamily="18" charset="0"/>
          </a:endParaRPr>
        </a:p>
      </dgm:t>
    </dgm:pt>
    <dgm:pt modelId="{F1ABF6BF-85BD-402E-B71E-BB7F347152E9}" type="parTrans" cxnId="{D0A1E417-657B-4617-8C7F-B9A9DC871060}">
      <dgm:prSet/>
      <dgm:spPr/>
      <dgm:t>
        <a:bodyPr/>
        <a:lstStyle/>
        <a:p>
          <a:pPr algn="just"/>
          <a:endParaRPr lang="en-IN" sz="1800" b="0">
            <a:solidFill>
              <a:schemeClr val="tx2">
                <a:lumMod val="10000"/>
              </a:schemeClr>
            </a:solidFill>
            <a:latin typeface="Times New Roman" panose="02020603050405020304" pitchFamily="18" charset="0"/>
            <a:cs typeface="Times New Roman" panose="02020603050405020304" pitchFamily="18" charset="0"/>
          </a:endParaRPr>
        </a:p>
      </dgm:t>
    </dgm:pt>
    <dgm:pt modelId="{5D91F517-EDBF-4033-84DB-F7882994009B}" type="sibTrans" cxnId="{D0A1E417-657B-4617-8C7F-B9A9DC871060}">
      <dgm:prSet/>
      <dgm:spPr/>
      <dgm:t>
        <a:bodyPr/>
        <a:lstStyle/>
        <a:p>
          <a:pPr algn="just"/>
          <a:endParaRPr lang="en-IN" sz="1800" b="0">
            <a:solidFill>
              <a:schemeClr val="tx2">
                <a:lumMod val="10000"/>
              </a:schemeClr>
            </a:solidFill>
            <a:latin typeface="Times New Roman" panose="02020603050405020304" pitchFamily="18" charset="0"/>
            <a:cs typeface="Times New Roman" panose="02020603050405020304" pitchFamily="18" charset="0"/>
          </a:endParaRPr>
        </a:p>
      </dgm:t>
    </dgm:pt>
    <dgm:pt modelId="{A79CC5FE-854E-42E2-A111-CCA2B70A1D22}">
      <dgm:prSet custT="1"/>
      <dgm:spPr/>
      <dgm:t>
        <a:bodyPr/>
        <a:lstStyle/>
        <a:p>
          <a:pPr algn="just" rtl="0"/>
          <a:r>
            <a:rPr lang="en-IN" sz="1800" b="0" i="0" dirty="0" smtClean="0">
              <a:solidFill>
                <a:schemeClr val="tx2">
                  <a:lumMod val="10000"/>
                </a:schemeClr>
              </a:solidFill>
              <a:latin typeface="Times New Roman" panose="02020603050405020304" pitchFamily="18" charset="0"/>
              <a:cs typeface="Times New Roman" panose="02020603050405020304" pitchFamily="18" charset="0"/>
            </a:rPr>
            <a:t>EMG signals measure electrical current in muscles during contraction </a:t>
          </a:r>
          <a:endParaRPr lang="en-IN" sz="1800" b="0" dirty="0">
            <a:solidFill>
              <a:schemeClr val="tx2">
                <a:lumMod val="10000"/>
              </a:schemeClr>
            </a:solidFill>
            <a:latin typeface="Times New Roman" panose="02020603050405020304" pitchFamily="18" charset="0"/>
            <a:cs typeface="Times New Roman" panose="02020603050405020304" pitchFamily="18" charset="0"/>
          </a:endParaRPr>
        </a:p>
      </dgm:t>
    </dgm:pt>
    <dgm:pt modelId="{3BB5B6A5-7701-462A-B1EB-17BBA709FBB6}" type="parTrans" cxnId="{AD224BB1-2385-4D35-B689-5F5F2B5419DF}">
      <dgm:prSet/>
      <dgm:spPr/>
      <dgm:t>
        <a:bodyPr/>
        <a:lstStyle/>
        <a:p>
          <a:pPr algn="just"/>
          <a:endParaRPr lang="en-IN" sz="1800" b="0">
            <a:solidFill>
              <a:schemeClr val="tx2">
                <a:lumMod val="10000"/>
              </a:schemeClr>
            </a:solidFill>
            <a:latin typeface="Times New Roman" panose="02020603050405020304" pitchFamily="18" charset="0"/>
            <a:cs typeface="Times New Roman" panose="02020603050405020304" pitchFamily="18" charset="0"/>
          </a:endParaRPr>
        </a:p>
      </dgm:t>
    </dgm:pt>
    <dgm:pt modelId="{A87DB22E-EF1A-401A-97DA-F55CCF130B7A}" type="sibTrans" cxnId="{AD224BB1-2385-4D35-B689-5F5F2B5419DF}">
      <dgm:prSet/>
      <dgm:spPr/>
      <dgm:t>
        <a:bodyPr/>
        <a:lstStyle/>
        <a:p>
          <a:pPr algn="just"/>
          <a:endParaRPr lang="en-IN" sz="1800" b="0">
            <a:solidFill>
              <a:schemeClr val="tx2">
                <a:lumMod val="10000"/>
              </a:schemeClr>
            </a:solidFill>
            <a:latin typeface="Times New Roman" panose="02020603050405020304" pitchFamily="18" charset="0"/>
            <a:cs typeface="Times New Roman" panose="02020603050405020304" pitchFamily="18" charset="0"/>
          </a:endParaRPr>
        </a:p>
      </dgm:t>
    </dgm:pt>
    <dgm:pt modelId="{79DF5AE3-304F-4FFC-9E2F-6A00AB624D59}">
      <dgm:prSet custT="1"/>
      <dgm:spPr/>
      <dgm:t>
        <a:bodyPr/>
        <a:lstStyle/>
        <a:p>
          <a:pPr algn="just" rtl="0"/>
          <a:r>
            <a:rPr lang="en-GB" sz="1800" b="0" i="0" dirty="0" smtClean="0">
              <a:solidFill>
                <a:schemeClr val="tx2">
                  <a:lumMod val="10000"/>
                </a:schemeClr>
              </a:solidFill>
              <a:latin typeface="Times New Roman" panose="02020603050405020304" pitchFamily="18" charset="0"/>
              <a:cs typeface="Times New Roman" panose="02020603050405020304" pitchFamily="18" charset="0"/>
            </a:rPr>
            <a:t>Detection on the basis of classification of features extracted from EMG signal     </a:t>
          </a:r>
          <a:endParaRPr lang="en-IN" sz="1800" b="0" dirty="0">
            <a:solidFill>
              <a:schemeClr val="tx2">
                <a:lumMod val="10000"/>
              </a:schemeClr>
            </a:solidFill>
            <a:latin typeface="Times New Roman" panose="02020603050405020304" pitchFamily="18" charset="0"/>
            <a:cs typeface="Times New Roman" panose="02020603050405020304" pitchFamily="18" charset="0"/>
          </a:endParaRPr>
        </a:p>
      </dgm:t>
    </dgm:pt>
    <dgm:pt modelId="{94208598-A8F5-4553-B96B-4F06AA34AEF9}" type="parTrans" cxnId="{F81D4EB6-16D3-4E59-B1B6-6EEC14892C91}">
      <dgm:prSet/>
      <dgm:spPr/>
      <dgm:t>
        <a:bodyPr/>
        <a:lstStyle/>
        <a:p>
          <a:pPr algn="just"/>
          <a:endParaRPr lang="en-IN" sz="1800" b="0">
            <a:solidFill>
              <a:schemeClr val="tx2">
                <a:lumMod val="10000"/>
              </a:schemeClr>
            </a:solidFill>
            <a:latin typeface="Times New Roman" panose="02020603050405020304" pitchFamily="18" charset="0"/>
            <a:cs typeface="Times New Roman" panose="02020603050405020304" pitchFamily="18" charset="0"/>
          </a:endParaRPr>
        </a:p>
      </dgm:t>
    </dgm:pt>
    <dgm:pt modelId="{B443D6B2-2202-4F50-A6B2-C481BFAD42FE}" type="sibTrans" cxnId="{F81D4EB6-16D3-4E59-B1B6-6EEC14892C91}">
      <dgm:prSet/>
      <dgm:spPr/>
      <dgm:t>
        <a:bodyPr/>
        <a:lstStyle/>
        <a:p>
          <a:pPr algn="just"/>
          <a:endParaRPr lang="en-IN" sz="1800" b="0">
            <a:solidFill>
              <a:schemeClr val="tx2">
                <a:lumMod val="10000"/>
              </a:schemeClr>
            </a:solidFill>
            <a:latin typeface="Times New Roman" panose="02020603050405020304" pitchFamily="18" charset="0"/>
            <a:cs typeface="Times New Roman" panose="02020603050405020304" pitchFamily="18" charset="0"/>
          </a:endParaRPr>
        </a:p>
      </dgm:t>
    </dgm:pt>
    <dgm:pt modelId="{D0C93C98-ADF7-4DC5-8DA9-721B408BB6DD}">
      <dgm:prSet custT="1"/>
      <dgm:spPr/>
      <dgm:t>
        <a:bodyPr/>
        <a:lstStyle/>
        <a:p>
          <a:pPr algn="just" rtl="0"/>
          <a:r>
            <a:rPr lang="en-IN" sz="1800" b="0" i="0" dirty="0" smtClean="0">
              <a:solidFill>
                <a:schemeClr val="tx2">
                  <a:lumMod val="10000"/>
                </a:schemeClr>
              </a:solidFill>
              <a:latin typeface="Times New Roman" panose="02020603050405020304" pitchFamily="18" charset="0"/>
              <a:cs typeface="Times New Roman" panose="02020603050405020304" pitchFamily="18" charset="0"/>
            </a:rPr>
            <a:t>Detection of hook and span hand grips</a:t>
          </a:r>
          <a:endParaRPr lang="en-IN" sz="1800" b="0" dirty="0">
            <a:solidFill>
              <a:schemeClr val="tx2">
                <a:lumMod val="10000"/>
              </a:schemeClr>
            </a:solidFill>
            <a:latin typeface="Times New Roman" panose="02020603050405020304" pitchFamily="18" charset="0"/>
            <a:cs typeface="Times New Roman" panose="02020603050405020304" pitchFamily="18" charset="0"/>
          </a:endParaRPr>
        </a:p>
      </dgm:t>
    </dgm:pt>
    <dgm:pt modelId="{3B5CAF4C-4858-40E6-9EF9-2931FFE9234F}" type="parTrans" cxnId="{F0FA756B-3F03-41C2-A517-41B18B063AEE}">
      <dgm:prSet/>
      <dgm:spPr/>
      <dgm:t>
        <a:bodyPr/>
        <a:lstStyle/>
        <a:p>
          <a:endParaRPr lang="en-IN" sz="1800" b="0">
            <a:solidFill>
              <a:schemeClr val="tx2">
                <a:lumMod val="10000"/>
              </a:schemeClr>
            </a:solidFill>
            <a:latin typeface="Times New Roman" panose="02020603050405020304" pitchFamily="18" charset="0"/>
            <a:cs typeface="Times New Roman" panose="02020603050405020304" pitchFamily="18" charset="0"/>
          </a:endParaRPr>
        </a:p>
      </dgm:t>
    </dgm:pt>
    <dgm:pt modelId="{C4F19D57-0362-406C-AE54-2DC9922CAD8E}" type="sibTrans" cxnId="{F0FA756B-3F03-41C2-A517-41B18B063AEE}">
      <dgm:prSet/>
      <dgm:spPr/>
      <dgm:t>
        <a:bodyPr/>
        <a:lstStyle/>
        <a:p>
          <a:endParaRPr lang="en-IN" sz="1800" b="0">
            <a:solidFill>
              <a:schemeClr val="tx2">
                <a:lumMod val="10000"/>
              </a:schemeClr>
            </a:solidFill>
            <a:latin typeface="Times New Roman" panose="02020603050405020304" pitchFamily="18" charset="0"/>
            <a:cs typeface="Times New Roman" panose="02020603050405020304" pitchFamily="18" charset="0"/>
          </a:endParaRPr>
        </a:p>
      </dgm:t>
    </dgm:pt>
    <dgm:pt modelId="{DF708B23-CC86-43A4-8254-4E9BFD2D728D}" type="pres">
      <dgm:prSet presAssocID="{96980F77-DC7A-40F7-896D-F5B375B829D2}" presName="linear" presStyleCnt="0">
        <dgm:presLayoutVars>
          <dgm:animLvl val="lvl"/>
          <dgm:resizeHandles val="exact"/>
        </dgm:presLayoutVars>
      </dgm:prSet>
      <dgm:spPr/>
      <dgm:t>
        <a:bodyPr/>
        <a:lstStyle/>
        <a:p>
          <a:endParaRPr lang="en-IN"/>
        </a:p>
      </dgm:t>
    </dgm:pt>
    <dgm:pt modelId="{3DDA842B-FD50-45DA-9DF2-526DC1DD6B7B}" type="pres">
      <dgm:prSet presAssocID="{33A78BB0-8031-42BB-A029-2BC321F528F2}" presName="parentText" presStyleLbl="node1" presStyleIdx="0" presStyleCnt="5">
        <dgm:presLayoutVars>
          <dgm:chMax val="0"/>
          <dgm:bulletEnabled val="1"/>
        </dgm:presLayoutVars>
      </dgm:prSet>
      <dgm:spPr/>
      <dgm:t>
        <a:bodyPr/>
        <a:lstStyle/>
        <a:p>
          <a:endParaRPr lang="en-IN"/>
        </a:p>
      </dgm:t>
    </dgm:pt>
    <dgm:pt modelId="{9F2951BC-2727-436F-A2CD-C1102A76ABA3}" type="pres">
      <dgm:prSet presAssocID="{89820040-328B-4583-9D3D-877D6CB14C82}" presName="spacer" presStyleCnt="0"/>
      <dgm:spPr/>
    </dgm:pt>
    <dgm:pt modelId="{5AF5DEA8-52A2-43A4-A982-5AD3F4EA1CEA}" type="pres">
      <dgm:prSet presAssocID="{FDAD5CA4-4DF0-4A0B-A439-D110351553FF}" presName="parentText" presStyleLbl="node1" presStyleIdx="1" presStyleCnt="5">
        <dgm:presLayoutVars>
          <dgm:chMax val="0"/>
          <dgm:bulletEnabled val="1"/>
        </dgm:presLayoutVars>
      </dgm:prSet>
      <dgm:spPr/>
      <dgm:t>
        <a:bodyPr/>
        <a:lstStyle/>
        <a:p>
          <a:endParaRPr lang="en-IN"/>
        </a:p>
      </dgm:t>
    </dgm:pt>
    <dgm:pt modelId="{29CCF8F7-7C1C-4E8C-82FA-A4C9AF04F839}" type="pres">
      <dgm:prSet presAssocID="{5D91F517-EDBF-4033-84DB-F7882994009B}" presName="spacer" presStyleCnt="0"/>
      <dgm:spPr/>
    </dgm:pt>
    <dgm:pt modelId="{0BB57AB9-ACB0-4EB2-9676-78BC843A32B5}" type="pres">
      <dgm:prSet presAssocID="{A79CC5FE-854E-42E2-A111-CCA2B70A1D22}" presName="parentText" presStyleLbl="node1" presStyleIdx="2" presStyleCnt="5">
        <dgm:presLayoutVars>
          <dgm:chMax val="0"/>
          <dgm:bulletEnabled val="1"/>
        </dgm:presLayoutVars>
      </dgm:prSet>
      <dgm:spPr/>
      <dgm:t>
        <a:bodyPr/>
        <a:lstStyle/>
        <a:p>
          <a:endParaRPr lang="en-IN"/>
        </a:p>
      </dgm:t>
    </dgm:pt>
    <dgm:pt modelId="{0F3A7199-2652-4889-B49F-18CEAEAA38E4}" type="pres">
      <dgm:prSet presAssocID="{A87DB22E-EF1A-401A-97DA-F55CCF130B7A}" presName="spacer" presStyleCnt="0"/>
      <dgm:spPr/>
    </dgm:pt>
    <dgm:pt modelId="{DF558B96-569C-4022-B8F6-37960A34627C}" type="pres">
      <dgm:prSet presAssocID="{D0C93C98-ADF7-4DC5-8DA9-721B408BB6DD}" presName="parentText" presStyleLbl="node1" presStyleIdx="3" presStyleCnt="5">
        <dgm:presLayoutVars>
          <dgm:chMax val="0"/>
          <dgm:bulletEnabled val="1"/>
        </dgm:presLayoutVars>
      </dgm:prSet>
      <dgm:spPr/>
      <dgm:t>
        <a:bodyPr/>
        <a:lstStyle/>
        <a:p>
          <a:endParaRPr lang="en-IN"/>
        </a:p>
      </dgm:t>
    </dgm:pt>
    <dgm:pt modelId="{44B3582E-D8C6-4D06-B288-D0F0CFC0B82E}" type="pres">
      <dgm:prSet presAssocID="{C4F19D57-0362-406C-AE54-2DC9922CAD8E}" presName="spacer" presStyleCnt="0"/>
      <dgm:spPr/>
    </dgm:pt>
    <dgm:pt modelId="{3E795BB2-A002-499A-A584-DA0990158842}" type="pres">
      <dgm:prSet presAssocID="{79DF5AE3-304F-4FFC-9E2F-6A00AB624D59}" presName="parentText" presStyleLbl="node1" presStyleIdx="4" presStyleCnt="5">
        <dgm:presLayoutVars>
          <dgm:chMax val="0"/>
          <dgm:bulletEnabled val="1"/>
        </dgm:presLayoutVars>
      </dgm:prSet>
      <dgm:spPr/>
      <dgm:t>
        <a:bodyPr/>
        <a:lstStyle/>
        <a:p>
          <a:endParaRPr lang="en-IN"/>
        </a:p>
      </dgm:t>
    </dgm:pt>
  </dgm:ptLst>
  <dgm:cxnLst>
    <dgm:cxn modelId="{F81D4EB6-16D3-4E59-B1B6-6EEC14892C91}" srcId="{96980F77-DC7A-40F7-896D-F5B375B829D2}" destId="{79DF5AE3-304F-4FFC-9E2F-6A00AB624D59}" srcOrd="4" destOrd="0" parTransId="{94208598-A8F5-4553-B96B-4F06AA34AEF9}" sibTransId="{B443D6B2-2202-4F50-A6B2-C481BFAD42FE}"/>
    <dgm:cxn modelId="{C6520AFD-A391-4424-B685-A5C2FD32F12C}" type="presOf" srcId="{33A78BB0-8031-42BB-A029-2BC321F528F2}" destId="{3DDA842B-FD50-45DA-9DF2-526DC1DD6B7B}" srcOrd="0" destOrd="0" presId="urn:microsoft.com/office/officeart/2005/8/layout/vList2"/>
    <dgm:cxn modelId="{D0A1E417-657B-4617-8C7F-B9A9DC871060}" srcId="{96980F77-DC7A-40F7-896D-F5B375B829D2}" destId="{FDAD5CA4-4DF0-4A0B-A439-D110351553FF}" srcOrd="1" destOrd="0" parTransId="{F1ABF6BF-85BD-402E-B71E-BB7F347152E9}" sibTransId="{5D91F517-EDBF-4033-84DB-F7882994009B}"/>
    <dgm:cxn modelId="{777FFA62-672B-4084-B7A7-B94CD2CFD84B}" type="presOf" srcId="{D0C93C98-ADF7-4DC5-8DA9-721B408BB6DD}" destId="{DF558B96-569C-4022-B8F6-37960A34627C}" srcOrd="0" destOrd="0" presId="urn:microsoft.com/office/officeart/2005/8/layout/vList2"/>
    <dgm:cxn modelId="{A3C49643-1C60-4C8F-968D-EFA347B25B27}" srcId="{96980F77-DC7A-40F7-896D-F5B375B829D2}" destId="{33A78BB0-8031-42BB-A029-2BC321F528F2}" srcOrd="0" destOrd="0" parTransId="{EA29A427-E683-4128-85B0-F203D5A3658B}" sibTransId="{89820040-328B-4583-9D3D-877D6CB14C82}"/>
    <dgm:cxn modelId="{3B816D6D-91C9-47CA-837B-7AB62A7785E4}" type="presOf" srcId="{FDAD5CA4-4DF0-4A0B-A439-D110351553FF}" destId="{5AF5DEA8-52A2-43A4-A982-5AD3F4EA1CEA}" srcOrd="0" destOrd="0" presId="urn:microsoft.com/office/officeart/2005/8/layout/vList2"/>
    <dgm:cxn modelId="{AD224BB1-2385-4D35-B689-5F5F2B5419DF}" srcId="{96980F77-DC7A-40F7-896D-F5B375B829D2}" destId="{A79CC5FE-854E-42E2-A111-CCA2B70A1D22}" srcOrd="2" destOrd="0" parTransId="{3BB5B6A5-7701-462A-B1EB-17BBA709FBB6}" sibTransId="{A87DB22E-EF1A-401A-97DA-F55CCF130B7A}"/>
    <dgm:cxn modelId="{B79939B1-3384-4688-B580-BE053E0C0CAB}" type="presOf" srcId="{79DF5AE3-304F-4FFC-9E2F-6A00AB624D59}" destId="{3E795BB2-A002-499A-A584-DA0990158842}" srcOrd="0" destOrd="0" presId="urn:microsoft.com/office/officeart/2005/8/layout/vList2"/>
    <dgm:cxn modelId="{F0FA756B-3F03-41C2-A517-41B18B063AEE}" srcId="{96980F77-DC7A-40F7-896D-F5B375B829D2}" destId="{D0C93C98-ADF7-4DC5-8DA9-721B408BB6DD}" srcOrd="3" destOrd="0" parTransId="{3B5CAF4C-4858-40E6-9EF9-2931FFE9234F}" sibTransId="{C4F19D57-0362-406C-AE54-2DC9922CAD8E}"/>
    <dgm:cxn modelId="{6AE3449C-E330-440F-8D79-27B70BC408C5}" type="presOf" srcId="{96980F77-DC7A-40F7-896D-F5B375B829D2}" destId="{DF708B23-CC86-43A4-8254-4E9BFD2D728D}" srcOrd="0" destOrd="0" presId="urn:microsoft.com/office/officeart/2005/8/layout/vList2"/>
    <dgm:cxn modelId="{9FF5380B-8344-400C-A44E-9E4C40B196C2}" type="presOf" srcId="{A79CC5FE-854E-42E2-A111-CCA2B70A1D22}" destId="{0BB57AB9-ACB0-4EB2-9676-78BC843A32B5}" srcOrd="0" destOrd="0" presId="urn:microsoft.com/office/officeart/2005/8/layout/vList2"/>
    <dgm:cxn modelId="{9D9BB85D-D1E3-48A2-8BDE-B15004051780}" type="presParOf" srcId="{DF708B23-CC86-43A4-8254-4E9BFD2D728D}" destId="{3DDA842B-FD50-45DA-9DF2-526DC1DD6B7B}" srcOrd="0" destOrd="0" presId="urn:microsoft.com/office/officeart/2005/8/layout/vList2"/>
    <dgm:cxn modelId="{5AE9E79B-9D1A-4E1A-9993-DA6C60B63B75}" type="presParOf" srcId="{DF708B23-CC86-43A4-8254-4E9BFD2D728D}" destId="{9F2951BC-2727-436F-A2CD-C1102A76ABA3}" srcOrd="1" destOrd="0" presId="urn:microsoft.com/office/officeart/2005/8/layout/vList2"/>
    <dgm:cxn modelId="{24905705-9848-41DA-B02E-D269F169CA34}" type="presParOf" srcId="{DF708B23-CC86-43A4-8254-4E9BFD2D728D}" destId="{5AF5DEA8-52A2-43A4-A982-5AD3F4EA1CEA}" srcOrd="2" destOrd="0" presId="urn:microsoft.com/office/officeart/2005/8/layout/vList2"/>
    <dgm:cxn modelId="{0D44444C-B2F2-433F-93F4-92B6FF541307}" type="presParOf" srcId="{DF708B23-CC86-43A4-8254-4E9BFD2D728D}" destId="{29CCF8F7-7C1C-4E8C-82FA-A4C9AF04F839}" srcOrd="3" destOrd="0" presId="urn:microsoft.com/office/officeart/2005/8/layout/vList2"/>
    <dgm:cxn modelId="{30C95FA3-F250-4874-B4FA-B02AE82FC978}" type="presParOf" srcId="{DF708B23-CC86-43A4-8254-4E9BFD2D728D}" destId="{0BB57AB9-ACB0-4EB2-9676-78BC843A32B5}" srcOrd="4" destOrd="0" presId="urn:microsoft.com/office/officeart/2005/8/layout/vList2"/>
    <dgm:cxn modelId="{782ECF60-3FB1-477F-8DAC-BD87A209FBFC}" type="presParOf" srcId="{DF708B23-CC86-43A4-8254-4E9BFD2D728D}" destId="{0F3A7199-2652-4889-B49F-18CEAEAA38E4}" srcOrd="5" destOrd="0" presId="urn:microsoft.com/office/officeart/2005/8/layout/vList2"/>
    <dgm:cxn modelId="{F71589B5-ECC9-4C28-9563-4AFD3A2A82E0}" type="presParOf" srcId="{DF708B23-CC86-43A4-8254-4E9BFD2D728D}" destId="{DF558B96-569C-4022-B8F6-37960A34627C}" srcOrd="6" destOrd="0" presId="urn:microsoft.com/office/officeart/2005/8/layout/vList2"/>
    <dgm:cxn modelId="{1B9D46B7-84FC-4BF6-9FA4-8E8747856739}" type="presParOf" srcId="{DF708B23-CC86-43A4-8254-4E9BFD2D728D}" destId="{44B3582E-D8C6-4D06-B288-D0F0CFC0B82E}" srcOrd="7" destOrd="0" presId="urn:microsoft.com/office/officeart/2005/8/layout/vList2"/>
    <dgm:cxn modelId="{75AD1F28-716E-432C-8CA3-6E16DB54C4DB}" type="presParOf" srcId="{DF708B23-CC86-43A4-8254-4E9BFD2D728D}" destId="{3E795BB2-A002-499A-A584-DA0990158842}"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8750805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364aaa19f5_4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g1364aaa19f5_4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g1364aaa19f5_4_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a:p>
        </p:txBody>
      </p:sp>
    </p:spTree>
    <p:extLst>
      <p:ext uri="{BB962C8B-B14F-4D97-AF65-F5344CB8AC3E}">
        <p14:creationId xmlns:p14="http://schemas.microsoft.com/office/powerpoint/2010/main" val="492379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1dcfcfd39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11dcfcfd39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688118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222043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240996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723265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1dd2e5d03f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g11dd2e5d03f_0_1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638544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1dd2e5d03f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g11dd2e5d03f_0_1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294059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1dd2e5d03f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g11dd2e5d03f_0_1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609795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1dcfcfd39f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g11dcfcfd39f_1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798515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41"/>
          <p:cNvSpPr/>
          <p:nvPr/>
        </p:nvSpPr>
        <p:spPr>
          <a:xfrm>
            <a:off x="0" y="4288500"/>
            <a:ext cx="9144000" cy="24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41"/>
          <p:cNvSpPr/>
          <p:nvPr/>
        </p:nvSpPr>
        <p:spPr>
          <a:xfrm>
            <a:off x="0" y="0"/>
            <a:ext cx="9144000" cy="530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114454"/>
              </a:solidFill>
              <a:latin typeface="Arial"/>
              <a:ea typeface="Arial"/>
              <a:cs typeface="Arial"/>
              <a:sym typeface="Arial"/>
            </a:endParaRPr>
          </a:p>
        </p:txBody>
      </p:sp>
      <p:sp>
        <p:nvSpPr>
          <p:cNvPr id="12" name="Google Shape;12;p41"/>
          <p:cNvSpPr/>
          <p:nvPr/>
        </p:nvSpPr>
        <p:spPr>
          <a:xfrm>
            <a:off x="0" y="4493605"/>
            <a:ext cx="9144000" cy="1182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41"/>
          <p:cNvSpPr/>
          <p:nvPr/>
        </p:nvSpPr>
        <p:spPr>
          <a:xfrm>
            <a:off x="0" y="4584075"/>
            <a:ext cx="9144000" cy="5595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41"/>
          <p:cNvSpPr txBox="1">
            <a:spLocks noGrp="1"/>
          </p:cNvSpPr>
          <p:nvPr>
            <p:ph type="ctrTitle"/>
          </p:nvPr>
        </p:nvSpPr>
        <p:spPr>
          <a:xfrm>
            <a:off x="685800" y="2601425"/>
            <a:ext cx="5810400" cy="1159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44"/>
          <p:cNvSpPr txBox="1">
            <a:spLocks noGrp="1"/>
          </p:cNvSpPr>
          <p:nvPr>
            <p:ph type="ctrTitle"/>
          </p:nvPr>
        </p:nvSpPr>
        <p:spPr>
          <a:xfrm>
            <a:off x="4113601" y="2878750"/>
            <a:ext cx="4505700" cy="1159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4800"/>
              <a:buNone/>
              <a:defRPr sz="4800">
                <a:solidFill>
                  <a:schemeClr val="accent1"/>
                </a:solidFill>
              </a:defRPr>
            </a:lvl1pPr>
            <a:lvl2pPr lvl="1" algn="l">
              <a:lnSpc>
                <a:spcPct val="100000"/>
              </a:lnSpc>
              <a:spcBef>
                <a:spcPts val="0"/>
              </a:spcBef>
              <a:spcAft>
                <a:spcPts val="0"/>
              </a:spcAft>
              <a:buClr>
                <a:schemeClr val="accent1"/>
              </a:buClr>
              <a:buSzPts val="4800"/>
              <a:buNone/>
              <a:defRPr sz="4800">
                <a:solidFill>
                  <a:schemeClr val="accent1"/>
                </a:solidFill>
              </a:defRPr>
            </a:lvl2pPr>
            <a:lvl3pPr lvl="2" algn="l">
              <a:lnSpc>
                <a:spcPct val="100000"/>
              </a:lnSpc>
              <a:spcBef>
                <a:spcPts val="0"/>
              </a:spcBef>
              <a:spcAft>
                <a:spcPts val="0"/>
              </a:spcAft>
              <a:buClr>
                <a:schemeClr val="accent1"/>
              </a:buClr>
              <a:buSzPts val="4800"/>
              <a:buNone/>
              <a:defRPr sz="4800">
                <a:solidFill>
                  <a:schemeClr val="accent1"/>
                </a:solidFill>
              </a:defRPr>
            </a:lvl3pPr>
            <a:lvl4pPr lvl="3" algn="l">
              <a:lnSpc>
                <a:spcPct val="100000"/>
              </a:lnSpc>
              <a:spcBef>
                <a:spcPts val="0"/>
              </a:spcBef>
              <a:spcAft>
                <a:spcPts val="0"/>
              </a:spcAft>
              <a:buClr>
                <a:schemeClr val="accent1"/>
              </a:buClr>
              <a:buSzPts val="4800"/>
              <a:buNone/>
              <a:defRPr sz="4800">
                <a:solidFill>
                  <a:schemeClr val="accent1"/>
                </a:solidFill>
              </a:defRPr>
            </a:lvl4pPr>
            <a:lvl5pPr lvl="4" algn="l">
              <a:lnSpc>
                <a:spcPct val="100000"/>
              </a:lnSpc>
              <a:spcBef>
                <a:spcPts val="0"/>
              </a:spcBef>
              <a:spcAft>
                <a:spcPts val="0"/>
              </a:spcAft>
              <a:buClr>
                <a:schemeClr val="accent1"/>
              </a:buClr>
              <a:buSzPts val="4800"/>
              <a:buNone/>
              <a:defRPr sz="4800">
                <a:solidFill>
                  <a:schemeClr val="accent1"/>
                </a:solidFill>
              </a:defRPr>
            </a:lvl5pPr>
            <a:lvl6pPr lvl="5" algn="l">
              <a:lnSpc>
                <a:spcPct val="100000"/>
              </a:lnSpc>
              <a:spcBef>
                <a:spcPts val="0"/>
              </a:spcBef>
              <a:spcAft>
                <a:spcPts val="0"/>
              </a:spcAft>
              <a:buClr>
                <a:schemeClr val="accent1"/>
              </a:buClr>
              <a:buSzPts val="4800"/>
              <a:buNone/>
              <a:defRPr sz="4800">
                <a:solidFill>
                  <a:schemeClr val="accent1"/>
                </a:solidFill>
              </a:defRPr>
            </a:lvl6pPr>
            <a:lvl7pPr lvl="6" algn="l">
              <a:lnSpc>
                <a:spcPct val="100000"/>
              </a:lnSpc>
              <a:spcBef>
                <a:spcPts val="0"/>
              </a:spcBef>
              <a:spcAft>
                <a:spcPts val="0"/>
              </a:spcAft>
              <a:buClr>
                <a:schemeClr val="accent1"/>
              </a:buClr>
              <a:buSzPts val="4800"/>
              <a:buNone/>
              <a:defRPr sz="4800">
                <a:solidFill>
                  <a:schemeClr val="accent1"/>
                </a:solidFill>
              </a:defRPr>
            </a:lvl7pPr>
            <a:lvl8pPr lvl="7" algn="l">
              <a:lnSpc>
                <a:spcPct val="100000"/>
              </a:lnSpc>
              <a:spcBef>
                <a:spcPts val="0"/>
              </a:spcBef>
              <a:spcAft>
                <a:spcPts val="0"/>
              </a:spcAft>
              <a:buClr>
                <a:schemeClr val="accent1"/>
              </a:buClr>
              <a:buSzPts val="4800"/>
              <a:buNone/>
              <a:defRPr sz="4800">
                <a:solidFill>
                  <a:schemeClr val="accent1"/>
                </a:solidFill>
              </a:defRPr>
            </a:lvl8pPr>
            <a:lvl9pPr lvl="8" algn="l">
              <a:lnSpc>
                <a:spcPct val="100000"/>
              </a:lnSpc>
              <a:spcBef>
                <a:spcPts val="0"/>
              </a:spcBef>
              <a:spcAft>
                <a:spcPts val="0"/>
              </a:spcAft>
              <a:buClr>
                <a:schemeClr val="accent1"/>
              </a:buClr>
              <a:buSzPts val="4800"/>
              <a:buNone/>
              <a:defRPr sz="4800">
                <a:solidFill>
                  <a:schemeClr val="accent1"/>
                </a:solidFill>
              </a:defRPr>
            </a:lvl9pPr>
          </a:lstStyle>
          <a:p>
            <a:endParaRPr/>
          </a:p>
        </p:txBody>
      </p:sp>
      <p:sp>
        <p:nvSpPr>
          <p:cNvPr id="17" name="Google Shape;17;p44"/>
          <p:cNvSpPr txBox="1">
            <a:spLocks noGrp="1"/>
          </p:cNvSpPr>
          <p:nvPr>
            <p:ph type="subTitle" idx="1"/>
          </p:nvPr>
        </p:nvSpPr>
        <p:spPr>
          <a:xfrm>
            <a:off x="4113601" y="3983050"/>
            <a:ext cx="4505700" cy="7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6"/>
              </a:buClr>
              <a:buSzPts val="1800"/>
              <a:buNone/>
              <a:defRPr sz="1800" b="1">
                <a:solidFill>
                  <a:schemeClr val="accent6"/>
                </a:solidFill>
              </a:defRPr>
            </a:lvl1pPr>
            <a:lvl2pPr lvl="1" algn="l">
              <a:lnSpc>
                <a:spcPct val="100000"/>
              </a:lnSpc>
              <a:spcBef>
                <a:spcPts val="0"/>
              </a:spcBef>
              <a:spcAft>
                <a:spcPts val="0"/>
              </a:spcAft>
              <a:buClr>
                <a:schemeClr val="accent6"/>
              </a:buClr>
              <a:buSzPts val="1800"/>
              <a:buNone/>
              <a:defRPr sz="1800" b="1">
                <a:solidFill>
                  <a:schemeClr val="accent6"/>
                </a:solidFill>
              </a:defRPr>
            </a:lvl2pPr>
            <a:lvl3pPr lvl="2" algn="l">
              <a:lnSpc>
                <a:spcPct val="100000"/>
              </a:lnSpc>
              <a:spcBef>
                <a:spcPts val="0"/>
              </a:spcBef>
              <a:spcAft>
                <a:spcPts val="0"/>
              </a:spcAft>
              <a:buClr>
                <a:schemeClr val="accent6"/>
              </a:buClr>
              <a:buSzPts val="1800"/>
              <a:buNone/>
              <a:defRPr sz="1800" b="1">
                <a:solidFill>
                  <a:schemeClr val="accent6"/>
                </a:solidFill>
              </a:defRPr>
            </a:lvl3pPr>
            <a:lvl4pPr lvl="3" algn="l">
              <a:lnSpc>
                <a:spcPct val="100000"/>
              </a:lnSpc>
              <a:spcBef>
                <a:spcPts val="0"/>
              </a:spcBef>
              <a:spcAft>
                <a:spcPts val="0"/>
              </a:spcAft>
              <a:buClr>
                <a:schemeClr val="accent6"/>
              </a:buClr>
              <a:buSzPts val="1800"/>
              <a:buNone/>
              <a:defRPr b="1">
                <a:solidFill>
                  <a:schemeClr val="accent6"/>
                </a:solidFill>
              </a:defRPr>
            </a:lvl4pPr>
            <a:lvl5pPr lvl="4" algn="l">
              <a:lnSpc>
                <a:spcPct val="100000"/>
              </a:lnSpc>
              <a:spcBef>
                <a:spcPts val="0"/>
              </a:spcBef>
              <a:spcAft>
                <a:spcPts val="0"/>
              </a:spcAft>
              <a:buClr>
                <a:schemeClr val="accent6"/>
              </a:buClr>
              <a:buSzPts val="1800"/>
              <a:buNone/>
              <a:defRPr b="1">
                <a:solidFill>
                  <a:schemeClr val="accent6"/>
                </a:solidFill>
              </a:defRPr>
            </a:lvl5pPr>
            <a:lvl6pPr lvl="5" algn="l">
              <a:lnSpc>
                <a:spcPct val="100000"/>
              </a:lnSpc>
              <a:spcBef>
                <a:spcPts val="0"/>
              </a:spcBef>
              <a:spcAft>
                <a:spcPts val="0"/>
              </a:spcAft>
              <a:buClr>
                <a:schemeClr val="accent6"/>
              </a:buClr>
              <a:buSzPts val="1800"/>
              <a:buNone/>
              <a:defRPr b="1">
                <a:solidFill>
                  <a:schemeClr val="accent6"/>
                </a:solidFill>
              </a:defRPr>
            </a:lvl6pPr>
            <a:lvl7pPr lvl="6" algn="l">
              <a:lnSpc>
                <a:spcPct val="100000"/>
              </a:lnSpc>
              <a:spcBef>
                <a:spcPts val="0"/>
              </a:spcBef>
              <a:spcAft>
                <a:spcPts val="0"/>
              </a:spcAft>
              <a:buClr>
                <a:schemeClr val="accent6"/>
              </a:buClr>
              <a:buSzPts val="1800"/>
              <a:buNone/>
              <a:defRPr b="1">
                <a:solidFill>
                  <a:schemeClr val="accent6"/>
                </a:solidFill>
              </a:defRPr>
            </a:lvl7pPr>
            <a:lvl8pPr lvl="7" algn="l">
              <a:lnSpc>
                <a:spcPct val="100000"/>
              </a:lnSpc>
              <a:spcBef>
                <a:spcPts val="0"/>
              </a:spcBef>
              <a:spcAft>
                <a:spcPts val="0"/>
              </a:spcAft>
              <a:buClr>
                <a:schemeClr val="accent6"/>
              </a:buClr>
              <a:buSzPts val="1800"/>
              <a:buNone/>
              <a:defRPr b="1">
                <a:solidFill>
                  <a:schemeClr val="accent6"/>
                </a:solidFill>
              </a:defRPr>
            </a:lvl8pPr>
            <a:lvl9pPr lvl="8" algn="l">
              <a:lnSpc>
                <a:spcPct val="100000"/>
              </a:lnSpc>
              <a:spcBef>
                <a:spcPts val="0"/>
              </a:spcBef>
              <a:spcAft>
                <a:spcPts val="0"/>
              </a:spcAft>
              <a:buClr>
                <a:schemeClr val="accent6"/>
              </a:buClr>
              <a:buSzPts val="1800"/>
              <a:buNone/>
              <a:defRPr b="1">
                <a:solidFill>
                  <a:schemeClr val="accent6"/>
                </a:solidFill>
              </a:defRPr>
            </a:lvl9pPr>
          </a:lstStyle>
          <a:p>
            <a:endParaRPr/>
          </a:p>
        </p:txBody>
      </p:sp>
      <p:sp>
        <p:nvSpPr>
          <p:cNvPr id="18" name="Google Shape;18;p44"/>
          <p:cNvSpPr/>
          <p:nvPr/>
        </p:nvSpPr>
        <p:spPr>
          <a:xfrm>
            <a:off x="1" y="4288499"/>
            <a:ext cx="3474300" cy="24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44"/>
          <p:cNvSpPr/>
          <p:nvPr/>
        </p:nvSpPr>
        <p:spPr>
          <a:xfrm>
            <a:off x="1" y="0"/>
            <a:ext cx="3474300" cy="530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114454"/>
              </a:solidFill>
              <a:latin typeface="Arial"/>
              <a:ea typeface="Arial"/>
              <a:cs typeface="Arial"/>
              <a:sym typeface="Arial"/>
            </a:endParaRPr>
          </a:p>
        </p:txBody>
      </p:sp>
      <p:sp>
        <p:nvSpPr>
          <p:cNvPr id="20" name="Google Shape;20;p44"/>
          <p:cNvSpPr/>
          <p:nvPr/>
        </p:nvSpPr>
        <p:spPr>
          <a:xfrm>
            <a:off x="1" y="500626"/>
            <a:ext cx="3474300" cy="3824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44"/>
          <p:cNvSpPr/>
          <p:nvPr/>
        </p:nvSpPr>
        <p:spPr>
          <a:xfrm>
            <a:off x="1" y="4493604"/>
            <a:ext cx="3474300" cy="1182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44"/>
          <p:cNvSpPr/>
          <p:nvPr/>
        </p:nvSpPr>
        <p:spPr>
          <a:xfrm>
            <a:off x="1" y="4584075"/>
            <a:ext cx="3474300" cy="5595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44"/>
          <p:cNvSpPr txBox="1">
            <a:spLocks noGrp="1"/>
          </p:cNvSpPr>
          <p:nvPr>
            <p:ph type="sldNum" idx="12"/>
          </p:nvPr>
        </p:nvSpPr>
        <p:spPr>
          <a:xfrm>
            <a:off x="-51051" y="4819400"/>
            <a:ext cx="349200" cy="3240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1pPr>
            <a:lvl2pPr marL="0" marR="0" lvl="1"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2pPr>
            <a:lvl3pPr marL="0" marR="0" lvl="2"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3pPr>
            <a:lvl4pPr marL="0" marR="0" lvl="3"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4pPr>
            <a:lvl5pPr marL="0" marR="0" lvl="4"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5pPr>
            <a:lvl6pPr marL="0" marR="0" lvl="5"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6pPr>
            <a:lvl7pPr marL="0" marR="0" lvl="6"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7pPr>
            <a:lvl8pPr marL="0" marR="0" lvl="7"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8pPr>
            <a:lvl9pPr marL="0" marR="0" lvl="8"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4"/>
        <p:cNvGrpSpPr/>
        <p:nvPr/>
      </p:nvGrpSpPr>
      <p:grpSpPr>
        <a:xfrm>
          <a:off x="0" y="0"/>
          <a:ext cx="0" cy="0"/>
          <a:chOff x="0" y="0"/>
          <a:chExt cx="0" cy="0"/>
        </a:xfrm>
      </p:grpSpPr>
      <p:sp>
        <p:nvSpPr>
          <p:cNvPr id="25" name="Google Shape;25;p42"/>
          <p:cNvSpPr/>
          <p:nvPr/>
        </p:nvSpPr>
        <p:spPr>
          <a:xfrm>
            <a:off x="0" y="0"/>
            <a:ext cx="247200" cy="530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114454"/>
              </a:solidFill>
              <a:latin typeface="Arial"/>
              <a:ea typeface="Arial"/>
              <a:cs typeface="Arial"/>
              <a:sym typeface="Arial"/>
            </a:endParaRPr>
          </a:p>
        </p:txBody>
      </p:sp>
      <p:sp>
        <p:nvSpPr>
          <p:cNvPr id="26" name="Google Shape;26;p42"/>
          <p:cNvSpPr/>
          <p:nvPr/>
        </p:nvSpPr>
        <p:spPr>
          <a:xfrm>
            <a:off x="0" y="195825"/>
            <a:ext cx="4572000" cy="10587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42"/>
          <p:cNvSpPr/>
          <p:nvPr/>
        </p:nvSpPr>
        <p:spPr>
          <a:xfrm>
            <a:off x="0" y="1254527"/>
            <a:ext cx="247200" cy="1831581"/>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42"/>
          <p:cNvSpPr/>
          <p:nvPr/>
        </p:nvSpPr>
        <p:spPr>
          <a:xfrm>
            <a:off x="0" y="3086100"/>
            <a:ext cx="247200" cy="6054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42"/>
          <p:cNvSpPr/>
          <p:nvPr/>
        </p:nvSpPr>
        <p:spPr>
          <a:xfrm>
            <a:off x="0" y="3691500"/>
            <a:ext cx="247200" cy="14520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0" name="Google Shape;30;p42"/>
          <p:cNvCxnSpPr/>
          <p:nvPr/>
        </p:nvCxnSpPr>
        <p:spPr>
          <a:xfrm>
            <a:off x="1037451" y="504925"/>
            <a:ext cx="0" cy="470700"/>
          </a:xfrm>
          <a:prstGeom prst="straightConnector1">
            <a:avLst/>
          </a:prstGeom>
          <a:noFill/>
          <a:ln w="9525" cap="flat" cmpd="sng">
            <a:solidFill>
              <a:schemeClr val="accent2"/>
            </a:solidFill>
            <a:prstDash val="solid"/>
            <a:round/>
            <a:headEnd type="none" w="sm" len="sm"/>
            <a:tailEnd type="none" w="sm" len="sm"/>
          </a:ln>
        </p:spPr>
      </p:cxnSp>
      <p:sp>
        <p:nvSpPr>
          <p:cNvPr id="31" name="Google Shape;31;p42"/>
          <p:cNvSpPr txBox="1">
            <a:spLocks noGrp="1"/>
          </p:cNvSpPr>
          <p:nvPr>
            <p:ph type="title"/>
          </p:nvPr>
        </p:nvSpPr>
        <p:spPr>
          <a:xfrm>
            <a:off x="1146025" y="225925"/>
            <a:ext cx="3208800" cy="1028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endParaRPr/>
          </a:p>
        </p:txBody>
      </p:sp>
      <p:sp>
        <p:nvSpPr>
          <p:cNvPr id="32" name="Google Shape;32;p42"/>
          <p:cNvSpPr txBox="1">
            <a:spLocks noGrp="1"/>
          </p:cNvSpPr>
          <p:nvPr>
            <p:ph type="body" idx="1"/>
          </p:nvPr>
        </p:nvSpPr>
        <p:spPr>
          <a:xfrm>
            <a:off x="490706" y="1294540"/>
            <a:ext cx="3660300" cy="3158700"/>
          </a:xfrm>
          <a:prstGeom prst="rect">
            <a:avLst/>
          </a:prstGeom>
          <a:noFill/>
          <a:ln>
            <a:noFill/>
          </a:ln>
        </p:spPr>
        <p:txBody>
          <a:bodyPr spcFirstLastPara="1" wrap="square" lIns="91425" tIns="91425" rIns="91425" bIns="91425" anchor="t" anchorCtr="0">
            <a:noAutofit/>
          </a:bodyPr>
          <a:lstStyle>
            <a:lvl1pPr marL="457189" lvl="0" indent="-355591" algn="l">
              <a:lnSpc>
                <a:spcPct val="100000"/>
              </a:lnSpc>
              <a:spcBef>
                <a:spcPts val="600"/>
              </a:spcBef>
              <a:spcAft>
                <a:spcPts val="0"/>
              </a:spcAft>
              <a:buSzPts val="2000"/>
              <a:buChar char="▪"/>
              <a:defRPr sz="2000"/>
            </a:lvl1pPr>
            <a:lvl2pPr marL="914377" lvl="1" indent="-355591" algn="l">
              <a:lnSpc>
                <a:spcPct val="100000"/>
              </a:lnSpc>
              <a:spcBef>
                <a:spcPts val="0"/>
              </a:spcBef>
              <a:spcAft>
                <a:spcPts val="0"/>
              </a:spcAft>
              <a:buSzPts val="2000"/>
              <a:buChar char="▫"/>
              <a:defRPr sz="2000"/>
            </a:lvl2pPr>
            <a:lvl3pPr marL="1371566" lvl="2" indent="-355591" algn="l">
              <a:lnSpc>
                <a:spcPct val="100000"/>
              </a:lnSpc>
              <a:spcBef>
                <a:spcPts val="0"/>
              </a:spcBef>
              <a:spcAft>
                <a:spcPts val="0"/>
              </a:spcAft>
              <a:buSzPts val="2000"/>
              <a:buChar char="■"/>
              <a:defRPr sz="2000"/>
            </a:lvl3pPr>
            <a:lvl4pPr marL="1828754" lvl="3" indent="-355591" algn="l">
              <a:lnSpc>
                <a:spcPct val="100000"/>
              </a:lnSpc>
              <a:spcBef>
                <a:spcPts val="0"/>
              </a:spcBef>
              <a:spcAft>
                <a:spcPts val="0"/>
              </a:spcAft>
              <a:buSzPts val="2000"/>
              <a:buChar char="●"/>
              <a:defRPr sz="2000"/>
            </a:lvl4pPr>
            <a:lvl5pPr marL="2285943" lvl="4" indent="-355591" algn="l">
              <a:lnSpc>
                <a:spcPct val="100000"/>
              </a:lnSpc>
              <a:spcBef>
                <a:spcPts val="0"/>
              </a:spcBef>
              <a:spcAft>
                <a:spcPts val="0"/>
              </a:spcAft>
              <a:buSzPts val="2000"/>
              <a:buChar char="○"/>
              <a:defRPr sz="2000"/>
            </a:lvl5pPr>
            <a:lvl6pPr marL="2743131" lvl="5" indent="-355591" algn="l">
              <a:lnSpc>
                <a:spcPct val="100000"/>
              </a:lnSpc>
              <a:spcBef>
                <a:spcPts val="0"/>
              </a:spcBef>
              <a:spcAft>
                <a:spcPts val="0"/>
              </a:spcAft>
              <a:buSzPts val="2000"/>
              <a:buChar char="■"/>
              <a:defRPr sz="2000"/>
            </a:lvl6pPr>
            <a:lvl7pPr marL="3200320" lvl="6" indent="-355591" algn="l">
              <a:lnSpc>
                <a:spcPct val="100000"/>
              </a:lnSpc>
              <a:spcBef>
                <a:spcPts val="0"/>
              </a:spcBef>
              <a:spcAft>
                <a:spcPts val="0"/>
              </a:spcAft>
              <a:buSzPts val="2000"/>
              <a:buChar char="●"/>
              <a:defRPr sz="2000"/>
            </a:lvl7pPr>
            <a:lvl8pPr marL="3657509" lvl="7" indent="-355591" algn="l">
              <a:lnSpc>
                <a:spcPct val="100000"/>
              </a:lnSpc>
              <a:spcBef>
                <a:spcPts val="0"/>
              </a:spcBef>
              <a:spcAft>
                <a:spcPts val="0"/>
              </a:spcAft>
              <a:buSzPts val="2000"/>
              <a:buChar char="○"/>
              <a:defRPr sz="2000"/>
            </a:lvl8pPr>
            <a:lvl9pPr marL="4114697" lvl="8" indent="-355591" algn="l">
              <a:lnSpc>
                <a:spcPct val="100000"/>
              </a:lnSpc>
              <a:spcBef>
                <a:spcPts val="0"/>
              </a:spcBef>
              <a:spcAft>
                <a:spcPts val="0"/>
              </a:spcAft>
              <a:buSzPts val="2000"/>
              <a:buChar char="■"/>
              <a:defRPr sz="2000"/>
            </a:lvl9pPr>
          </a:lstStyle>
          <a:p>
            <a:endParaRPr/>
          </a:p>
        </p:txBody>
      </p:sp>
      <p:sp>
        <p:nvSpPr>
          <p:cNvPr id="33" name="Google Shape;33;p42"/>
          <p:cNvSpPr txBox="1">
            <a:spLocks noGrp="1"/>
          </p:cNvSpPr>
          <p:nvPr>
            <p:ph type="body" idx="2"/>
          </p:nvPr>
        </p:nvSpPr>
        <p:spPr>
          <a:xfrm>
            <a:off x="4371303" y="1294540"/>
            <a:ext cx="3660300" cy="3158700"/>
          </a:xfrm>
          <a:prstGeom prst="rect">
            <a:avLst/>
          </a:prstGeom>
          <a:noFill/>
          <a:ln>
            <a:noFill/>
          </a:ln>
        </p:spPr>
        <p:txBody>
          <a:bodyPr spcFirstLastPara="1" wrap="square" lIns="91425" tIns="91425" rIns="91425" bIns="91425" anchor="t" anchorCtr="0">
            <a:noAutofit/>
          </a:bodyPr>
          <a:lstStyle>
            <a:lvl1pPr marL="457189" lvl="0" indent="-355591" algn="l">
              <a:lnSpc>
                <a:spcPct val="100000"/>
              </a:lnSpc>
              <a:spcBef>
                <a:spcPts val="600"/>
              </a:spcBef>
              <a:spcAft>
                <a:spcPts val="0"/>
              </a:spcAft>
              <a:buSzPts val="2000"/>
              <a:buChar char="▪"/>
              <a:defRPr sz="2000"/>
            </a:lvl1pPr>
            <a:lvl2pPr marL="914377" lvl="1" indent="-355591" algn="l">
              <a:lnSpc>
                <a:spcPct val="100000"/>
              </a:lnSpc>
              <a:spcBef>
                <a:spcPts val="0"/>
              </a:spcBef>
              <a:spcAft>
                <a:spcPts val="0"/>
              </a:spcAft>
              <a:buSzPts val="2000"/>
              <a:buChar char="▫"/>
              <a:defRPr sz="2000"/>
            </a:lvl2pPr>
            <a:lvl3pPr marL="1371566" lvl="2" indent="-355591" algn="l">
              <a:lnSpc>
                <a:spcPct val="100000"/>
              </a:lnSpc>
              <a:spcBef>
                <a:spcPts val="0"/>
              </a:spcBef>
              <a:spcAft>
                <a:spcPts val="0"/>
              </a:spcAft>
              <a:buSzPts val="2000"/>
              <a:buChar char="■"/>
              <a:defRPr sz="2000"/>
            </a:lvl3pPr>
            <a:lvl4pPr marL="1828754" lvl="3" indent="-355591" algn="l">
              <a:lnSpc>
                <a:spcPct val="100000"/>
              </a:lnSpc>
              <a:spcBef>
                <a:spcPts val="0"/>
              </a:spcBef>
              <a:spcAft>
                <a:spcPts val="0"/>
              </a:spcAft>
              <a:buSzPts val="2000"/>
              <a:buChar char="●"/>
              <a:defRPr sz="2000"/>
            </a:lvl4pPr>
            <a:lvl5pPr marL="2285943" lvl="4" indent="-355591" algn="l">
              <a:lnSpc>
                <a:spcPct val="100000"/>
              </a:lnSpc>
              <a:spcBef>
                <a:spcPts val="0"/>
              </a:spcBef>
              <a:spcAft>
                <a:spcPts val="0"/>
              </a:spcAft>
              <a:buSzPts val="2000"/>
              <a:buChar char="○"/>
              <a:defRPr sz="2000"/>
            </a:lvl5pPr>
            <a:lvl6pPr marL="2743131" lvl="5" indent="-355591" algn="l">
              <a:lnSpc>
                <a:spcPct val="100000"/>
              </a:lnSpc>
              <a:spcBef>
                <a:spcPts val="0"/>
              </a:spcBef>
              <a:spcAft>
                <a:spcPts val="0"/>
              </a:spcAft>
              <a:buSzPts val="2000"/>
              <a:buChar char="■"/>
              <a:defRPr sz="2000"/>
            </a:lvl6pPr>
            <a:lvl7pPr marL="3200320" lvl="6" indent="-355591" algn="l">
              <a:lnSpc>
                <a:spcPct val="100000"/>
              </a:lnSpc>
              <a:spcBef>
                <a:spcPts val="0"/>
              </a:spcBef>
              <a:spcAft>
                <a:spcPts val="0"/>
              </a:spcAft>
              <a:buSzPts val="2000"/>
              <a:buChar char="●"/>
              <a:defRPr sz="2000"/>
            </a:lvl7pPr>
            <a:lvl8pPr marL="3657509" lvl="7" indent="-355591" algn="l">
              <a:lnSpc>
                <a:spcPct val="100000"/>
              </a:lnSpc>
              <a:spcBef>
                <a:spcPts val="0"/>
              </a:spcBef>
              <a:spcAft>
                <a:spcPts val="0"/>
              </a:spcAft>
              <a:buSzPts val="2000"/>
              <a:buChar char="○"/>
              <a:defRPr sz="2000"/>
            </a:lvl8pPr>
            <a:lvl9pPr marL="4114697" lvl="8" indent="-355591" algn="l">
              <a:lnSpc>
                <a:spcPct val="100000"/>
              </a:lnSpc>
              <a:spcBef>
                <a:spcPts val="0"/>
              </a:spcBef>
              <a:spcAft>
                <a:spcPts val="0"/>
              </a:spcAft>
              <a:buSzPts val="2000"/>
              <a:buChar char="■"/>
              <a:defRPr sz="2000"/>
            </a:lvl9pPr>
          </a:lstStyle>
          <a:p>
            <a:endParaRPr/>
          </a:p>
        </p:txBody>
      </p:sp>
      <p:sp>
        <p:nvSpPr>
          <p:cNvPr id="34" name="Google Shape;34;p42"/>
          <p:cNvSpPr txBox="1">
            <a:spLocks noGrp="1"/>
          </p:cNvSpPr>
          <p:nvPr>
            <p:ph type="sldNum" idx="12"/>
          </p:nvPr>
        </p:nvSpPr>
        <p:spPr>
          <a:xfrm>
            <a:off x="-51051" y="4819400"/>
            <a:ext cx="349200" cy="3240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1pPr>
            <a:lvl2pPr marL="0" marR="0" lvl="1"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2pPr>
            <a:lvl3pPr marL="0" marR="0" lvl="2"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3pPr>
            <a:lvl4pPr marL="0" marR="0" lvl="3"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4pPr>
            <a:lvl5pPr marL="0" marR="0" lvl="4"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5pPr>
            <a:lvl6pPr marL="0" marR="0" lvl="5"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6pPr>
            <a:lvl7pPr marL="0" marR="0" lvl="6"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7pPr>
            <a:lvl8pPr marL="0" marR="0" lvl="7"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8pPr>
            <a:lvl9pPr marL="0" marR="0" lvl="8"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5"/>
        <p:cNvGrpSpPr/>
        <p:nvPr/>
      </p:nvGrpSpPr>
      <p:grpSpPr>
        <a:xfrm>
          <a:off x="0" y="0"/>
          <a:ext cx="0" cy="0"/>
          <a:chOff x="0" y="0"/>
          <a:chExt cx="0" cy="0"/>
        </a:xfrm>
      </p:grpSpPr>
      <p:sp>
        <p:nvSpPr>
          <p:cNvPr id="36" name="Google Shape;36;p47"/>
          <p:cNvSpPr/>
          <p:nvPr/>
        </p:nvSpPr>
        <p:spPr>
          <a:xfrm>
            <a:off x="0" y="0"/>
            <a:ext cx="247200" cy="530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114454"/>
              </a:solidFill>
              <a:latin typeface="Arial"/>
              <a:ea typeface="Arial"/>
              <a:cs typeface="Arial"/>
              <a:sym typeface="Arial"/>
            </a:endParaRPr>
          </a:p>
        </p:txBody>
      </p:sp>
      <p:sp>
        <p:nvSpPr>
          <p:cNvPr id="37" name="Google Shape;37;p47"/>
          <p:cNvSpPr/>
          <p:nvPr/>
        </p:nvSpPr>
        <p:spPr>
          <a:xfrm>
            <a:off x="0" y="500625"/>
            <a:ext cx="247200" cy="10587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47"/>
          <p:cNvSpPr/>
          <p:nvPr/>
        </p:nvSpPr>
        <p:spPr>
          <a:xfrm>
            <a:off x="0" y="1553406"/>
            <a:ext cx="247200" cy="15327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47"/>
          <p:cNvSpPr/>
          <p:nvPr/>
        </p:nvSpPr>
        <p:spPr>
          <a:xfrm>
            <a:off x="0" y="3086100"/>
            <a:ext cx="247200" cy="6054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47"/>
          <p:cNvSpPr/>
          <p:nvPr/>
        </p:nvSpPr>
        <p:spPr>
          <a:xfrm>
            <a:off x="0" y="3691500"/>
            <a:ext cx="247200" cy="14520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47"/>
          <p:cNvSpPr txBox="1">
            <a:spLocks noGrp="1"/>
          </p:cNvSpPr>
          <p:nvPr>
            <p:ph type="sldNum" idx="12"/>
          </p:nvPr>
        </p:nvSpPr>
        <p:spPr>
          <a:xfrm>
            <a:off x="-51051" y="4819400"/>
            <a:ext cx="349200" cy="3240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1pPr>
            <a:lvl2pPr marL="0" marR="0" lvl="1"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2pPr>
            <a:lvl3pPr marL="0" marR="0" lvl="2"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3pPr>
            <a:lvl4pPr marL="0" marR="0" lvl="3"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4pPr>
            <a:lvl5pPr marL="0" marR="0" lvl="4"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5pPr>
            <a:lvl6pPr marL="0" marR="0" lvl="5"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6pPr>
            <a:lvl7pPr marL="0" marR="0" lvl="6"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7pPr>
            <a:lvl8pPr marL="0" marR="0" lvl="7"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8pPr>
            <a:lvl9pPr marL="0" marR="0" lvl="8"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51"/>
          <p:cNvSpPr/>
          <p:nvPr/>
        </p:nvSpPr>
        <p:spPr>
          <a:xfrm>
            <a:off x="0" y="0"/>
            <a:ext cx="247200" cy="530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114454"/>
              </a:solidFill>
              <a:latin typeface="Arial"/>
              <a:ea typeface="Arial"/>
              <a:cs typeface="Arial"/>
              <a:sym typeface="Arial"/>
            </a:endParaRPr>
          </a:p>
        </p:txBody>
      </p:sp>
      <p:sp>
        <p:nvSpPr>
          <p:cNvPr id="44" name="Google Shape;44;p51"/>
          <p:cNvSpPr/>
          <p:nvPr/>
        </p:nvSpPr>
        <p:spPr>
          <a:xfrm>
            <a:off x="0" y="500625"/>
            <a:ext cx="247200" cy="10587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51"/>
          <p:cNvSpPr/>
          <p:nvPr/>
        </p:nvSpPr>
        <p:spPr>
          <a:xfrm>
            <a:off x="0" y="1553406"/>
            <a:ext cx="247200" cy="15327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51"/>
          <p:cNvSpPr/>
          <p:nvPr/>
        </p:nvSpPr>
        <p:spPr>
          <a:xfrm>
            <a:off x="0" y="3086100"/>
            <a:ext cx="247200" cy="6054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51"/>
          <p:cNvSpPr/>
          <p:nvPr/>
        </p:nvSpPr>
        <p:spPr>
          <a:xfrm>
            <a:off x="0" y="3691500"/>
            <a:ext cx="247200" cy="14520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51"/>
          <p:cNvSpPr txBox="1">
            <a:spLocks noGrp="1"/>
          </p:cNvSpPr>
          <p:nvPr>
            <p:ph type="body" idx="1"/>
          </p:nvPr>
        </p:nvSpPr>
        <p:spPr>
          <a:xfrm>
            <a:off x="457200" y="4406309"/>
            <a:ext cx="8229600" cy="519600"/>
          </a:xfrm>
          <a:prstGeom prst="rect">
            <a:avLst/>
          </a:prstGeom>
          <a:noFill/>
          <a:ln>
            <a:noFill/>
          </a:ln>
        </p:spPr>
        <p:txBody>
          <a:bodyPr spcFirstLastPara="1" wrap="square" lIns="91425" tIns="91425" rIns="91425" bIns="91425" anchor="t" anchorCtr="0">
            <a:noAutofit/>
          </a:bodyPr>
          <a:lstStyle>
            <a:lvl1pPr marL="457189" lvl="0" indent="-228594" algn="ctr">
              <a:lnSpc>
                <a:spcPct val="100000"/>
              </a:lnSpc>
              <a:spcBef>
                <a:spcPts val="360"/>
              </a:spcBef>
              <a:spcAft>
                <a:spcPts val="0"/>
              </a:spcAft>
              <a:buClr>
                <a:schemeClr val="accent1"/>
              </a:buClr>
              <a:buSzPts val="1800"/>
              <a:buNone/>
              <a:defRPr sz="1800">
                <a:solidFill>
                  <a:schemeClr val="accent1"/>
                </a:solidFill>
              </a:defRPr>
            </a:lvl1pPr>
          </a:lstStyle>
          <a:p>
            <a:endParaRPr/>
          </a:p>
        </p:txBody>
      </p:sp>
      <p:sp>
        <p:nvSpPr>
          <p:cNvPr id="49" name="Google Shape;49;p51"/>
          <p:cNvSpPr txBox="1">
            <a:spLocks noGrp="1"/>
          </p:cNvSpPr>
          <p:nvPr>
            <p:ph type="sldNum" idx="12"/>
          </p:nvPr>
        </p:nvSpPr>
        <p:spPr>
          <a:xfrm>
            <a:off x="-51051" y="4819400"/>
            <a:ext cx="349200" cy="3240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1pPr>
            <a:lvl2pPr marL="0" marR="0" lvl="1"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2pPr>
            <a:lvl3pPr marL="0" marR="0" lvl="2"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3pPr>
            <a:lvl4pPr marL="0" marR="0" lvl="3"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4pPr>
            <a:lvl5pPr marL="0" marR="0" lvl="4"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5pPr>
            <a:lvl6pPr marL="0" marR="0" lvl="5"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6pPr>
            <a:lvl7pPr marL="0" marR="0" lvl="6"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7pPr>
            <a:lvl8pPr marL="0" marR="0" lvl="7"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8pPr>
            <a:lvl9pPr marL="0" marR="0" lvl="8"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50"/>
        <p:cNvGrpSpPr/>
        <p:nvPr/>
      </p:nvGrpSpPr>
      <p:grpSpPr>
        <a:xfrm>
          <a:off x="0" y="0"/>
          <a:ext cx="0" cy="0"/>
          <a:chOff x="0" y="0"/>
          <a:chExt cx="0" cy="0"/>
        </a:xfrm>
      </p:grpSpPr>
      <p:sp>
        <p:nvSpPr>
          <p:cNvPr id="51" name="Google Shape;51;p46"/>
          <p:cNvSpPr/>
          <p:nvPr/>
        </p:nvSpPr>
        <p:spPr>
          <a:xfrm>
            <a:off x="0" y="0"/>
            <a:ext cx="247200" cy="530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114454"/>
              </a:solidFill>
              <a:latin typeface="Arial"/>
              <a:ea typeface="Arial"/>
              <a:cs typeface="Arial"/>
              <a:sym typeface="Arial"/>
            </a:endParaRPr>
          </a:p>
        </p:txBody>
      </p:sp>
      <p:sp>
        <p:nvSpPr>
          <p:cNvPr id="52" name="Google Shape;52;p46"/>
          <p:cNvSpPr/>
          <p:nvPr/>
        </p:nvSpPr>
        <p:spPr>
          <a:xfrm>
            <a:off x="0" y="500625"/>
            <a:ext cx="4572000" cy="10587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46"/>
          <p:cNvSpPr/>
          <p:nvPr/>
        </p:nvSpPr>
        <p:spPr>
          <a:xfrm>
            <a:off x="0" y="1553406"/>
            <a:ext cx="247200" cy="15327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46"/>
          <p:cNvSpPr/>
          <p:nvPr/>
        </p:nvSpPr>
        <p:spPr>
          <a:xfrm>
            <a:off x="0" y="3086100"/>
            <a:ext cx="247200" cy="6054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46"/>
          <p:cNvSpPr/>
          <p:nvPr/>
        </p:nvSpPr>
        <p:spPr>
          <a:xfrm>
            <a:off x="0" y="3691500"/>
            <a:ext cx="247200" cy="14520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6" name="Google Shape;56;p46"/>
          <p:cNvCxnSpPr/>
          <p:nvPr/>
        </p:nvCxnSpPr>
        <p:spPr>
          <a:xfrm>
            <a:off x="1037451" y="809725"/>
            <a:ext cx="0" cy="470700"/>
          </a:xfrm>
          <a:prstGeom prst="straightConnector1">
            <a:avLst/>
          </a:prstGeom>
          <a:noFill/>
          <a:ln w="9525" cap="flat" cmpd="sng">
            <a:solidFill>
              <a:schemeClr val="accent2"/>
            </a:solidFill>
            <a:prstDash val="solid"/>
            <a:round/>
            <a:headEnd type="none" w="sm" len="sm"/>
            <a:tailEnd type="none" w="sm" len="sm"/>
          </a:ln>
        </p:spPr>
      </p:cxnSp>
      <p:sp>
        <p:nvSpPr>
          <p:cNvPr id="57" name="Google Shape;57;p46"/>
          <p:cNvSpPr txBox="1">
            <a:spLocks noGrp="1"/>
          </p:cNvSpPr>
          <p:nvPr>
            <p:ph type="title"/>
          </p:nvPr>
        </p:nvSpPr>
        <p:spPr>
          <a:xfrm>
            <a:off x="1146025" y="530725"/>
            <a:ext cx="3208800" cy="1028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endParaRPr/>
          </a:p>
        </p:txBody>
      </p:sp>
      <p:sp>
        <p:nvSpPr>
          <p:cNvPr id="58" name="Google Shape;58;p46"/>
          <p:cNvSpPr txBox="1">
            <a:spLocks noGrp="1"/>
          </p:cNvSpPr>
          <p:nvPr>
            <p:ph type="body" idx="1"/>
          </p:nvPr>
        </p:nvSpPr>
        <p:spPr>
          <a:xfrm>
            <a:off x="1146025" y="1767275"/>
            <a:ext cx="7540800" cy="3158700"/>
          </a:xfrm>
          <a:prstGeom prst="rect">
            <a:avLst/>
          </a:prstGeom>
          <a:noFill/>
          <a:ln>
            <a:noFill/>
          </a:ln>
        </p:spPr>
        <p:txBody>
          <a:bodyPr spcFirstLastPara="1" wrap="square" lIns="91425" tIns="91425" rIns="91425" bIns="91425" anchor="t" anchorCtr="0">
            <a:noAutofit/>
          </a:bodyPr>
          <a:lstStyle>
            <a:lvl1pPr marL="457189" lvl="0" indent="-406390" algn="l">
              <a:lnSpc>
                <a:spcPct val="100000"/>
              </a:lnSpc>
              <a:spcBef>
                <a:spcPts val="600"/>
              </a:spcBef>
              <a:spcAft>
                <a:spcPts val="0"/>
              </a:spcAft>
              <a:buSzPts val="2800"/>
              <a:buChar char="▪"/>
              <a:defRPr sz="2800"/>
            </a:lvl1pPr>
            <a:lvl2pPr marL="914377" lvl="1" indent="-406390" algn="l">
              <a:lnSpc>
                <a:spcPct val="100000"/>
              </a:lnSpc>
              <a:spcBef>
                <a:spcPts val="0"/>
              </a:spcBef>
              <a:spcAft>
                <a:spcPts val="0"/>
              </a:spcAft>
              <a:buSzPts val="2800"/>
              <a:buChar char="▫"/>
              <a:defRPr sz="2800"/>
            </a:lvl2pPr>
            <a:lvl3pPr marL="1371566" lvl="2" indent="-406390" algn="l">
              <a:lnSpc>
                <a:spcPct val="100000"/>
              </a:lnSpc>
              <a:spcBef>
                <a:spcPts val="0"/>
              </a:spcBef>
              <a:spcAft>
                <a:spcPts val="0"/>
              </a:spcAft>
              <a:buSzPts val="2800"/>
              <a:buChar char="■"/>
              <a:defRPr sz="2800"/>
            </a:lvl3pPr>
            <a:lvl4pPr marL="1828754" lvl="3" indent="-406390" algn="l">
              <a:lnSpc>
                <a:spcPct val="100000"/>
              </a:lnSpc>
              <a:spcBef>
                <a:spcPts val="0"/>
              </a:spcBef>
              <a:spcAft>
                <a:spcPts val="0"/>
              </a:spcAft>
              <a:buSzPts val="2800"/>
              <a:buChar char="●"/>
              <a:defRPr sz="2800"/>
            </a:lvl4pPr>
            <a:lvl5pPr marL="2285943" lvl="4" indent="-406390" algn="l">
              <a:lnSpc>
                <a:spcPct val="100000"/>
              </a:lnSpc>
              <a:spcBef>
                <a:spcPts val="0"/>
              </a:spcBef>
              <a:spcAft>
                <a:spcPts val="0"/>
              </a:spcAft>
              <a:buSzPts val="2800"/>
              <a:buChar char="○"/>
              <a:defRPr sz="2800"/>
            </a:lvl5pPr>
            <a:lvl6pPr marL="2743131" lvl="5" indent="-406390" algn="l">
              <a:lnSpc>
                <a:spcPct val="100000"/>
              </a:lnSpc>
              <a:spcBef>
                <a:spcPts val="0"/>
              </a:spcBef>
              <a:spcAft>
                <a:spcPts val="0"/>
              </a:spcAft>
              <a:buSzPts val="2800"/>
              <a:buChar char="■"/>
              <a:defRPr sz="2800"/>
            </a:lvl6pPr>
            <a:lvl7pPr marL="3200320" lvl="6" indent="-406390" algn="l">
              <a:lnSpc>
                <a:spcPct val="100000"/>
              </a:lnSpc>
              <a:spcBef>
                <a:spcPts val="0"/>
              </a:spcBef>
              <a:spcAft>
                <a:spcPts val="0"/>
              </a:spcAft>
              <a:buSzPts val="2800"/>
              <a:buChar char="●"/>
              <a:defRPr sz="2800"/>
            </a:lvl7pPr>
            <a:lvl8pPr marL="3657509" lvl="7" indent="-406390" algn="l">
              <a:lnSpc>
                <a:spcPct val="100000"/>
              </a:lnSpc>
              <a:spcBef>
                <a:spcPts val="0"/>
              </a:spcBef>
              <a:spcAft>
                <a:spcPts val="0"/>
              </a:spcAft>
              <a:buSzPts val="2800"/>
              <a:buChar char="○"/>
              <a:defRPr sz="2800"/>
            </a:lvl8pPr>
            <a:lvl9pPr marL="4114697" lvl="8" indent="-406390" algn="l">
              <a:lnSpc>
                <a:spcPct val="100000"/>
              </a:lnSpc>
              <a:spcBef>
                <a:spcPts val="0"/>
              </a:spcBef>
              <a:spcAft>
                <a:spcPts val="0"/>
              </a:spcAft>
              <a:buSzPts val="2800"/>
              <a:buChar char="■"/>
              <a:defRPr sz="2800"/>
            </a:lvl9pPr>
          </a:lstStyle>
          <a:p>
            <a:endParaRPr/>
          </a:p>
        </p:txBody>
      </p:sp>
      <p:sp>
        <p:nvSpPr>
          <p:cNvPr id="59" name="Google Shape;59;p46"/>
          <p:cNvSpPr txBox="1">
            <a:spLocks noGrp="1"/>
          </p:cNvSpPr>
          <p:nvPr>
            <p:ph type="sldNum" idx="12"/>
          </p:nvPr>
        </p:nvSpPr>
        <p:spPr>
          <a:xfrm>
            <a:off x="-51051" y="4819400"/>
            <a:ext cx="349200" cy="3240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1pPr>
            <a:lvl2pPr marL="0" marR="0" lvl="1"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2pPr>
            <a:lvl3pPr marL="0" marR="0" lvl="2"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3pPr>
            <a:lvl4pPr marL="0" marR="0" lvl="3"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4pPr>
            <a:lvl5pPr marL="0" marR="0" lvl="4"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5pPr>
            <a:lvl6pPr marL="0" marR="0" lvl="5"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6pPr>
            <a:lvl7pPr marL="0" marR="0" lvl="6"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7pPr>
            <a:lvl8pPr marL="0" marR="0" lvl="7"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8pPr>
            <a:lvl9pPr marL="0" marR="0" lvl="8"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83"/>
        <p:cNvGrpSpPr/>
        <p:nvPr/>
      </p:nvGrpSpPr>
      <p:grpSpPr>
        <a:xfrm>
          <a:off x="0" y="0"/>
          <a:ext cx="0" cy="0"/>
          <a:chOff x="0" y="0"/>
          <a:chExt cx="0" cy="0"/>
        </a:xfrm>
      </p:grpSpPr>
      <p:sp>
        <p:nvSpPr>
          <p:cNvPr id="84" name="Google Shape;84;p48"/>
          <p:cNvSpPr/>
          <p:nvPr/>
        </p:nvSpPr>
        <p:spPr>
          <a:xfrm>
            <a:off x="0" y="0"/>
            <a:ext cx="247200" cy="530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114454"/>
              </a:solidFill>
              <a:latin typeface="Arial"/>
              <a:ea typeface="Arial"/>
              <a:cs typeface="Arial"/>
              <a:sym typeface="Arial"/>
            </a:endParaRPr>
          </a:p>
        </p:txBody>
      </p:sp>
      <p:sp>
        <p:nvSpPr>
          <p:cNvPr id="85" name="Google Shape;85;p48"/>
          <p:cNvSpPr/>
          <p:nvPr/>
        </p:nvSpPr>
        <p:spPr>
          <a:xfrm>
            <a:off x="0" y="500625"/>
            <a:ext cx="4572000" cy="10587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48"/>
          <p:cNvSpPr/>
          <p:nvPr/>
        </p:nvSpPr>
        <p:spPr>
          <a:xfrm>
            <a:off x="0" y="1553406"/>
            <a:ext cx="247200" cy="15327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48"/>
          <p:cNvSpPr/>
          <p:nvPr/>
        </p:nvSpPr>
        <p:spPr>
          <a:xfrm>
            <a:off x="0" y="3086100"/>
            <a:ext cx="247200" cy="6054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48"/>
          <p:cNvSpPr/>
          <p:nvPr/>
        </p:nvSpPr>
        <p:spPr>
          <a:xfrm>
            <a:off x="0" y="3691500"/>
            <a:ext cx="247200" cy="14520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9" name="Google Shape;89;p48"/>
          <p:cNvCxnSpPr/>
          <p:nvPr/>
        </p:nvCxnSpPr>
        <p:spPr>
          <a:xfrm>
            <a:off x="1037451" y="809725"/>
            <a:ext cx="0" cy="470700"/>
          </a:xfrm>
          <a:prstGeom prst="straightConnector1">
            <a:avLst/>
          </a:prstGeom>
          <a:noFill/>
          <a:ln w="9525" cap="flat" cmpd="sng">
            <a:solidFill>
              <a:schemeClr val="accent2"/>
            </a:solidFill>
            <a:prstDash val="solid"/>
            <a:round/>
            <a:headEnd type="none" w="sm" len="sm"/>
            <a:tailEnd type="none" w="sm" len="sm"/>
          </a:ln>
        </p:spPr>
      </p:cxnSp>
      <p:sp>
        <p:nvSpPr>
          <p:cNvPr id="90" name="Google Shape;90;p48"/>
          <p:cNvSpPr txBox="1">
            <a:spLocks noGrp="1"/>
          </p:cNvSpPr>
          <p:nvPr>
            <p:ph type="title"/>
          </p:nvPr>
        </p:nvSpPr>
        <p:spPr>
          <a:xfrm>
            <a:off x="1146025" y="530725"/>
            <a:ext cx="3208800" cy="1028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endParaRPr/>
          </a:p>
        </p:txBody>
      </p:sp>
      <p:sp>
        <p:nvSpPr>
          <p:cNvPr id="91" name="Google Shape;91;p48"/>
          <p:cNvSpPr txBox="1">
            <a:spLocks noGrp="1"/>
          </p:cNvSpPr>
          <p:nvPr>
            <p:ph type="body" idx="1"/>
          </p:nvPr>
        </p:nvSpPr>
        <p:spPr>
          <a:xfrm>
            <a:off x="1146026" y="1773300"/>
            <a:ext cx="2409900" cy="3152700"/>
          </a:xfrm>
          <a:prstGeom prst="rect">
            <a:avLst/>
          </a:prstGeom>
          <a:noFill/>
          <a:ln>
            <a:noFill/>
          </a:ln>
        </p:spPr>
        <p:txBody>
          <a:bodyPr spcFirstLastPara="1" wrap="square" lIns="91425" tIns="91425" rIns="91425" bIns="91425" anchor="t" anchorCtr="0">
            <a:noAutofit/>
          </a:bodyPr>
          <a:lstStyle>
            <a:lvl1pPr marL="457189" lvl="0" indent="-342891" algn="l">
              <a:lnSpc>
                <a:spcPct val="100000"/>
              </a:lnSpc>
              <a:spcBef>
                <a:spcPts val="600"/>
              </a:spcBef>
              <a:spcAft>
                <a:spcPts val="0"/>
              </a:spcAft>
              <a:buSzPts val="1800"/>
              <a:buChar char="▪"/>
              <a:defRPr sz="1800"/>
            </a:lvl1pPr>
            <a:lvl2pPr marL="914377" lvl="1" indent="-342891" algn="l">
              <a:lnSpc>
                <a:spcPct val="100000"/>
              </a:lnSpc>
              <a:spcBef>
                <a:spcPts val="0"/>
              </a:spcBef>
              <a:spcAft>
                <a:spcPts val="0"/>
              </a:spcAft>
              <a:buSzPts val="1800"/>
              <a:buChar char="▫"/>
              <a:defRPr sz="1800"/>
            </a:lvl2pPr>
            <a:lvl3pPr marL="1371566" lvl="2" indent="-342891" algn="l">
              <a:lnSpc>
                <a:spcPct val="100000"/>
              </a:lnSpc>
              <a:spcBef>
                <a:spcPts val="0"/>
              </a:spcBef>
              <a:spcAft>
                <a:spcPts val="0"/>
              </a:spcAft>
              <a:buSzPts val="1800"/>
              <a:buChar char="■"/>
              <a:defRPr sz="1800"/>
            </a:lvl3pPr>
            <a:lvl4pPr marL="1828754" lvl="3" indent="-342891" algn="l">
              <a:lnSpc>
                <a:spcPct val="100000"/>
              </a:lnSpc>
              <a:spcBef>
                <a:spcPts val="0"/>
              </a:spcBef>
              <a:spcAft>
                <a:spcPts val="0"/>
              </a:spcAft>
              <a:buSzPts val="1800"/>
              <a:buChar char="●"/>
              <a:defRPr/>
            </a:lvl4pPr>
            <a:lvl5pPr marL="2285943" lvl="4" indent="-342891" algn="l">
              <a:lnSpc>
                <a:spcPct val="100000"/>
              </a:lnSpc>
              <a:spcBef>
                <a:spcPts val="0"/>
              </a:spcBef>
              <a:spcAft>
                <a:spcPts val="0"/>
              </a:spcAft>
              <a:buSzPts val="1800"/>
              <a:buChar char="○"/>
              <a:defRPr/>
            </a:lvl5pPr>
            <a:lvl6pPr marL="2743131" lvl="5" indent="-342891" algn="l">
              <a:lnSpc>
                <a:spcPct val="100000"/>
              </a:lnSpc>
              <a:spcBef>
                <a:spcPts val="0"/>
              </a:spcBef>
              <a:spcAft>
                <a:spcPts val="0"/>
              </a:spcAft>
              <a:buSzPts val="1800"/>
              <a:buChar char="■"/>
              <a:defRPr/>
            </a:lvl6pPr>
            <a:lvl7pPr marL="3200320" lvl="6" indent="-342891" algn="l">
              <a:lnSpc>
                <a:spcPct val="100000"/>
              </a:lnSpc>
              <a:spcBef>
                <a:spcPts val="0"/>
              </a:spcBef>
              <a:spcAft>
                <a:spcPts val="0"/>
              </a:spcAft>
              <a:buSzPts val="1800"/>
              <a:buChar char="●"/>
              <a:defRPr/>
            </a:lvl7pPr>
            <a:lvl8pPr marL="3657509" lvl="7" indent="-342891" algn="l">
              <a:lnSpc>
                <a:spcPct val="100000"/>
              </a:lnSpc>
              <a:spcBef>
                <a:spcPts val="0"/>
              </a:spcBef>
              <a:spcAft>
                <a:spcPts val="0"/>
              </a:spcAft>
              <a:buSzPts val="1800"/>
              <a:buChar char="○"/>
              <a:defRPr/>
            </a:lvl8pPr>
            <a:lvl9pPr marL="4114697" lvl="8" indent="-342891" algn="l">
              <a:lnSpc>
                <a:spcPct val="100000"/>
              </a:lnSpc>
              <a:spcBef>
                <a:spcPts val="0"/>
              </a:spcBef>
              <a:spcAft>
                <a:spcPts val="0"/>
              </a:spcAft>
              <a:buSzPts val="1800"/>
              <a:buChar char="■"/>
              <a:defRPr/>
            </a:lvl9pPr>
          </a:lstStyle>
          <a:p>
            <a:endParaRPr/>
          </a:p>
        </p:txBody>
      </p:sp>
      <p:sp>
        <p:nvSpPr>
          <p:cNvPr id="92" name="Google Shape;92;p48"/>
          <p:cNvSpPr txBox="1">
            <a:spLocks noGrp="1"/>
          </p:cNvSpPr>
          <p:nvPr>
            <p:ph type="body" idx="2"/>
          </p:nvPr>
        </p:nvSpPr>
        <p:spPr>
          <a:xfrm>
            <a:off x="3679389" y="1773300"/>
            <a:ext cx="2409900" cy="3152700"/>
          </a:xfrm>
          <a:prstGeom prst="rect">
            <a:avLst/>
          </a:prstGeom>
          <a:noFill/>
          <a:ln>
            <a:noFill/>
          </a:ln>
        </p:spPr>
        <p:txBody>
          <a:bodyPr spcFirstLastPara="1" wrap="square" lIns="91425" tIns="91425" rIns="91425" bIns="91425" anchor="t" anchorCtr="0">
            <a:noAutofit/>
          </a:bodyPr>
          <a:lstStyle>
            <a:lvl1pPr marL="457189" lvl="0" indent="-342891" algn="l">
              <a:lnSpc>
                <a:spcPct val="100000"/>
              </a:lnSpc>
              <a:spcBef>
                <a:spcPts val="600"/>
              </a:spcBef>
              <a:spcAft>
                <a:spcPts val="0"/>
              </a:spcAft>
              <a:buSzPts val="1800"/>
              <a:buChar char="▪"/>
              <a:defRPr sz="1800"/>
            </a:lvl1pPr>
            <a:lvl2pPr marL="914377" lvl="1" indent="-342891" algn="l">
              <a:lnSpc>
                <a:spcPct val="100000"/>
              </a:lnSpc>
              <a:spcBef>
                <a:spcPts val="0"/>
              </a:spcBef>
              <a:spcAft>
                <a:spcPts val="0"/>
              </a:spcAft>
              <a:buSzPts val="1800"/>
              <a:buChar char="▫"/>
              <a:defRPr sz="1800"/>
            </a:lvl2pPr>
            <a:lvl3pPr marL="1371566" lvl="2" indent="-342891" algn="l">
              <a:lnSpc>
                <a:spcPct val="100000"/>
              </a:lnSpc>
              <a:spcBef>
                <a:spcPts val="0"/>
              </a:spcBef>
              <a:spcAft>
                <a:spcPts val="0"/>
              </a:spcAft>
              <a:buSzPts val="1800"/>
              <a:buChar char="■"/>
              <a:defRPr sz="1800"/>
            </a:lvl3pPr>
            <a:lvl4pPr marL="1828754" lvl="3" indent="-342891" algn="l">
              <a:lnSpc>
                <a:spcPct val="100000"/>
              </a:lnSpc>
              <a:spcBef>
                <a:spcPts val="0"/>
              </a:spcBef>
              <a:spcAft>
                <a:spcPts val="0"/>
              </a:spcAft>
              <a:buSzPts val="1800"/>
              <a:buChar char="●"/>
              <a:defRPr/>
            </a:lvl4pPr>
            <a:lvl5pPr marL="2285943" lvl="4" indent="-342891" algn="l">
              <a:lnSpc>
                <a:spcPct val="100000"/>
              </a:lnSpc>
              <a:spcBef>
                <a:spcPts val="0"/>
              </a:spcBef>
              <a:spcAft>
                <a:spcPts val="0"/>
              </a:spcAft>
              <a:buSzPts val="1800"/>
              <a:buChar char="○"/>
              <a:defRPr/>
            </a:lvl5pPr>
            <a:lvl6pPr marL="2743131" lvl="5" indent="-342891" algn="l">
              <a:lnSpc>
                <a:spcPct val="100000"/>
              </a:lnSpc>
              <a:spcBef>
                <a:spcPts val="0"/>
              </a:spcBef>
              <a:spcAft>
                <a:spcPts val="0"/>
              </a:spcAft>
              <a:buSzPts val="1800"/>
              <a:buChar char="■"/>
              <a:defRPr/>
            </a:lvl6pPr>
            <a:lvl7pPr marL="3200320" lvl="6" indent="-342891" algn="l">
              <a:lnSpc>
                <a:spcPct val="100000"/>
              </a:lnSpc>
              <a:spcBef>
                <a:spcPts val="0"/>
              </a:spcBef>
              <a:spcAft>
                <a:spcPts val="0"/>
              </a:spcAft>
              <a:buSzPts val="1800"/>
              <a:buChar char="●"/>
              <a:defRPr/>
            </a:lvl7pPr>
            <a:lvl8pPr marL="3657509" lvl="7" indent="-342891" algn="l">
              <a:lnSpc>
                <a:spcPct val="100000"/>
              </a:lnSpc>
              <a:spcBef>
                <a:spcPts val="0"/>
              </a:spcBef>
              <a:spcAft>
                <a:spcPts val="0"/>
              </a:spcAft>
              <a:buSzPts val="1800"/>
              <a:buChar char="○"/>
              <a:defRPr/>
            </a:lvl8pPr>
            <a:lvl9pPr marL="4114697" lvl="8" indent="-342891" algn="l">
              <a:lnSpc>
                <a:spcPct val="100000"/>
              </a:lnSpc>
              <a:spcBef>
                <a:spcPts val="0"/>
              </a:spcBef>
              <a:spcAft>
                <a:spcPts val="0"/>
              </a:spcAft>
              <a:buSzPts val="1800"/>
              <a:buChar char="■"/>
              <a:defRPr/>
            </a:lvl9pPr>
          </a:lstStyle>
          <a:p>
            <a:endParaRPr/>
          </a:p>
        </p:txBody>
      </p:sp>
      <p:sp>
        <p:nvSpPr>
          <p:cNvPr id="93" name="Google Shape;93;p48"/>
          <p:cNvSpPr txBox="1">
            <a:spLocks noGrp="1"/>
          </p:cNvSpPr>
          <p:nvPr>
            <p:ph type="body" idx="3"/>
          </p:nvPr>
        </p:nvSpPr>
        <p:spPr>
          <a:xfrm>
            <a:off x="6212751" y="1773300"/>
            <a:ext cx="2409900" cy="3152700"/>
          </a:xfrm>
          <a:prstGeom prst="rect">
            <a:avLst/>
          </a:prstGeom>
          <a:noFill/>
          <a:ln>
            <a:noFill/>
          </a:ln>
        </p:spPr>
        <p:txBody>
          <a:bodyPr spcFirstLastPara="1" wrap="square" lIns="91425" tIns="91425" rIns="91425" bIns="91425" anchor="t" anchorCtr="0">
            <a:noAutofit/>
          </a:bodyPr>
          <a:lstStyle>
            <a:lvl1pPr marL="457189" lvl="0" indent="-342891" algn="l">
              <a:lnSpc>
                <a:spcPct val="100000"/>
              </a:lnSpc>
              <a:spcBef>
                <a:spcPts val="600"/>
              </a:spcBef>
              <a:spcAft>
                <a:spcPts val="0"/>
              </a:spcAft>
              <a:buSzPts val="1800"/>
              <a:buChar char="▪"/>
              <a:defRPr sz="1800"/>
            </a:lvl1pPr>
            <a:lvl2pPr marL="914377" lvl="1" indent="-342891" algn="l">
              <a:lnSpc>
                <a:spcPct val="100000"/>
              </a:lnSpc>
              <a:spcBef>
                <a:spcPts val="0"/>
              </a:spcBef>
              <a:spcAft>
                <a:spcPts val="0"/>
              </a:spcAft>
              <a:buSzPts val="1800"/>
              <a:buChar char="▫"/>
              <a:defRPr sz="1800"/>
            </a:lvl2pPr>
            <a:lvl3pPr marL="1371566" lvl="2" indent="-342891" algn="l">
              <a:lnSpc>
                <a:spcPct val="100000"/>
              </a:lnSpc>
              <a:spcBef>
                <a:spcPts val="0"/>
              </a:spcBef>
              <a:spcAft>
                <a:spcPts val="0"/>
              </a:spcAft>
              <a:buSzPts val="1800"/>
              <a:buChar char="■"/>
              <a:defRPr sz="1800"/>
            </a:lvl3pPr>
            <a:lvl4pPr marL="1828754" lvl="3" indent="-342891" algn="l">
              <a:lnSpc>
                <a:spcPct val="100000"/>
              </a:lnSpc>
              <a:spcBef>
                <a:spcPts val="0"/>
              </a:spcBef>
              <a:spcAft>
                <a:spcPts val="0"/>
              </a:spcAft>
              <a:buSzPts val="1800"/>
              <a:buChar char="●"/>
              <a:defRPr/>
            </a:lvl4pPr>
            <a:lvl5pPr marL="2285943" lvl="4" indent="-342891" algn="l">
              <a:lnSpc>
                <a:spcPct val="100000"/>
              </a:lnSpc>
              <a:spcBef>
                <a:spcPts val="0"/>
              </a:spcBef>
              <a:spcAft>
                <a:spcPts val="0"/>
              </a:spcAft>
              <a:buSzPts val="1800"/>
              <a:buChar char="○"/>
              <a:defRPr/>
            </a:lvl5pPr>
            <a:lvl6pPr marL="2743131" lvl="5" indent="-342891" algn="l">
              <a:lnSpc>
                <a:spcPct val="100000"/>
              </a:lnSpc>
              <a:spcBef>
                <a:spcPts val="0"/>
              </a:spcBef>
              <a:spcAft>
                <a:spcPts val="0"/>
              </a:spcAft>
              <a:buSzPts val="1800"/>
              <a:buChar char="■"/>
              <a:defRPr/>
            </a:lvl6pPr>
            <a:lvl7pPr marL="3200320" lvl="6" indent="-342891" algn="l">
              <a:lnSpc>
                <a:spcPct val="100000"/>
              </a:lnSpc>
              <a:spcBef>
                <a:spcPts val="0"/>
              </a:spcBef>
              <a:spcAft>
                <a:spcPts val="0"/>
              </a:spcAft>
              <a:buSzPts val="1800"/>
              <a:buChar char="●"/>
              <a:defRPr/>
            </a:lvl7pPr>
            <a:lvl8pPr marL="3657509" lvl="7" indent="-342891" algn="l">
              <a:lnSpc>
                <a:spcPct val="100000"/>
              </a:lnSpc>
              <a:spcBef>
                <a:spcPts val="0"/>
              </a:spcBef>
              <a:spcAft>
                <a:spcPts val="0"/>
              </a:spcAft>
              <a:buSzPts val="1800"/>
              <a:buChar char="○"/>
              <a:defRPr/>
            </a:lvl8pPr>
            <a:lvl9pPr marL="4114697" lvl="8" indent="-342891" algn="l">
              <a:lnSpc>
                <a:spcPct val="100000"/>
              </a:lnSpc>
              <a:spcBef>
                <a:spcPts val="0"/>
              </a:spcBef>
              <a:spcAft>
                <a:spcPts val="0"/>
              </a:spcAft>
              <a:buSzPts val="1800"/>
              <a:buChar char="■"/>
              <a:defRPr/>
            </a:lvl9pPr>
          </a:lstStyle>
          <a:p>
            <a:endParaRPr/>
          </a:p>
        </p:txBody>
      </p:sp>
      <p:sp>
        <p:nvSpPr>
          <p:cNvPr id="94" name="Google Shape;94;p48"/>
          <p:cNvSpPr txBox="1">
            <a:spLocks noGrp="1"/>
          </p:cNvSpPr>
          <p:nvPr>
            <p:ph type="sldNum" idx="12"/>
          </p:nvPr>
        </p:nvSpPr>
        <p:spPr>
          <a:xfrm>
            <a:off x="-51051" y="4819400"/>
            <a:ext cx="349200" cy="3240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1pPr>
            <a:lvl2pPr marL="0" marR="0" lvl="1"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2pPr>
            <a:lvl3pPr marL="0" marR="0" lvl="2"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3pPr>
            <a:lvl4pPr marL="0" marR="0" lvl="3"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4pPr>
            <a:lvl5pPr marL="0" marR="0" lvl="4"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5pPr>
            <a:lvl6pPr marL="0" marR="0" lvl="5"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6pPr>
            <a:lvl7pPr marL="0" marR="0" lvl="6"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7pPr>
            <a:lvl8pPr marL="0" marR="0" lvl="7"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8pPr>
            <a:lvl9pPr marL="0" marR="0" lvl="8" indent="0" algn="ctr">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p:cSld name="TITLE_2">
    <p:spTree>
      <p:nvGrpSpPr>
        <p:cNvPr id="1" name="Shape 95"/>
        <p:cNvGrpSpPr/>
        <p:nvPr/>
      </p:nvGrpSpPr>
      <p:grpSpPr>
        <a:xfrm>
          <a:off x="0" y="0"/>
          <a:ext cx="0" cy="0"/>
          <a:chOff x="0" y="0"/>
          <a:chExt cx="0" cy="0"/>
        </a:xfrm>
      </p:grpSpPr>
      <p:sp>
        <p:nvSpPr>
          <p:cNvPr id="96" name="Google Shape;96;g1364aaa19f5_4_92"/>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rtl="0">
              <a:lnSpc>
                <a:spcPct val="100000"/>
              </a:lnSpc>
              <a:spcBef>
                <a:spcPts val="0"/>
              </a:spcBef>
              <a:spcAft>
                <a:spcPts val="0"/>
              </a:spcAft>
              <a:buClr>
                <a:schemeClr val="dk1"/>
              </a:buClr>
              <a:buSzPts val="3300"/>
              <a:buFont typeface="EB Garamond"/>
              <a:buNone/>
              <a:defRPr sz="3300"/>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97" name="Google Shape;97;g1364aaa19f5_4_92"/>
          <p:cNvSpPr txBox="1">
            <a:spLocks noGrp="1"/>
          </p:cNvSpPr>
          <p:nvPr>
            <p:ph type="subTitle" idx="1"/>
          </p:nvPr>
        </p:nvSpPr>
        <p:spPr>
          <a:xfrm>
            <a:off x="1143000" y="2701529"/>
            <a:ext cx="6858000" cy="1241700"/>
          </a:xfrm>
          <a:prstGeom prst="rect">
            <a:avLst/>
          </a:prstGeom>
          <a:noFill/>
          <a:ln>
            <a:noFill/>
          </a:ln>
        </p:spPr>
        <p:txBody>
          <a:bodyPr spcFirstLastPara="1" wrap="square" lIns="68575" tIns="34275" rIns="68575" bIns="34275" anchor="t" anchorCtr="0">
            <a:normAutofit/>
          </a:bodyPr>
          <a:lstStyle>
            <a:lvl1pPr lvl="0" algn="ctr" rtl="0">
              <a:lnSpc>
                <a:spcPct val="110000"/>
              </a:lnSpc>
              <a:spcBef>
                <a:spcPts val="800"/>
              </a:spcBef>
              <a:spcAft>
                <a:spcPts val="0"/>
              </a:spcAft>
              <a:buSzPts val="1500"/>
              <a:buNone/>
              <a:defRPr sz="1500">
                <a:latin typeface="Avenir"/>
                <a:ea typeface="Avenir"/>
                <a:cs typeface="Avenir"/>
                <a:sym typeface="Avenir"/>
              </a:defRPr>
            </a:lvl1pPr>
            <a:lvl2pPr lvl="1" algn="ctr" rtl="0">
              <a:lnSpc>
                <a:spcPct val="110000"/>
              </a:lnSpc>
              <a:spcBef>
                <a:spcPts val="400"/>
              </a:spcBef>
              <a:spcAft>
                <a:spcPts val="0"/>
              </a:spcAft>
              <a:buSzPts val="1500"/>
              <a:buNone/>
              <a:defRPr sz="1500"/>
            </a:lvl2pPr>
            <a:lvl3pPr lvl="2" algn="ctr" rtl="0">
              <a:lnSpc>
                <a:spcPct val="110000"/>
              </a:lnSpc>
              <a:spcBef>
                <a:spcPts val="400"/>
              </a:spcBef>
              <a:spcAft>
                <a:spcPts val="0"/>
              </a:spcAft>
              <a:buSzPts val="1400"/>
              <a:buNone/>
              <a:defRPr sz="1400"/>
            </a:lvl3pPr>
            <a:lvl4pPr lvl="3" algn="ctr" rtl="0">
              <a:lnSpc>
                <a:spcPct val="110000"/>
              </a:lnSpc>
              <a:spcBef>
                <a:spcPts val="400"/>
              </a:spcBef>
              <a:spcAft>
                <a:spcPts val="0"/>
              </a:spcAft>
              <a:buSzPts val="1200"/>
              <a:buNone/>
              <a:defRPr sz="1200"/>
            </a:lvl4pPr>
            <a:lvl5pPr lvl="4" algn="ctr" rtl="0">
              <a:lnSpc>
                <a:spcPct val="110000"/>
              </a:lnSpc>
              <a:spcBef>
                <a:spcPts val="400"/>
              </a:spcBef>
              <a:spcAft>
                <a:spcPts val="0"/>
              </a:spcAft>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98" name="Google Shape;98;g1364aaa19f5_4_92"/>
          <p:cNvSpPr txBox="1">
            <a:spLocks noGrp="1"/>
          </p:cNvSpPr>
          <p:nvPr>
            <p:ph type="dt" idx="10"/>
          </p:nvPr>
        </p:nvSpPr>
        <p:spPr>
          <a:xfrm>
            <a:off x="344021" y="4812506"/>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solidFill>
                  <a:schemeClr val="dk1"/>
                </a:solidFill>
                <a:latin typeface="Avenir"/>
                <a:ea typeface="Avenir"/>
                <a:cs typeface="Avenir"/>
                <a:sym typeface="Avenir"/>
              </a:defRPr>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99" name="Google Shape;99;g1364aaa19f5_4_92"/>
          <p:cNvSpPr txBox="1">
            <a:spLocks noGrp="1"/>
          </p:cNvSpPr>
          <p:nvPr>
            <p:ph type="ftr" idx="11"/>
          </p:nvPr>
        </p:nvSpPr>
        <p:spPr>
          <a:xfrm>
            <a:off x="3028951" y="4812506"/>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solidFill>
                  <a:schemeClr val="dk1"/>
                </a:solidFill>
                <a:latin typeface="Avenir"/>
                <a:ea typeface="Avenir"/>
                <a:cs typeface="Avenir"/>
                <a:sym typeface="Avenir"/>
              </a:defRPr>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100" name="Google Shape;100;g1364aaa19f5_4_92"/>
          <p:cNvSpPr txBox="1">
            <a:spLocks noGrp="1"/>
          </p:cNvSpPr>
          <p:nvPr>
            <p:ph type="sldNum" idx="12"/>
          </p:nvPr>
        </p:nvSpPr>
        <p:spPr>
          <a:xfrm>
            <a:off x="6742580" y="4812506"/>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sz="700" b="0" i="0" u="none" strike="noStrike" cap="none">
                <a:solidFill>
                  <a:schemeClr val="dk1"/>
                </a:solidFill>
                <a:latin typeface="Avenir"/>
                <a:ea typeface="Avenir"/>
                <a:cs typeface="Avenir"/>
                <a:sym typeface="Avenir"/>
              </a:defRPr>
            </a:lvl1pPr>
            <a:lvl2pPr marL="0" lvl="1" indent="0" algn="r" rtl="0">
              <a:spcBef>
                <a:spcPts val="0"/>
              </a:spcBef>
              <a:buNone/>
              <a:defRPr sz="700" b="0" i="0" u="none" strike="noStrike" cap="none">
                <a:solidFill>
                  <a:schemeClr val="dk1"/>
                </a:solidFill>
                <a:latin typeface="Avenir"/>
                <a:ea typeface="Avenir"/>
                <a:cs typeface="Avenir"/>
                <a:sym typeface="Avenir"/>
              </a:defRPr>
            </a:lvl2pPr>
            <a:lvl3pPr marL="0" lvl="2" indent="0" algn="r" rtl="0">
              <a:spcBef>
                <a:spcPts val="0"/>
              </a:spcBef>
              <a:buNone/>
              <a:defRPr sz="700" b="0" i="0" u="none" strike="noStrike" cap="none">
                <a:solidFill>
                  <a:schemeClr val="dk1"/>
                </a:solidFill>
                <a:latin typeface="Avenir"/>
                <a:ea typeface="Avenir"/>
                <a:cs typeface="Avenir"/>
                <a:sym typeface="Avenir"/>
              </a:defRPr>
            </a:lvl3pPr>
            <a:lvl4pPr marL="0" lvl="3" indent="0" algn="r" rtl="0">
              <a:spcBef>
                <a:spcPts val="0"/>
              </a:spcBef>
              <a:buNone/>
              <a:defRPr sz="700" b="0" i="0" u="none" strike="noStrike" cap="none">
                <a:solidFill>
                  <a:schemeClr val="dk1"/>
                </a:solidFill>
                <a:latin typeface="Avenir"/>
                <a:ea typeface="Avenir"/>
                <a:cs typeface="Avenir"/>
                <a:sym typeface="Avenir"/>
              </a:defRPr>
            </a:lvl4pPr>
            <a:lvl5pPr marL="0" lvl="4" indent="0" algn="r" rtl="0">
              <a:spcBef>
                <a:spcPts val="0"/>
              </a:spcBef>
              <a:buNone/>
              <a:defRPr sz="700" b="0" i="0" u="none" strike="noStrike" cap="none">
                <a:solidFill>
                  <a:schemeClr val="dk1"/>
                </a:solidFill>
                <a:latin typeface="Avenir"/>
                <a:ea typeface="Avenir"/>
                <a:cs typeface="Avenir"/>
                <a:sym typeface="Avenir"/>
              </a:defRPr>
            </a:lvl5pPr>
            <a:lvl6pPr marL="0" lvl="5" indent="0" algn="r" rtl="0">
              <a:spcBef>
                <a:spcPts val="0"/>
              </a:spcBef>
              <a:buNone/>
              <a:defRPr sz="700" b="0" i="0" u="none" strike="noStrike" cap="none">
                <a:solidFill>
                  <a:schemeClr val="dk1"/>
                </a:solidFill>
                <a:latin typeface="Avenir"/>
                <a:ea typeface="Avenir"/>
                <a:cs typeface="Avenir"/>
                <a:sym typeface="Avenir"/>
              </a:defRPr>
            </a:lvl6pPr>
            <a:lvl7pPr marL="0" lvl="6" indent="0" algn="r" rtl="0">
              <a:spcBef>
                <a:spcPts val="0"/>
              </a:spcBef>
              <a:buNone/>
              <a:defRPr sz="700" b="0" i="0" u="none" strike="noStrike" cap="none">
                <a:solidFill>
                  <a:schemeClr val="dk1"/>
                </a:solidFill>
                <a:latin typeface="Avenir"/>
                <a:ea typeface="Avenir"/>
                <a:cs typeface="Avenir"/>
                <a:sym typeface="Avenir"/>
              </a:defRPr>
            </a:lvl7pPr>
            <a:lvl8pPr marL="0" lvl="7" indent="0" algn="r" rtl="0">
              <a:spcBef>
                <a:spcPts val="0"/>
              </a:spcBef>
              <a:buNone/>
              <a:defRPr sz="700" b="0" i="0" u="none" strike="noStrike" cap="none">
                <a:solidFill>
                  <a:schemeClr val="dk1"/>
                </a:solidFill>
                <a:latin typeface="Avenir"/>
                <a:ea typeface="Avenir"/>
                <a:cs typeface="Avenir"/>
                <a:sym typeface="Avenir"/>
              </a:defRPr>
            </a:lvl8pPr>
            <a:lvl9pPr marL="0" lvl="8" indent="0" algn="r" rtl="0">
              <a:spcBef>
                <a:spcPts val="0"/>
              </a:spcBef>
              <a:buNone/>
              <a:defRPr sz="700" b="0" i="0" u="none" strike="noStrike" cap="none">
                <a:solidFill>
                  <a:schemeClr val="dk1"/>
                </a:solidFill>
                <a:latin typeface="Avenir"/>
                <a:ea typeface="Avenir"/>
                <a:cs typeface="Avenir"/>
                <a:sym typeface="Avenir"/>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40"/>
          <p:cNvSpPr txBox="1">
            <a:spLocks noGrp="1"/>
          </p:cNvSpPr>
          <p:nvPr>
            <p:ph type="title"/>
          </p:nvPr>
        </p:nvSpPr>
        <p:spPr>
          <a:xfrm>
            <a:off x="1146025" y="530725"/>
            <a:ext cx="3208800" cy="1028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1pPr>
            <a:lvl2pPr marR="0" lvl="1"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2pPr>
            <a:lvl3pPr marR="0" lvl="2"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3pPr>
            <a:lvl4pPr marR="0" lvl="3"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4pPr>
            <a:lvl5pPr marR="0" lvl="4"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5pPr>
            <a:lvl6pPr marR="0" lvl="5"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6pPr>
            <a:lvl7pPr marR="0" lvl="6"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7pPr>
            <a:lvl8pPr marR="0" lvl="7"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8pPr>
            <a:lvl9pPr marR="0" lvl="8"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9pPr>
          </a:lstStyle>
          <a:p>
            <a:endParaRPr/>
          </a:p>
        </p:txBody>
      </p:sp>
      <p:sp>
        <p:nvSpPr>
          <p:cNvPr id="7" name="Google Shape;7;p40"/>
          <p:cNvSpPr txBox="1">
            <a:spLocks noGrp="1"/>
          </p:cNvSpPr>
          <p:nvPr>
            <p:ph type="body" idx="1"/>
          </p:nvPr>
        </p:nvSpPr>
        <p:spPr>
          <a:xfrm>
            <a:off x="1146025" y="1767275"/>
            <a:ext cx="7540800" cy="3158700"/>
          </a:xfrm>
          <a:prstGeom prst="rect">
            <a:avLst/>
          </a:prstGeom>
          <a:noFill/>
          <a:ln>
            <a:noFill/>
          </a:ln>
        </p:spPr>
        <p:txBody>
          <a:bodyPr spcFirstLastPara="1" wrap="square" lIns="91425" tIns="91425" rIns="91425" bIns="91425" anchor="t" anchorCtr="0">
            <a:noAutofit/>
          </a:bodyPr>
          <a:lstStyle>
            <a:lvl1pPr marL="457200" marR="0" lvl="0" indent="-419100" algn="l" rtl="0">
              <a:lnSpc>
                <a:spcPct val="100000"/>
              </a:lnSpc>
              <a:spcBef>
                <a:spcPts val="600"/>
              </a:spcBef>
              <a:spcAft>
                <a:spcPts val="0"/>
              </a:spcAft>
              <a:buClr>
                <a:schemeClr val="accent2"/>
              </a:buClr>
              <a:buSzPts val="3000"/>
              <a:buFont typeface="Nixie One"/>
              <a:buChar char="▪"/>
              <a:defRPr sz="3000" b="0" i="0" u="none" strike="noStrike" cap="none">
                <a:solidFill>
                  <a:schemeClr val="accent1"/>
                </a:solidFill>
                <a:latin typeface="Nixie One"/>
                <a:ea typeface="Nixie One"/>
                <a:cs typeface="Nixie One"/>
                <a:sym typeface="Nixie One"/>
              </a:defRPr>
            </a:lvl1pPr>
            <a:lvl2pPr marL="914400" marR="0" lvl="1" indent="-381000" algn="l" rtl="0">
              <a:lnSpc>
                <a:spcPct val="100000"/>
              </a:lnSpc>
              <a:spcBef>
                <a:spcPts val="0"/>
              </a:spcBef>
              <a:spcAft>
                <a:spcPts val="0"/>
              </a:spcAft>
              <a:buClr>
                <a:schemeClr val="accent2"/>
              </a:buClr>
              <a:buSzPts val="2400"/>
              <a:buFont typeface="Nixie One"/>
              <a:buChar char="▫"/>
              <a:defRPr sz="2400" b="0" i="0" u="none" strike="noStrike" cap="none">
                <a:solidFill>
                  <a:schemeClr val="accent1"/>
                </a:solidFill>
                <a:latin typeface="Nixie One"/>
                <a:ea typeface="Nixie One"/>
                <a:cs typeface="Nixie One"/>
                <a:sym typeface="Nixie One"/>
              </a:defRPr>
            </a:lvl2pPr>
            <a:lvl3pPr marL="1371600" marR="0" lvl="2" indent="-381000" algn="l" rtl="0">
              <a:lnSpc>
                <a:spcPct val="100000"/>
              </a:lnSpc>
              <a:spcBef>
                <a:spcPts val="0"/>
              </a:spcBef>
              <a:spcAft>
                <a:spcPts val="0"/>
              </a:spcAft>
              <a:buClr>
                <a:schemeClr val="accent2"/>
              </a:buClr>
              <a:buSzPts val="2400"/>
              <a:buFont typeface="Nixie One"/>
              <a:buChar char="■"/>
              <a:defRPr sz="2400" b="0" i="0" u="none" strike="noStrike" cap="none">
                <a:solidFill>
                  <a:schemeClr val="accent1"/>
                </a:solidFill>
                <a:latin typeface="Nixie One"/>
                <a:ea typeface="Nixie One"/>
                <a:cs typeface="Nixie One"/>
                <a:sym typeface="Nixie One"/>
              </a:defRPr>
            </a:lvl3pPr>
            <a:lvl4pPr marL="1828800" marR="0" lvl="3" indent="-342900" algn="l" rtl="0">
              <a:lnSpc>
                <a:spcPct val="100000"/>
              </a:lnSpc>
              <a:spcBef>
                <a:spcPts val="0"/>
              </a:spcBef>
              <a:spcAft>
                <a:spcPts val="0"/>
              </a:spcAft>
              <a:buClr>
                <a:schemeClr val="accent1"/>
              </a:buClr>
              <a:buSzPts val="1800"/>
              <a:buFont typeface="Nixie One"/>
              <a:buChar char="●"/>
              <a:defRPr sz="1800" b="0" i="0" u="none" strike="noStrike" cap="none">
                <a:solidFill>
                  <a:schemeClr val="accent1"/>
                </a:solidFill>
                <a:latin typeface="Nixie One"/>
                <a:ea typeface="Nixie One"/>
                <a:cs typeface="Nixie One"/>
                <a:sym typeface="Nixie One"/>
              </a:defRPr>
            </a:lvl4pPr>
            <a:lvl5pPr marL="2286000" marR="0" lvl="4" indent="-342900" algn="l" rtl="0">
              <a:lnSpc>
                <a:spcPct val="100000"/>
              </a:lnSpc>
              <a:spcBef>
                <a:spcPts val="0"/>
              </a:spcBef>
              <a:spcAft>
                <a:spcPts val="0"/>
              </a:spcAft>
              <a:buClr>
                <a:schemeClr val="accent1"/>
              </a:buClr>
              <a:buSzPts val="1800"/>
              <a:buFont typeface="Nixie One"/>
              <a:buChar char="○"/>
              <a:defRPr sz="1800" b="0" i="0" u="none" strike="noStrike" cap="none">
                <a:solidFill>
                  <a:schemeClr val="accent1"/>
                </a:solidFill>
                <a:latin typeface="Nixie One"/>
                <a:ea typeface="Nixie One"/>
                <a:cs typeface="Nixie One"/>
                <a:sym typeface="Nixie One"/>
              </a:defRPr>
            </a:lvl5pPr>
            <a:lvl6pPr marL="2743200" marR="0" lvl="5" indent="-342900" algn="l" rtl="0">
              <a:lnSpc>
                <a:spcPct val="100000"/>
              </a:lnSpc>
              <a:spcBef>
                <a:spcPts val="0"/>
              </a:spcBef>
              <a:spcAft>
                <a:spcPts val="0"/>
              </a:spcAft>
              <a:buClr>
                <a:schemeClr val="accent1"/>
              </a:buClr>
              <a:buSzPts val="1800"/>
              <a:buFont typeface="Nixie One"/>
              <a:buChar char="■"/>
              <a:defRPr sz="1800" b="0" i="0" u="none" strike="noStrike" cap="none">
                <a:solidFill>
                  <a:schemeClr val="accent1"/>
                </a:solidFill>
                <a:latin typeface="Nixie One"/>
                <a:ea typeface="Nixie One"/>
                <a:cs typeface="Nixie One"/>
                <a:sym typeface="Nixie One"/>
              </a:defRPr>
            </a:lvl6pPr>
            <a:lvl7pPr marL="3200400" marR="0" lvl="6" indent="-342900" algn="l" rtl="0">
              <a:lnSpc>
                <a:spcPct val="100000"/>
              </a:lnSpc>
              <a:spcBef>
                <a:spcPts val="0"/>
              </a:spcBef>
              <a:spcAft>
                <a:spcPts val="0"/>
              </a:spcAft>
              <a:buClr>
                <a:schemeClr val="accent1"/>
              </a:buClr>
              <a:buSzPts val="1800"/>
              <a:buFont typeface="Nixie One"/>
              <a:buChar char="●"/>
              <a:defRPr sz="1800" b="0" i="0" u="none" strike="noStrike" cap="none">
                <a:solidFill>
                  <a:schemeClr val="accent1"/>
                </a:solidFill>
                <a:latin typeface="Nixie One"/>
                <a:ea typeface="Nixie One"/>
                <a:cs typeface="Nixie One"/>
                <a:sym typeface="Nixie One"/>
              </a:defRPr>
            </a:lvl7pPr>
            <a:lvl8pPr marL="3657600" marR="0" lvl="7" indent="-342900" algn="l" rtl="0">
              <a:lnSpc>
                <a:spcPct val="100000"/>
              </a:lnSpc>
              <a:spcBef>
                <a:spcPts val="0"/>
              </a:spcBef>
              <a:spcAft>
                <a:spcPts val="0"/>
              </a:spcAft>
              <a:buClr>
                <a:schemeClr val="accent1"/>
              </a:buClr>
              <a:buSzPts val="1800"/>
              <a:buFont typeface="Nixie One"/>
              <a:buChar char="○"/>
              <a:defRPr sz="1800" b="0" i="0" u="none" strike="noStrike" cap="none">
                <a:solidFill>
                  <a:schemeClr val="accent1"/>
                </a:solidFill>
                <a:latin typeface="Nixie One"/>
                <a:ea typeface="Nixie One"/>
                <a:cs typeface="Nixie One"/>
                <a:sym typeface="Nixie One"/>
              </a:defRPr>
            </a:lvl8pPr>
            <a:lvl9pPr marL="4114800" marR="0" lvl="8" indent="-342900" algn="l" rtl="0">
              <a:lnSpc>
                <a:spcPct val="100000"/>
              </a:lnSpc>
              <a:spcBef>
                <a:spcPts val="0"/>
              </a:spcBef>
              <a:spcAft>
                <a:spcPts val="0"/>
              </a:spcAft>
              <a:buClr>
                <a:schemeClr val="accent1"/>
              </a:buClr>
              <a:buSzPts val="1800"/>
              <a:buFont typeface="Nixie One"/>
              <a:buChar char="■"/>
              <a:defRPr sz="1800" b="0" i="0" u="none" strike="noStrike" cap="none">
                <a:solidFill>
                  <a:schemeClr val="accent1"/>
                </a:solidFill>
                <a:latin typeface="Nixie One"/>
                <a:ea typeface="Nixie One"/>
                <a:cs typeface="Nixie One"/>
                <a:sym typeface="Nixie One"/>
              </a:defRPr>
            </a:lvl9pPr>
          </a:lstStyle>
          <a:p>
            <a:endParaRPr/>
          </a:p>
        </p:txBody>
      </p:sp>
      <p:sp>
        <p:nvSpPr>
          <p:cNvPr id="8" name="Google Shape;8;p40"/>
          <p:cNvSpPr txBox="1">
            <a:spLocks noGrp="1"/>
          </p:cNvSpPr>
          <p:nvPr>
            <p:ph type="sldNum" idx="12"/>
          </p:nvPr>
        </p:nvSpPr>
        <p:spPr>
          <a:xfrm>
            <a:off x="-51051" y="4819400"/>
            <a:ext cx="349200" cy="324000"/>
          </a:xfrm>
          <a:prstGeom prst="rect">
            <a:avLst/>
          </a:prstGeom>
          <a:noFill/>
          <a:ln>
            <a:noFill/>
          </a:ln>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Roboto Slab"/>
                <a:ea typeface="Roboto Slab"/>
                <a:cs typeface="Roboto Slab"/>
                <a:sym typeface="Roboto Slab"/>
              </a:defRPr>
            </a:lvl1pPr>
            <a:lvl2pPr marL="0" marR="0" lvl="1" indent="0" algn="ct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Roboto Slab"/>
                <a:ea typeface="Roboto Slab"/>
                <a:cs typeface="Roboto Slab"/>
                <a:sym typeface="Roboto Slab"/>
              </a:defRPr>
            </a:lvl2pPr>
            <a:lvl3pPr marL="0" marR="0" lvl="2" indent="0" algn="ct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Roboto Slab"/>
                <a:ea typeface="Roboto Slab"/>
                <a:cs typeface="Roboto Slab"/>
                <a:sym typeface="Roboto Slab"/>
              </a:defRPr>
            </a:lvl3pPr>
            <a:lvl4pPr marL="0" marR="0" lvl="3" indent="0" algn="ct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Roboto Slab"/>
                <a:ea typeface="Roboto Slab"/>
                <a:cs typeface="Roboto Slab"/>
                <a:sym typeface="Roboto Slab"/>
              </a:defRPr>
            </a:lvl4pPr>
            <a:lvl5pPr marL="0" marR="0" lvl="4" indent="0" algn="ct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Roboto Slab"/>
                <a:ea typeface="Roboto Slab"/>
                <a:cs typeface="Roboto Slab"/>
                <a:sym typeface="Roboto Slab"/>
              </a:defRPr>
            </a:lvl5pPr>
            <a:lvl6pPr marL="0" marR="0" lvl="5" indent="0" algn="ct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Roboto Slab"/>
                <a:ea typeface="Roboto Slab"/>
                <a:cs typeface="Roboto Slab"/>
                <a:sym typeface="Roboto Slab"/>
              </a:defRPr>
            </a:lvl6pPr>
            <a:lvl7pPr marL="0" marR="0" lvl="6" indent="0" algn="ct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Roboto Slab"/>
                <a:ea typeface="Roboto Slab"/>
                <a:cs typeface="Roboto Slab"/>
                <a:sym typeface="Roboto Slab"/>
              </a:defRPr>
            </a:lvl7pPr>
            <a:lvl8pPr marL="0" marR="0" lvl="7" indent="0" algn="ct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Roboto Slab"/>
                <a:ea typeface="Roboto Slab"/>
                <a:cs typeface="Roboto Slab"/>
                <a:sym typeface="Roboto Slab"/>
              </a:defRPr>
            </a:lvl8pPr>
            <a:lvl9pPr marL="0" marR="0" lvl="8" indent="0" algn="ct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Roboto Slab"/>
                <a:ea typeface="Roboto Slab"/>
                <a:cs typeface="Roboto Slab"/>
                <a:sym typeface="Roboto Slab"/>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8" r:id="rId7"/>
    <p:sldLayoutId id="2147483659"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05"/>
        <p:cNvGrpSpPr/>
        <p:nvPr/>
      </p:nvGrpSpPr>
      <p:grpSpPr>
        <a:xfrm>
          <a:off x="0" y="0"/>
          <a:ext cx="0" cy="0"/>
          <a:chOff x="0" y="0"/>
          <a:chExt cx="0" cy="0"/>
        </a:xfrm>
      </p:grpSpPr>
      <p:sp>
        <p:nvSpPr>
          <p:cNvPr id="107" name="Google Shape;107;g1364aaa19f5_4_5"/>
          <p:cNvSpPr txBox="1"/>
          <p:nvPr/>
        </p:nvSpPr>
        <p:spPr>
          <a:xfrm>
            <a:off x="453147" y="3220385"/>
            <a:ext cx="8072700" cy="719700"/>
          </a:xfrm>
          <a:prstGeom prst="rect">
            <a:avLst/>
          </a:prstGeom>
          <a:noFill/>
          <a:ln>
            <a:noFill/>
          </a:ln>
        </p:spPr>
        <p:txBody>
          <a:bodyPr spcFirstLastPara="1" wrap="square" lIns="68575" tIns="34275" rIns="68575" bIns="34275" anchor="t" anchorCtr="0">
            <a:noAutofit/>
          </a:bodyPr>
          <a:lstStyle/>
          <a:p>
            <a:pPr algn="ctr">
              <a:lnSpc>
                <a:spcPct val="85000"/>
              </a:lnSpc>
              <a:buSzPts val="1200"/>
            </a:pPr>
            <a:r>
              <a:rPr lang="en" sz="1500" dirty="0" smtClean="0">
                <a:solidFill>
                  <a:schemeClr val="dk1"/>
                </a:solidFill>
                <a:latin typeface="Times New Roman" panose="02020603050405020304" pitchFamily="18" charset="0"/>
                <a:ea typeface="Roboto Slab"/>
                <a:cs typeface="Times New Roman" panose="02020603050405020304" pitchFamily="18" charset="0"/>
                <a:sym typeface="Roboto Slab"/>
              </a:rPr>
              <a:t>Author:</a:t>
            </a:r>
            <a:endParaRPr sz="1500" dirty="0">
              <a:solidFill>
                <a:schemeClr val="dk1"/>
              </a:solidFill>
              <a:latin typeface="Times New Roman" panose="02020603050405020304" pitchFamily="18" charset="0"/>
              <a:ea typeface="Roboto Slab"/>
              <a:cs typeface="Times New Roman" panose="02020603050405020304" pitchFamily="18" charset="0"/>
              <a:sym typeface="Roboto Slab"/>
            </a:endParaRPr>
          </a:p>
          <a:p>
            <a:pPr algn="ctr">
              <a:lnSpc>
                <a:spcPct val="85000"/>
              </a:lnSpc>
              <a:spcBef>
                <a:spcPts val="1000"/>
              </a:spcBef>
              <a:buSzPts val="1200"/>
            </a:pPr>
            <a:r>
              <a:rPr lang="en" sz="1500" dirty="0">
                <a:solidFill>
                  <a:schemeClr val="dk1"/>
                </a:solidFill>
                <a:latin typeface="Times New Roman" panose="02020603050405020304" pitchFamily="18" charset="0"/>
                <a:ea typeface="Roboto Slab"/>
                <a:cs typeface="Times New Roman" panose="02020603050405020304" pitchFamily="18" charset="0"/>
                <a:sym typeface="Roboto Slab"/>
              </a:rPr>
              <a:t>Madhusha </a:t>
            </a:r>
            <a:r>
              <a:rPr lang="en" sz="1500" dirty="0" smtClean="0">
                <a:solidFill>
                  <a:schemeClr val="dk1"/>
                </a:solidFill>
                <a:latin typeface="Times New Roman" panose="02020603050405020304" pitchFamily="18" charset="0"/>
                <a:ea typeface="Roboto Slab"/>
                <a:cs typeface="Times New Roman" panose="02020603050405020304" pitchFamily="18" charset="0"/>
                <a:sym typeface="Roboto Slab"/>
              </a:rPr>
              <a:t>Shete</a:t>
            </a:r>
          </a:p>
          <a:p>
            <a:pPr algn="ctr">
              <a:lnSpc>
                <a:spcPct val="85000"/>
              </a:lnSpc>
              <a:spcBef>
                <a:spcPts val="1000"/>
              </a:spcBef>
              <a:buSzPts val="1200"/>
            </a:pPr>
            <a:endParaRPr sz="1500" dirty="0">
              <a:solidFill>
                <a:schemeClr val="dk1"/>
              </a:solidFill>
              <a:latin typeface="Times New Roman" panose="02020603050405020304" pitchFamily="18" charset="0"/>
              <a:ea typeface="Roboto Slab"/>
              <a:cs typeface="Times New Roman" panose="02020603050405020304" pitchFamily="18" charset="0"/>
              <a:sym typeface="Roboto Slab"/>
            </a:endParaRPr>
          </a:p>
        </p:txBody>
      </p:sp>
      <p:sp>
        <p:nvSpPr>
          <p:cNvPr id="108" name="Google Shape;108;g1364aaa19f5_4_5"/>
          <p:cNvSpPr txBox="1"/>
          <p:nvPr/>
        </p:nvSpPr>
        <p:spPr>
          <a:xfrm>
            <a:off x="1291946" y="578281"/>
            <a:ext cx="6395100" cy="541420"/>
          </a:xfrm>
          <a:prstGeom prst="rect">
            <a:avLst/>
          </a:prstGeom>
          <a:noFill/>
          <a:ln>
            <a:noFill/>
          </a:ln>
        </p:spPr>
        <p:txBody>
          <a:bodyPr spcFirstLastPara="1" wrap="square" lIns="68575" tIns="68575" rIns="68575" bIns="68575" anchor="t" anchorCtr="0">
            <a:spAutoFit/>
          </a:bodyPr>
          <a:lstStyle/>
          <a:p>
            <a:pPr algn="ctr">
              <a:lnSpc>
                <a:spcPct val="85000"/>
              </a:lnSpc>
              <a:spcBef>
                <a:spcPts val="1000"/>
              </a:spcBef>
              <a:buSzPts val="1500"/>
            </a:pPr>
            <a:r>
              <a:rPr lang="en" sz="2100" b="1" dirty="0">
                <a:solidFill>
                  <a:srgbClr val="002060"/>
                </a:solidFill>
                <a:latin typeface="Times New Roman" panose="02020603050405020304" pitchFamily="18" charset="0"/>
                <a:ea typeface="Roboto Slab"/>
                <a:cs typeface="Times New Roman" panose="02020603050405020304" pitchFamily="18" charset="0"/>
                <a:sym typeface="Roboto Slab"/>
              </a:rPr>
              <a:t>Vishwakarma Institute of Technology, Pune</a:t>
            </a:r>
            <a:endParaRPr sz="800" b="1" dirty="0">
              <a:solidFill>
                <a:srgbClr val="002060"/>
              </a:solidFill>
              <a:latin typeface="Times New Roman" panose="02020603050405020304" pitchFamily="18" charset="0"/>
              <a:ea typeface="Roboto Slab"/>
              <a:cs typeface="Times New Roman" panose="02020603050405020304" pitchFamily="18" charset="0"/>
              <a:sym typeface="Roboto Slab"/>
            </a:endParaRPr>
          </a:p>
        </p:txBody>
      </p:sp>
      <p:sp>
        <p:nvSpPr>
          <p:cNvPr id="110" name="Google Shape;110;g1364aaa19f5_4_5"/>
          <p:cNvSpPr txBox="1"/>
          <p:nvPr/>
        </p:nvSpPr>
        <p:spPr>
          <a:xfrm>
            <a:off x="2285097" y="4439504"/>
            <a:ext cx="4408800" cy="515259"/>
          </a:xfrm>
          <a:prstGeom prst="rect">
            <a:avLst/>
          </a:prstGeom>
          <a:noFill/>
          <a:ln>
            <a:noFill/>
          </a:ln>
        </p:spPr>
        <p:txBody>
          <a:bodyPr spcFirstLastPara="1" wrap="square" lIns="68575" tIns="68575" rIns="68575" bIns="68575" anchor="t" anchorCtr="0">
            <a:spAutoFit/>
          </a:bodyPr>
          <a:lstStyle/>
          <a:p>
            <a:pPr algn="ctr">
              <a:lnSpc>
                <a:spcPct val="85000"/>
              </a:lnSpc>
              <a:spcBef>
                <a:spcPts val="1000"/>
              </a:spcBef>
              <a:buSzPts val="1500"/>
            </a:pPr>
            <a:r>
              <a:rPr lang="en" sz="1900" b="1" dirty="0">
                <a:solidFill>
                  <a:srgbClr val="002060"/>
                </a:solidFill>
                <a:latin typeface="Times New Roman" panose="02020603050405020304" pitchFamily="18" charset="0"/>
                <a:ea typeface="Roboto Slab"/>
                <a:cs typeface="Times New Roman" panose="02020603050405020304" pitchFamily="18" charset="0"/>
                <a:sym typeface="Roboto Slab"/>
              </a:rPr>
              <a:t>Department of E&amp;TC Engineering</a:t>
            </a:r>
            <a:endParaRPr sz="1200" b="1" dirty="0">
              <a:solidFill>
                <a:srgbClr val="002060"/>
              </a:solidFill>
              <a:latin typeface="Times New Roman" panose="02020603050405020304" pitchFamily="18" charset="0"/>
              <a:ea typeface="Roboto Slab"/>
              <a:cs typeface="Times New Roman" panose="02020603050405020304" pitchFamily="18" charset="0"/>
              <a:sym typeface="Roboto Slab"/>
            </a:endParaRPr>
          </a:p>
        </p:txBody>
      </p:sp>
      <p:pic>
        <p:nvPicPr>
          <p:cNvPr id="111" name="Google Shape;111;g1364aaa19f5_4_5" descr="VIT Pune - Info, Ranking, Cutoff &amp; Placements 2020 | College Pravesh"/>
          <p:cNvPicPr preferRelativeResize="0"/>
          <p:nvPr/>
        </p:nvPicPr>
        <p:blipFill rotWithShape="1">
          <a:blip r:embed="rId3">
            <a:alphaModFix/>
          </a:blip>
          <a:srcRect/>
          <a:stretch/>
        </p:blipFill>
        <p:spPr>
          <a:xfrm>
            <a:off x="673768" y="260181"/>
            <a:ext cx="1020799" cy="1025332"/>
          </a:xfrm>
          <a:prstGeom prst="rect">
            <a:avLst/>
          </a:prstGeom>
          <a:noFill/>
          <a:ln>
            <a:noFill/>
          </a:ln>
        </p:spPr>
      </p:pic>
      <p:sp>
        <p:nvSpPr>
          <p:cNvPr id="2" name="TextBox 1"/>
          <p:cNvSpPr txBox="1"/>
          <p:nvPr/>
        </p:nvSpPr>
        <p:spPr>
          <a:xfrm>
            <a:off x="1430005" y="1816427"/>
            <a:ext cx="6118983" cy="1061829"/>
          </a:xfrm>
          <a:prstGeom prst="rect">
            <a:avLst/>
          </a:prstGeom>
          <a:noFill/>
        </p:spPr>
        <p:txBody>
          <a:bodyPr wrap="none" rtlCol="0">
            <a:spAutoFit/>
          </a:bodyPr>
          <a:lstStyle/>
          <a:p>
            <a:pPr algn="ctr"/>
            <a:r>
              <a:rPr lang="en-IN" sz="2100" b="1" dirty="0">
                <a:solidFill>
                  <a:schemeClr val="tx1"/>
                </a:solidFill>
                <a:latin typeface="Times New Roman" panose="02020603050405020304" pitchFamily="18" charset="0"/>
                <a:cs typeface="Times New Roman" panose="02020603050405020304" pitchFamily="18" charset="0"/>
              </a:rPr>
              <a:t>An Electromyogram Based System for Detection of </a:t>
            </a:r>
          </a:p>
          <a:p>
            <a:pPr algn="ctr"/>
            <a:r>
              <a:rPr lang="en-IN" sz="2100" b="1" dirty="0">
                <a:solidFill>
                  <a:schemeClr val="tx1"/>
                </a:solidFill>
                <a:latin typeface="Times New Roman" panose="02020603050405020304" pitchFamily="18" charset="0"/>
                <a:cs typeface="Times New Roman" panose="02020603050405020304" pitchFamily="18" charset="0"/>
              </a:rPr>
              <a:t>Hook and Span Hand Grips </a:t>
            </a:r>
          </a:p>
          <a:p>
            <a:pPr algn="ctr"/>
            <a:endParaRPr lang="en-IN" sz="2100" b="1" dirty="0">
              <a:solidFill>
                <a:schemeClr val="tx1"/>
              </a:solidFill>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673768" y="2878256"/>
            <a:ext cx="7631459"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
          <p:cNvSpPr txBox="1">
            <a:spLocks noGrp="1"/>
          </p:cNvSpPr>
          <p:nvPr>
            <p:ph type="sldNum" idx="12"/>
          </p:nvPr>
        </p:nvSpPr>
        <p:spPr>
          <a:xfrm>
            <a:off x="-51050" y="4819400"/>
            <a:ext cx="349200" cy="324000"/>
          </a:xfrm>
          <a:prstGeom prst="rect">
            <a:avLst/>
          </a:prstGeom>
          <a:noFill/>
          <a:ln>
            <a:noFill/>
          </a:ln>
        </p:spPr>
        <p:txBody>
          <a:bodyPr spcFirstLastPara="1" wrap="square" lIns="91425" tIns="91425" rIns="91425" bIns="91425" anchor="t" anchorCtr="0">
            <a:noAutofit/>
          </a:bodyPr>
          <a:lstStyle/>
          <a:p>
            <a:fld id="{00000000-1234-1234-1234-123412341234}" type="slidenum">
              <a:rPr lang="en"/>
              <a:pPr/>
              <a:t>10</a:t>
            </a:fld>
            <a:endParaRPr/>
          </a:p>
        </p:txBody>
      </p:sp>
      <p:sp>
        <p:nvSpPr>
          <p:cNvPr id="200" name="Google Shape;200;p3"/>
          <p:cNvSpPr/>
          <p:nvPr/>
        </p:nvSpPr>
        <p:spPr>
          <a:xfrm>
            <a:off x="298152" y="-99"/>
            <a:ext cx="5229500" cy="5143500"/>
          </a:xfrm>
          <a:prstGeom prst="flowChartDelay">
            <a:avLst/>
          </a:prstGeom>
          <a:solidFill>
            <a:schemeClr val="accent6"/>
          </a:solidFill>
          <a:ln>
            <a:noFill/>
          </a:ln>
        </p:spPr>
        <p:txBody>
          <a:bodyPr spcFirstLastPara="1" wrap="square" lIns="91425" tIns="91425" rIns="91425" bIns="91425" anchor="ctr" anchorCtr="0">
            <a:noAutofit/>
          </a:bodyPr>
          <a:lstStyle/>
          <a:p>
            <a:pPr>
              <a:buSzPts val="1400"/>
            </a:pPr>
            <a:endParaRPr/>
          </a:p>
        </p:txBody>
      </p:sp>
      <p:sp>
        <p:nvSpPr>
          <p:cNvPr id="201" name="Google Shape;201;p3"/>
          <p:cNvSpPr txBox="1"/>
          <p:nvPr/>
        </p:nvSpPr>
        <p:spPr>
          <a:xfrm>
            <a:off x="205476" y="2040334"/>
            <a:ext cx="5414851" cy="738633"/>
          </a:xfrm>
          <a:prstGeom prst="rect">
            <a:avLst/>
          </a:prstGeom>
          <a:noFill/>
          <a:ln>
            <a:noFill/>
          </a:ln>
        </p:spPr>
        <p:txBody>
          <a:bodyPr spcFirstLastPara="1" wrap="square" lIns="91425" tIns="91425" rIns="91425" bIns="91425" anchor="t" anchorCtr="0">
            <a:spAutoFit/>
          </a:bodyPr>
          <a:lstStyle/>
          <a:p>
            <a:pPr marL="31750" algn="ctr">
              <a:buClr>
                <a:schemeClr val="lt1"/>
              </a:buClr>
              <a:buSzPts val="3100"/>
            </a:pPr>
            <a:r>
              <a:rPr lang="en-IN" sz="3600" b="1" dirty="0">
                <a:solidFill>
                  <a:schemeClr val="bg1"/>
                </a:solidFill>
                <a:latin typeface="Times New Roman" panose="02020603050405020304" pitchFamily="18" charset="0"/>
                <a:ea typeface="Roboto Slab"/>
                <a:cs typeface="Times New Roman" panose="02020603050405020304" pitchFamily="18" charset="0"/>
                <a:sym typeface="Roboto Slab"/>
              </a:rPr>
              <a:t>METHODOLOGY</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00000000-1234-1234-1234-123412341234}" type="slidenum">
              <a:rPr lang="en" smtClean="0"/>
              <a:pPr/>
              <a:t>11</a:t>
            </a:fld>
            <a:endParaRPr lang="en"/>
          </a:p>
        </p:txBody>
      </p:sp>
      <p:sp>
        <p:nvSpPr>
          <p:cNvPr id="5" name="Rectangle 4"/>
          <p:cNvSpPr/>
          <p:nvPr/>
        </p:nvSpPr>
        <p:spPr>
          <a:xfrm>
            <a:off x="404564" y="1601919"/>
            <a:ext cx="2682395" cy="1754326"/>
          </a:xfrm>
          <a:prstGeom prst="rect">
            <a:avLst/>
          </a:prstGeom>
        </p:spPr>
        <p:txBody>
          <a:bodyPr wrap="square">
            <a:spAutoFit/>
          </a:bodyPr>
          <a:lstStyle/>
          <a:p>
            <a:pPr algn="ctr"/>
            <a:r>
              <a:rPr lang="en-IN" sz="3600" b="1" dirty="0">
                <a:solidFill>
                  <a:schemeClr val="bg1"/>
                </a:solidFill>
                <a:latin typeface="Times New Roman" panose="02020603050405020304" pitchFamily="18" charset="0"/>
                <a:cs typeface="Times New Roman" panose="02020603050405020304" pitchFamily="18" charset="0"/>
              </a:rPr>
              <a:t>SYSTEM BLOCK DIAGRAM</a:t>
            </a:r>
            <a:endParaRPr lang="en-IN" sz="3600" b="1" dirty="0">
              <a:solidFill>
                <a:schemeClr val="bg1"/>
              </a:solidFill>
            </a:endParaRPr>
          </a:p>
        </p:txBody>
      </p:sp>
      <p:sp>
        <p:nvSpPr>
          <p:cNvPr id="17" name="Oval 16"/>
          <p:cNvSpPr/>
          <p:nvPr/>
        </p:nvSpPr>
        <p:spPr>
          <a:xfrm>
            <a:off x="5513901" y="529390"/>
            <a:ext cx="1057297" cy="548883"/>
          </a:xfrm>
          <a:prstGeom prst="ellipse">
            <a:avLst/>
          </a:prstGeom>
          <a:solidFill>
            <a:schemeClr val="accent1">
              <a:lumMod val="50000"/>
              <a:lumOff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100" b="1" dirty="0">
                <a:solidFill>
                  <a:schemeClr val="tx2">
                    <a:lumMod val="10000"/>
                  </a:schemeClr>
                </a:solidFill>
                <a:latin typeface="Times New Roman" panose="02020603050405020304" pitchFamily="18" charset="0"/>
                <a:cs typeface="Times New Roman" panose="02020603050405020304" pitchFamily="18" charset="0"/>
              </a:rPr>
              <a:t>Input signal</a:t>
            </a:r>
            <a:endParaRPr lang="en-IN" sz="1100" b="1"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5438277" y="1251983"/>
            <a:ext cx="1153332" cy="491749"/>
          </a:xfrm>
          <a:prstGeom prst="rect">
            <a:avLst/>
          </a:prstGeom>
          <a:solidFill>
            <a:schemeClr val="accent1">
              <a:lumMod val="50000"/>
              <a:lumOff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100" b="1" dirty="0">
                <a:solidFill>
                  <a:schemeClr val="tx2">
                    <a:lumMod val="10000"/>
                  </a:schemeClr>
                </a:solidFill>
                <a:latin typeface="Times New Roman" panose="02020603050405020304" pitchFamily="18" charset="0"/>
                <a:cs typeface="Times New Roman" panose="02020603050405020304" pitchFamily="18" charset="0"/>
              </a:rPr>
              <a:t>Feature extraction</a:t>
            </a:r>
            <a:endParaRPr lang="en-IN" sz="1100" b="1"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20" name="TextBox 19"/>
          <p:cNvSpPr txBox="1"/>
          <p:nvPr/>
        </p:nvSpPr>
        <p:spPr>
          <a:xfrm>
            <a:off x="5135888" y="1897432"/>
            <a:ext cx="1755769" cy="600164"/>
          </a:xfrm>
          <a:prstGeom prst="rect">
            <a:avLst/>
          </a:prstGeom>
          <a:solidFill>
            <a:schemeClr val="accent1">
              <a:lumMod val="50000"/>
              <a:lumOff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GB" sz="1100" b="1" dirty="0">
                <a:solidFill>
                  <a:schemeClr val="tx2">
                    <a:lumMod val="10000"/>
                  </a:schemeClr>
                </a:solidFill>
                <a:latin typeface="Times New Roman" panose="02020603050405020304" pitchFamily="18" charset="0"/>
                <a:cs typeface="Times New Roman" panose="02020603050405020304" pitchFamily="18" charset="0"/>
              </a:rPr>
              <a:t>Classification and detection of hook and span hand grip</a:t>
            </a:r>
            <a:endParaRPr lang="en-IN" sz="1100" b="1"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22" name="TextBox 21"/>
          <p:cNvSpPr txBox="1"/>
          <p:nvPr/>
        </p:nvSpPr>
        <p:spPr>
          <a:xfrm>
            <a:off x="4973078" y="2866097"/>
            <a:ext cx="956784" cy="600164"/>
          </a:xfrm>
          <a:prstGeom prst="rect">
            <a:avLst/>
          </a:prstGeom>
          <a:solidFill>
            <a:schemeClr val="accent1">
              <a:lumMod val="50000"/>
              <a:lumOff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GB" sz="1100" b="1" dirty="0">
                <a:solidFill>
                  <a:schemeClr val="tx2">
                    <a:lumMod val="10000"/>
                  </a:schemeClr>
                </a:solidFill>
                <a:latin typeface="Times New Roman" panose="02020603050405020304" pitchFamily="18" charset="0"/>
                <a:cs typeface="Times New Roman" panose="02020603050405020304" pitchFamily="18" charset="0"/>
              </a:rPr>
              <a:t>Detection  of </a:t>
            </a:r>
            <a:r>
              <a:rPr lang="en-GB" sz="1100" b="1" dirty="0" smtClean="0">
                <a:solidFill>
                  <a:schemeClr val="tx2">
                    <a:lumMod val="10000"/>
                  </a:schemeClr>
                </a:solidFill>
                <a:latin typeface="Times New Roman" panose="02020603050405020304" pitchFamily="18" charset="0"/>
                <a:cs typeface="Times New Roman" panose="02020603050405020304" pitchFamily="18" charset="0"/>
              </a:rPr>
              <a:t>span hand </a:t>
            </a:r>
            <a:r>
              <a:rPr lang="en-GB" sz="1100" b="1" dirty="0">
                <a:solidFill>
                  <a:schemeClr val="tx2">
                    <a:lumMod val="10000"/>
                  </a:schemeClr>
                </a:solidFill>
                <a:latin typeface="Times New Roman" panose="02020603050405020304" pitchFamily="18" charset="0"/>
                <a:cs typeface="Times New Roman" panose="02020603050405020304" pitchFamily="18" charset="0"/>
              </a:rPr>
              <a:t>grip</a:t>
            </a:r>
            <a:endParaRPr lang="en-IN" sz="1100" b="1"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24" name="TextBox 23"/>
          <p:cNvSpPr txBox="1"/>
          <p:nvPr/>
        </p:nvSpPr>
        <p:spPr>
          <a:xfrm>
            <a:off x="6166978" y="2866097"/>
            <a:ext cx="950256" cy="600164"/>
          </a:xfrm>
          <a:prstGeom prst="rect">
            <a:avLst/>
          </a:prstGeom>
          <a:solidFill>
            <a:schemeClr val="accent1">
              <a:lumMod val="50000"/>
              <a:lumOff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GB" sz="1100" b="1" dirty="0">
                <a:solidFill>
                  <a:schemeClr val="tx2">
                    <a:lumMod val="10000"/>
                  </a:schemeClr>
                </a:solidFill>
                <a:latin typeface="Times New Roman" panose="02020603050405020304" pitchFamily="18" charset="0"/>
                <a:cs typeface="Times New Roman" panose="02020603050405020304" pitchFamily="18" charset="0"/>
              </a:rPr>
              <a:t>Detection  of </a:t>
            </a:r>
            <a:r>
              <a:rPr lang="en-GB" sz="1100" b="1" dirty="0" smtClean="0">
                <a:solidFill>
                  <a:schemeClr val="tx2">
                    <a:lumMod val="10000"/>
                  </a:schemeClr>
                </a:solidFill>
                <a:latin typeface="Times New Roman" panose="02020603050405020304" pitchFamily="18" charset="0"/>
                <a:cs typeface="Times New Roman" panose="02020603050405020304" pitchFamily="18" charset="0"/>
              </a:rPr>
              <a:t>hook </a:t>
            </a:r>
            <a:r>
              <a:rPr lang="en-GB" sz="1100" b="1" dirty="0">
                <a:solidFill>
                  <a:schemeClr val="tx2">
                    <a:lumMod val="10000"/>
                  </a:schemeClr>
                </a:solidFill>
                <a:latin typeface="Times New Roman" panose="02020603050405020304" pitchFamily="18" charset="0"/>
                <a:cs typeface="Times New Roman" panose="02020603050405020304" pitchFamily="18" charset="0"/>
              </a:rPr>
              <a:t>hand grip</a:t>
            </a:r>
            <a:endParaRPr lang="en-IN" sz="1100" b="1" dirty="0">
              <a:solidFill>
                <a:schemeClr val="tx2">
                  <a:lumMod val="10000"/>
                </a:schemeClr>
              </a:solidFill>
              <a:latin typeface="Times New Roman" panose="02020603050405020304" pitchFamily="18" charset="0"/>
              <a:cs typeface="Times New Roman" panose="02020603050405020304" pitchFamily="18" charset="0"/>
            </a:endParaRPr>
          </a:p>
        </p:txBody>
      </p:sp>
      <p:pic>
        <p:nvPicPr>
          <p:cNvPr id="26" name="Picture 25"/>
          <p:cNvPicPr>
            <a:picLocks noChangeAspect="1"/>
          </p:cNvPicPr>
          <p:nvPr/>
        </p:nvPicPr>
        <p:blipFill>
          <a:blip r:embed="rId2"/>
          <a:stretch>
            <a:fillRect/>
          </a:stretch>
        </p:blipFill>
        <p:spPr>
          <a:xfrm>
            <a:off x="4973077" y="3608284"/>
            <a:ext cx="956785" cy="1021026"/>
          </a:xfrm>
          <a:prstGeom prst="rect">
            <a:avLst/>
          </a:prstGeom>
          <a:effectLst>
            <a:outerShdw blurRad="50800" dist="38100" dir="8100000" algn="tr" rotWithShape="0">
              <a:prstClr val="black">
                <a:alpha val="40000"/>
              </a:prstClr>
            </a:outerShdw>
          </a:effectLst>
        </p:spPr>
      </p:pic>
      <p:pic>
        <p:nvPicPr>
          <p:cNvPr id="27" name="Picture 26"/>
          <p:cNvPicPr>
            <a:picLocks noChangeAspect="1"/>
          </p:cNvPicPr>
          <p:nvPr/>
        </p:nvPicPr>
        <p:blipFill>
          <a:blip r:embed="rId3"/>
          <a:stretch>
            <a:fillRect/>
          </a:stretch>
        </p:blipFill>
        <p:spPr>
          <a:xfrm>
            <a:off x="6166978" y="3608284"/>
            <a:ext cx="950256" cy="1021026"/>
          </a:xfrm>
          <a:prstGeom prst="rect">
            <a:avLst/>
          </a:prstGeom>
          <a:effectLst>
            <a:outerShdw blurRad="50800" dist="38100" dir="8100000" algn="tr" rotWithShape="0">
              <a:prstClr val="black">
                <a:alpha val="40000"/>
              </a:prstClr>
            </a:outerShdw>
          </a:effectLst>
        </p:spPr>
      </p:pic>
      <p:cxnSp>
        <p:nvCxnSpPr>
          <p:cNvPr id="28" name="Straight Arrow Connector 27"/>
          <p:cNvCxnSpPr>
            <a:endCxn id="18" idx="0"/>
          </p:cNvCxnSpPr>
          <p:nvPr/>
        </p:nvCxnSpPr>
        <p:spPr>
          <a:xfrm flipH="1">
            <a:off x="6014943" y="1078273"/>
            <a:ext cx="2239" cy="173710"/>
          </a:xfrm>
          <a:prstGeom prst="straightConnector1">
            <a:avLst/>
          </a:prstGeom>
          <a:ln>
            <a:solidFill>
              <a:schemeClr val="tx1"/>
            </a:solidFill>
            <a:tailEnd type="triangle"/>
          </a:ln>
          <a:effectLst>
            <a:outerShdw blurRad="44450" dist="27940" dir="5400000" algn="ctr">
              <a:srgbClr val="000000">
                <a:alpha val="32000"/>
              </a:srgbClr>
            </a:outerShdw>
          </a:effectLst>
        </p:spPr>
        <p:style>
          <a:lnRef idx="2">
            <a:schemeClr val="accent3">
              <a:shade val="50000"/>
            </a:schemeClr>
          </a:lnRef>
          <a:fillRef idx="1">
            <a:schemeClr val="accent3"/>
          </a:fillRef>
          <a:effectRef idx="0">
            <a:schemeClr val="accent3"/>
          </a:effectRef>
          <a:fontRef idx="minor">
            <a:schemeClr val="lt1"/>
          </a:fontRef>
        </p:style>
      </p:cxnSp>
      <p:cxnSp>
        <p:nvCxnSpPr>
          <p:cNvPr id="29" name="Straight Arrow Connector 28"/>
          <p:cNvCxnSpPr>
            <a:endCxn id="20" idx="0"/>
          </p:cNvCxnSpPr>
          <p:nvPr/>
        </p:nvCxnSpPr>
        <p:spPr>
          <a:xfrm flipH="1">
            <a:off x="6013773" y="1741490"/>
            <a:ext cx="3410" cy="155942"/>
          </a:xfrm>
          <a:prstGeom prst="straightConnector1">
            <a:avLst/>
          </a:prstGeom>
          <a:ln>
            <a:solidFill>
              <a:schemeClr val="tx1"/>
            </a:solidFill>
            <a:tailEnd type="triangle"/>
          </a:ln>
          <a:effectLst>
            <a:outerShdw blurRad="44450" dist="27940" dir="5400000" algn="ctr">
              <a:srgbClr val="000000">
                <a:alpha val="32000"/>
              </a:srgbClr>
            </a:outerShdw>
          </a:effectLst>
        </p:spPr>
        <p:style>
          <a:lnRef idx="2">
            <a:schemeClr val="accent3">
              <a:shade val="50000"/>
            </a:schemeClr>
          </a:lnRef>
          <a:fillRef idx="1">
            <a:schemeClr val="accent3"/>
          </a:fillRef>
          <a:effectRef idx="0">
            <a:schemeClr val="accent3"/>
          </a:effectRef>
          <a:fontRef idx="minor">
            <a:schemeClr val="lt1"/>
          </a:fontRef>
        </p:style>
      </p:cxnSp>
      <p:cxnSp>
        <p:nvCxnSpPr>
          <p:cNvPr id="30" name="Elbow Connector 29"/>
          <p:cNvCxnSpPr>
            <a:stCxn id="20" idx="2"/>
            <a:endCxn id="22" idx="0"/>
          </p:cNvCxnSpPr>
          <p:nvPr/>
        </p:nvCxnSpPr>
        <p:spPr>
          <a:xfrm rot="5400000">
            <a:off x="5548372" y="2400695"/>
            <a:ext cx="368501" cy="562303"/>
          </a:xfrm>
          <a:prstGeom prst="bentConnector3">
            <a:avLst/>
          </a:prstGeom>
          <a:ln>
            <a:solidFill>
              <a:schemeClr val="tx1"/>
            </a:solidFill>
            <a:tailEnd type="triangle"/>
          </a:ln>
          <a:effectLst>
            <a:outerShdw blurRad="44450" dist="27940" dir="5400000" algn="ctr">
              <a:srgbClr val="000000">
                <a:alpha val="32000"/>
              </a:srgbClr>
            </a:outerShdw>
          </a:effectLst>
        </p:spPr>
        <p:style>
          <a:lnRef idx="2">
            <a:schemeClr val="accent3">
              <a:shade val="50000"/>
            </a:schemeClr>
          </a:lnRef>
          <a:fillRef idx="1">
            <a:schemeClr val="accent3"/>
          </a:fillRef>
          <a:effectRef idx="0">
            <a:schemeClr val="accent3"/>
          </a:effectRef>
          <a:fontRef idx="minor">
            <a:schemeClr val="lt1"/>
          </a:fontRef>
        </p:style>
      </p:cxnSp>
      <p:cxnSp>
        <p:nvCxnSpPr>
          <p:cNvPr id="31" name="Elbow Connector 30"/>
          <p:cNvCxnSpPr>
            <a:stCxn id="20" idx="2"/>
            <a:endCxn id="24" idx="0"/>
          </p:cNvCxnSpPr>
          <p:nvPr/>
        </p:nvCxnSpPr>
        <p:spPr>
          <a:xfrm rot="16200000" flipH="1">
            <a:off x="6143689" y="2367679"/>
            <a:ext cx="368501" cy="628333"/>
          </a:xfrm>
          <a:prstGeom prst="bentConnector3">
            <a:avLst/>
          </a:prstGeom>
          <a:ln>
            <a:solidFill>
              <a:schemeClr val="tx1"/>
            </a:solidFill>
            <a:tailEnd type="triangle"/>
          </a:ln>
          <a:effectLst>
            <a:outerShdw blurRad="44450" dist="27940" dir="5400000" algn="ctr">
              <a:srgbClr val="000000">
                <a:alpha val="32000"/>
              </a:srgbClr>
            </a:outerShdw>
          </a:effectLst>
        </p:spPr>
        <p:style>
          <a:lnRef idx="2">
            <a:schemeClr val="accent3">
              <a:shade val="50000"/>
            </a:schemeClr>
          </a:lnRef>
          <a:fillRef idx="1">
            <a:schemeClr val="accent3"/>
          </a:fillRef>
          <a:effectRef idx="0">
            <a:schemeClr val="accent3"/>
          </a:effectRef>
          <a:fontRef idx="minor">
            <a:schemeClr val="lt1"/>
          </a:fontRef>
        </p:style>
      </p:cxnSp>
    </p:spTree>
    <p:extLst>
      <p:ext uri="{BB962C8B-B14F-4D97-AF65-F5344CB8AC3E}">
        <p14:creationId xmlns:p14="http://schemas.microsoft.com/office/powerpoint/2010/main" val="1068529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11dd2e5d03f_0_156"/>
          <p:cNvSpPr txBox="1">
            <a:spLocks noGrp="1"/>
          </p:cNvSpPr>
          <p:nvPr>
            <p:ph type="sldNum" idx="12"/>
          </p:nvPr>
        </p:nvSpPr>
        <p:spPr>
          <a:xfrm>
            <a:off x="-51050" y="4819400"/>
            <a:ext cx="349200" cy="324000"/>
          </a:xfrm>
          <a:prstGeom prst="rect">
            <a:avLst/>
          </a:prstGeom>
          <a:noFill/>
          <a:ln>
            <a:noFill/>
          </a:ln>
        </p:spPr>
        <p:txBody>
          <a:bodyPr spcFirstLastPara="1" wrap="square" lIns="91425" tIns="91425" rIns="91425" bIns="91425" anchor="t" anchorCtr="0">
            <a:noAutofit/>
          </a:bodyPr>
          <a:lstStyle/>
          <a:p>
            <a:fld id="{00000000-1234-1234-1234-123412341234}" type="slidenum">
              <a:rPr lang="en"/>
              <a:pPr/>
              <a:t>12</a:t>
            </a:fld>
            <a:endParaRPr/>
          </a:p>
        </p:txBody>
      </p:sp>
      <p:sp>
        <p:nvSpPr>
          <p:cNvPr id="214" name="Google Shape;214;g11dd2e5d03f_0_156"/>
          <p:cNvSpPr txBox="1">
            <a:spLocks noGrp="1"/>
          </p:cNvSpPr>
          <p:nvPr>
            <p:ph type="title"/>
          </p:nvPr>
        </p:nvSpPr>
        <p:spPr>
          <a:xfrm>
            <a:off x="1146025" y="544476"/>
            <a:ext cx="3208800" cy="1028700"/>
          </a:xfrm>
          <a:prstGeom prst="rect">
            <a:avLst/>
          </a:prstGeom>
          <a:noFill/>
          <a:ln>
            <a:noFill/>
          </a:ln>
        </p:spPr>
        <p:txBody>
          <a:bodyPr spcFirstLastPara="1" wrap="square" lIns="91425" tIns="91425" rIns="91425" bIns="91425" anchor="ctr" anchorCtr="0">
            <a:noAutofit/>
          </a:bodyPr>
          <a:lstStyle/>
          <a:p>
            <a:r>
              <a:rPr lang="en-IN" sz="2800" dirty="0" smtClean="0">
                <a:latin typeface="Times New Roman" panose="02020603050405020304" pitchFamily="18" charset="0"/>
                <a:cs typeface="Times New Roman" panose="02020603050405020304" pitchFamily="18" charset="0"/>
              </a:rPr>
              <a:t>DATA </a:t>
            </a:r>
            <a:r>
              <a:rPr lang="en-GB" sz="2800" dirty="0" smtClean="0">
                <a:latin typeface="Times New Roman" panose="02020603050405020304" pitchFamily="18" charset="0"/>
                <a:cs typeface="Times New Roman" panose="02020603050405020304" pitchFamily="18" charset="0"/>
              </a:rPr>
              <a:t>ACQUISITION </a:t>
            </a:r>
            <a:endParaRPr lang="en-IN" sz="2800" dirty="0">
              <a:latin typeface="Times New Roman" panose="02020603050405020304" pitchFamily="18" charset="0"/>
              <a:cs typeface="Times New Roman" panose="02020603050405020304" pitchFamily="18" charset="0"/>
            </a:endParaRPr>
          </a:p>
        </p:txBody>
      </p:sp>
      <p:pic>
        <p:nvPicPr>
          <p:cNvPr id="4" name="image3.png"/>
          <p:cNvPicPr/>
          <p:nvPr/>
        </p:nvPicPr>
        <p:blipFill>
          <a:blip r:embed="rId3"/>
          <a:srcRect/>
          <a:stretch>
            <a:fillRect/>
          </a:stretch>
        </p:blipFill>
        <p:spPr>
          <a:xfrm>
            <a:off x="6615886" y="364385"/>
            <a:ext cx="2017395" cy="2091668"/>
          </a:xfrm>
          <a:prstGeom prst="rect">
            <a:avLst/>
          </a:prstGeom>
          <a:ln/>
        </p:spPr>
        <p:style>
          <a:lnRef idx="2">
            <a:schemeClr val="dk1"/>
          </a:lnRef>
          <a:fillRef idx="1">
            <a:schemeClr val="lt1"/>
          </a:fillRef>
          <a:effectRef idx="0">
            <a:schemeClr val="dk1"/>
          </a:effectRef>
          <a:fontRef idx="minor">
            <a:schemeClr val="dk1"/>
          </a:fontRef>
        </p:style>
      </p:pic>
      <p:pic>
        <p:nvPicPr>
          <p:cNvPr id="5" name="image8.png"/>
          <p:cNvPicPr/>
          <p:nvPr/>
        </p:nvPicPr>
        <p:blipFill>
          <a:blip r:embed="rId4"/>
          <a:srcRect/>
          <a:stretch>
            <a:fillRect/>
          </a:stretch>
        </p:blipFill>
        <p:spPr>
          <a:xfrm>
            <a:off x="6615886" y="2723870"/>
            <a:ext cx="2017395" cy="2095530"/>
          </a:xfrm>
          <a:prstGeom prst="rect">
            <a:avLst/>
          </a:prstGeom>
          <a:ln/>
        </p:spPr>
        <p:style>
          <a:lnRef idx="2">
            <a:schemeClr val="dk1"/>
          </a:lnRef>
          <a:fillRef idx="1">
            <a:schemeClr val="lt1"/>
          </a:fillRef>
          <a:effectRef idx="0">
            <a:schemeClr val="dk1"/>
          </a:effectRef>
          <a:fontRef idx="minor">
            <a:schemeClr val="dk1"/>
          </a:fontRef>
        </p:style>
      </p:pic>
      <p:sp>
        <p:nvSpPr>
          <p:cNvPr id="3" name="TextBox 2"/>
          <p:cNvSpPr txBox="1"/>
          <p:nvPr/>
        </p:nvSpPr>
        <p:spPr>
          <a:xfrm>
            <a:off x="1146025" y="1726246"/>
            <a:ext cx="5169715" cy="3093154"/>
          </a:xfrm>
          <a:prstGeom prst="rect">
            <a:avLst/>
          </a:prstGeom>
          <a:noFill/>
        </p:spPr>
        <p:txBody>
          <a:bodyPr wrap="square" rtlCol="0">
            <a:spAutoFit/>
          </a:bodyPr>
          <a:lstStyle/>
          <a:p>
            <a:pPr marL="285750" indent="-285750" algn="just">
              <a:buFont typeface="Wingdings" panose="05000000000000000000" pitchFamily="2" charset="2"/>
              <a:buChar char="Ø"/>
            </a:pPr>
            <a:r>
              <a:rPr lang="en-IN" sz="1500" dirty="0" smtClean="0">
                <a:solidFill>
                  <a:schemeClr val="tx2">
                    <a:lumMod val="10000"/>
                  </a:schemeClr>
                </a:solidFill>
                <a:latin typeface="Times New Roman" panose="02020603050405020304" pitchFamily="18" charset="0"/>
                <a:cs typeface="Times New Roman" panose="02020603050405020304" pitchFamily="18" charset="0"/>
              </a:rPr>
              <a:t>Clarity </a:t>
            </a:r>
            <a:r>
              <a:rPr lang="en-IN" sz="1500" dirty="0">
                <a:solidFill>
                  <a:schemeClr val="tx2">
                    <a:lumMod val="10000"/>
                  </a:schemeClr>
                </a:solidFill>
                <a:latin typeface="Times New Roman" panose="02020603050405020304" pitchFamily="18" charset="0"/>
                <a:cs typeface="Times New Roman" panose="02020603050405020304" pitchFamily="18" charset="0"/>
              </a:rPr>
              <a:t>medical EMG machine having 4 </a:t>
            </a:r>
            <a:r>
              <a:rPr lang="en-IN" sz="1500" dirty="0" smtClean="0">
                <a:solidFill>
                  <a:schemeClr val="tx2">
                    <a:lumMod val="10000"/>
                  </a:schemeClr>
                </a:solidFill>
                <a:latin typeface="Times New Roman" panose="02020603050405020304" pitchFamily="18" charset="0"/>
                <a:cs typeface="Times New Roman" panose="02020603050405020304" pitchFamily="18" charset="0"/>
              </a:rPr>
              <a:t>channels</a:t>
            </a:r>
          </a:p>
          <a:p>
            <a:pPr marL="285750" indent="-285750" algn="just">
              <a:buFont typeface="Wingdings" panose="05000000000000000000" pitchFamily="2" charset="2"/>
              <a:buChar char="Ø"/>
            </a:pPr>
            <a:endParaRPr lang="en-GB" sz="1500" dirty="0">
              <a:solidFill>
                <a:schemeClr val="tx2">
                  <a:lumMod val="10000"/>
                </a:schemeClr>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500" dirty="0" smtClean="0">
                <a:solidFill>
                  <a:schemeClr val="tx2">
                    <a:lumMod val="10000"/>
                  </a:schemeClr>
                </a:solidFill>
                <a:latin typeface="Times New Roman" panose="02020603050405020304" pitchFamily="18" charset="0"/>
                <a:cs typeface="Times New Roman" panose="02020603050405020304" pitchFamily="18" charset="0"/>
              </a:rPr>
              <a:t>Data recording of </a:t>
            </a:r>
            <a:r>
              <a:rPr lang="en-IN" sz="1500" dirty="0">
                <a:solidFill>
                  <a:schemeClr val="tx2">
                    <a:lumMod val="10000"/>
                  </a:schemeClr>
                </a:solidFill>
                <a:latin typeface="Times New Roman" panose="02020603050405020304" pitchFamily="18" charset="0"/>
                <a:cs typeface="Times New Roman" panose="02020603050405020304" pitchFamily="18" charset="0"/>
              </a:rPr>
              <a:t>8 </a:t>
            </a:r>
            <a:r>
              <a:rPr lang="en-IN" sz="1500" dirty="0" smtClean="0">
                <a:solidFill>
                  <a:schemeClr val="tx2">
                    <a:lumMod val="10000"/>
                  </a:schemeClr>
                </a:solidFill>
                <a:latin typeface="Times New Roman" panose="02020603050405020304" pitchFamily="18" charset="0"/>
                <a:cs typeface="Times New Roman" panose="02020603050405020304" pitchFamily="18" charset="0"/>
              </a:rPr>
              <a:t>subjects for two hand grips hook and span</a:t>
            </a:r>
          </a:p>
          <a:p>
            <a:pPr marL="285750" indent="-285750" algn="just">
              <a:buFont typeface="Wingdings" panose="05000000000000000000" pitchFamily="2" charset="2"/>
              <a:buChar char="Ø"/>
            </a:pPr>
            <a:endParaRPr lang="en-GB" sz="1500" dirty="0">
              <a:solidFill>
                <a:schemeClr val="tx2">
                  <a:lumMod val="10000"/>
                </a:schemeClr>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500" dirty="0">
                <a:solidFill>
                  <a:schemeClr val="tx2">
                    <a:lumMod val="10000"/>
                  </a:schemeClr>
                </a:solidFill>
                <a:latin typeface="Times New Roman" panose="02020603050405020304" pitchFamily="18" charset="0"/>
                <a:cs typeface="Times New Roman" panose="02020603050405020304" pitchFamily="18" charset="0"/>
              </a:rPr>
              <a:t>The subjects performed two activities known as hook and </a:t>
            </a:r>
            <a:r>
              <a:rPr lang="en-IN" sz="1500" dirty="0" smtClean="0">
                <a:solidFill>
                  <a:schemeClr val="tx2">
                    <a:lumMod val="10000"/>
                  </a:schemeClr>
                </a:solidFill>
                <a:latin typeface="Times New Roman" panose="02020603050405020304" pitchFamily="18" charset="0"/>
                <a:cs typeface="Times New Roman" panose="02020603050405020304" pitchFamily="18" charset="0"/>
              </a:rPr>
              <a:t>span</a:t>
            </a:r>
          </a:p>
          <a:p>
            <a:pPr marL="285750" indent="-285750" algn="just">
              <a:buFont typeface="Wingdings" panose="05000000000000000000" pitchFamily="2" charset="2"/>
              <a:buChar char="Ø"/>
            </a:pPr>
            <a:endParaRPr lang="en-GB" sz="1500" dirty="0">
              <a:solidFill>
                <a:schemeClr val="tx2">
                  <a:lumMod val="10000"/>
                </a:schemeClr>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500" dirty="0" smtClean="0">
                <a:solidFill>
                  <a:schemeClr val="tx2">
                    <a:lumMod val="10000"/>
                  </a:schemeClr>
                </a:solidFill>
                <a:latin typeface="Times New Roman" panose="02020603050405020304" pitchFamily="18" charset="0"/>
                <a:cs typeface="Times New Roman" panose="02020603050405020304" pitchFamily="18" charset="0"/>
              </a:rPr>
              <a:t>Placement of electrodes on </a:t>
            </a:r>
            <a:r>
              <a:rPr lang="en-IN" sz="1500" dirty="0">
                <a:solidFill>
                  <a:schemeClr val="tx2">
                    <a:lumMod val="10000"/>
                  </a:schemeClr>
                </a:solidFill>
                <a:latin typeface="Times New Roman" panose="02020603050405020304" pitchFamily="18" charset="0"/>
                <a:cs typeface="Times New Roman" panose="02020603050405020304" pitchFamily="18" charset="0"/>
              </a:rPr>
              <a:t>muscles having noticeable contraction while performing activities such as hook and span. </a:t>
            </a:r>
            <a:endParaRPr lang="en-IN" sz="1500" dirty="0" smtClean="0">
              <a:solidFill>
                <a:schemeClr val="tx2">
                  <a:lumMod val="10000"/>
                </a:schemeClr>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GB" sz="1500" dirty="0">
              <a:solidFill>
                <a:schemeClr val="tx2">
                  <a:lumMod val="10000"/>
                </a:schemeClr>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IN" sz="1500" dirty="0">
              <a:solidFill>
                <a:schemeClr val="tx2">
                  <a:lumMod val="1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g11dd2e5d03f_0_162"/>
          <p:cNvSpPr txBox="1">
            <a:spLocks noGrp="1"/>
          </p:cNvSpPr>
          <p:nvPr>
            <p:ph type="title"/>
          </p:nvPr>
        </p:nvSpPr>
        <p:spPr>
          <a:xfrm>
            <a:off x="1194151" y="530725"/>
            <a:ext cx="3208800" cy="1028700"/>
          </a:xfrm>
          <a:prstGeom prst="rect">
            <a:avLst/>
          </a:prstGeom>
          <a:noFill/>
          <a:ln>
            <a:noFill/>
          </a:ln>
        </p:spPr>
        <p:txBody>
          <a:bodyPr spcFirstLastPara="1" wrap="square" lIns="91425" tIns="91425" rIns="91425" bIns="91425" anchor="ctr" anchorCtr="0">
            <a:noAutofit/>
          </a:bodyPr>
          <a:lstStyle/>
          <a:p>
            <a:r>
              <a:rPr lang="en-IN" sz="2800" dirty="0" smtClean="0">
                <a:latin typeface="Times New Roman" panose="02020603050405020304" pitchFamily="18" charset="0"/>
                <a:cs typeface="Times New Roman" panose="02020603050405020304" pitchFamily="18" charset="0"/>
              </a:rPr>
              <a:t>FEATURE EXTRACTION</a:t>
            </a:r>
            <a:endParaRPr lang="en-IN" sz="2800" dirty="0">
              <a:latin typeface="Times New Roman" panose="02020603050405020304" pitchFamily="18" charset="0"/>
              <a:cs typeface="Times New Roman" panose="02020603050405020304" pitchFamily="18" charset="0"/>
            </a:endParaRPr>
          </a:p>
        </p:txBody>
      </p:sp>
      <p:sp>
        <p:nvSpPr>
          <p:cNvPr id="224" name="Google Shape;224;g11dd2e5d03f_0_162"/>
          <p:cNvSpPr txBox="1">
            <a:spLocks noGrp="1"/>
          </p:cNvSpPr>
          <p:nvPr>
            <p:ph type="sldNum" idx="12"/>
          </p:nvPr>
        </p:nvSpPr>
        <p:spPr>
          <a:xfrm>
            <a:off x="-51050" y="4819400"/>
            <a:ext cx="349200" cy="324000"/>
          </a:xfrm>
          <a:prstGeom prst="rect">
            <a:avLst/>
          </a:prstGeom>
          <a:noFill/>
          <a:ln>
            <a:noFill/>
          </a:ln>
        </p:spPr>
        <p:txBody>
          <a:bodyPr spcFirstLastPara="1" wrap="square" lIns="91425" tIns="91425" rIns="91425" bIns="91425" anchor="t" anchorCtr="0">
            <a:noAutofit/>
          </a:bodyPr>
          <a:lstStyle/>
          <a:p>
            <a:fld id="{00000000-1234-1234-1234-123412341234}" type="slidenum">
              <a:rPr lang="en"/>
              <a:pPr/>
              <a:t>13</a:t>
            </a:fld>
            <a:endParaRPr/>
          </a:p>
        </p:txBody>
      </p:sp>
      <p:sp>
        <p:nvSpPr>
          <p:cNvPr id="2" name="TextBox 1"/>
          <p:cNvSpPr txBox="1"/>
          <p:nvPr/>
        </p:nvSpPr>
        <p:spPr>
          <a:xfrm>
            <a:off x="1274741" y="1780673"/>
            <a:ext cx="3317886" cy="1708160"/>
          </a:xfrm>
          <a:prstGeom prst="rect">
            <a:avLst/>
          </a:prstGeom>
          <a:noFill/>
        </p:spPr>
        <p:txBody>
          <a:bodyPr wrap="square" rtlCol="0">
            <a:spAutoFit/>
          </a:bodyPr>
          <a:lstStyle/>
          <a:p>
            <a:pPr marL="285750" indent="-285750">
              <a:buFont typeface="Wingdings" panose="05000000000000000000" pitchFamily="2" charset="2"/>
              <a:buChar char="Ø"/>
            </a:pPr>
            <a:r>
              <a:rPr lang="en-IN" sz="1500" dirty="0" smtClean="0">
                <a:latin typeface="Times New Roman" panose="02020603050405020304" pitchFamily="18" charset="0"/>
                <a:cs typeface="Times New Roman" panose="02020603050405020304" pitchFamily="18" charset="0"/>
              </a:rPr>
              <a:t>Time-domain</a:t>
            </a:r>
            <a:r>
              <a:rPr lang="en-IN" sz="1500" dirty="0">
                <a:latin typeface="Times New Roman" panose="02020603050405020304" pitchFamily="18" charset="0"/>
                <a:cs typeface="Times New Roman" panose="02020603050405020304" pitchFamily="18" charset="0"/>
              </a:rPr>
              <a:t>, </a:t>
            </a:r>
            <a:r>
              <a:rPr lang="en-IN" sz="1500" dirty="0" smtClean="0">
                <a:latin typeface="Times New Roman" panose="02020603050405020304" pitchFamily="18" charset="0"/>
                <a:cs typeface="Times New Roman" panose="02020603050405020304" pitchFamily="18" charset="0"/>
              </a:rPr>
              <a:t>frequency-domain </a:t>
            </a:r>
            <a:r>
              <a:rPr lang="en-IN" sz="1500" dirty="0">
                <a:latin typeface="Times New Roman" panose="02020603050405020304" pitchFamily="18" charset="0"/>
                <a:cs typeface="Times New Roman" panose="02020603050405020304" pitchFamily="18" charset="0"/>
              </a:rPr>
              <a:t>and time-frequency domain </a:t>
            </a:r>
            <a:r>
              <a:rPr lang="en-IN" sz="1500" dirty="0" smtClean="0">
                <a:latin typeface="Times New Roman" panose="02020603050405020304" pitchFamily="18" charset="0"/>
                <a:cs typeface="Times New Roman" panose="02020603050405020304" pitchFamily="18" charset="0"/>
              </a:rPr>
              <a:t>features</a:t>
            </a:r>
          </a:p>
          <a:p>
            <a:pPr marL="285750" indent="-285750">
              <a:buFont typeface="Wingdings" panose="05000000000000000000" pitchFamily="2" charset="2"/>
              <a:buChar char="Ø"/>
            </a:pPr>
            <a:endParaRPr lang="en-GB" sz="15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1500" dirty="0" smtClean="0">
                <a:latin typeface="Times New Roman" panose="02020603050405020304" pitchFamily="18" charset="0"/>
                <a:cs typeface="Times New Roman" panose="02020603050405020304" pitchFamily="18" charset="0"/>
              </a:rPr>
              <a:t>Frequencies </a:t>
            </a:r>
            <a:r>
              <a:rPr lang="en-IN" sz="1500" dirty="0">
                <a:latin typeface="Times New Roman" panose="02020603050405020304" pitchFamily="18" charset="0"/>
                <a:cs typeface="Times New Roman" panose="02020603050405020304" pitchFamily="18" charset="0"/>
              </a:rPr>
              <a:t>ranging from 1 to 20 </a:t>
            </a:r>
            <a:r>
              <a:rPr lang="en-IN" sz="1500" dirty="0" smtClean="0">
                <a:latin typeface="Times New Roman" panose="02020603050405020304" pitchFamily="18" charset="0"/>
                <a:cs typeface="Times New Roman" panose="02020603050405020304" pitchFamily="18" charset="0"/>
              </a:rPr>
              <a:t>Hz</a:t>
            </a:r>
          </a:p>
          <a:p>
            <a:pPr marL="285750" indent="-285750">
              <a:buFont typeface="Wingdings" panose="05000000000000000000" pitchFamily="2" charset="2"/>
              <a:buChar char="Ø"/>
            </a:pPr>
            <a:endParaRPr lang="en-GB" sz="15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1500" dirty="0" smtClean="0">
                <a:latin typeface="Times New Roman" panose="02020603050405020304" pitchFamily="18" charset="0"/>
                <a:cs typeface="Times New Roman" panose="02020603050405020304" pitchFamily="18" charset="0"/>
              </a:rPr>
              <a:t>Windowing </a:t>
            </a:r>
            <a:r>
              <a:rPr lang="en-IN" sz="1500" dirty="0">
                <a:latin typeface="Times New Roman" panose="02020603050405020304" pitchFamily="18" charset="0"/>
                <a:cs typeface="Times New Roman" panose="02020603050405020304" pitchFamily="18" charset="0"/>
              </a:rPr>
              <a:t>technique </a:t>
            </a:r>
            <a:r>
              <a:rPr lang="en-IN" sz="1500" dirty="0" smtClean="0">
                <a:latin typeface="Times New Roman" panose="02020603050405020304" pitchFamily="18" charset="0"/>
                <a:cs typeface="Times New Roman" panose="02020603050405020304" pitchFamily="18" charset="0"/>
              </a:rPr>
              <a:t>to </a:t>
            </a:r>
            <a:r>
              <a:rPr lang="en-IN" sz="1500" dirty="0">
                <a:latin typeface="Times New Roman" panose="02020603050405020304" pitchFamily="18" charset="0"/>
                <a:cs typeface="Times New Roman" panose="02020603050405020304" pitchFamily="18" charset="0"/>
              </a:rPr>
              <a:t>create small subsets of </a:t>
            </a:r>
            <a:r>
              <a:rPr lang="en-IN" sz="1500" dirty="0" smtClean="0">
                <a:latin typeface="Times New Roman" panose="02020603050405020304" pitchFamily="18" charset="0"/>
                <a:cs typeface="Times New Roman" panose="02020603050405020304" pitchFamily="18" charset="0"/>
              </a:rPr>
              <a:t>data</a:t>
            </a:r>
          </a:p>
        </p:txBody>
      </p:sp>
      <p:graphicFrame>
        <p:nvGraphicFramePr>
          <p:cNvPr id="3" name="Table 2"/>
          <p:cNvGraphicFramePr>
            <a:graphicFrameLocks noGrp="1"/>
          </p:cNvGraphicFramePr>
          <p:nvPr>
            <p:extLst>
              <p:ext uri="{D42A27DB-BD31-4B8C-83A1-F6EECF244321}">
                <p14:modId xmlns:p14="http://schemas.microsoft.com/office/powerpoint/2010/main" val="1961323791"/>
              </p:ext>
            </p:extLst>
          </p:nvPr>
        </p:nvGraphicFramePr>
        <p:xfrm>
          <a:off x="4790134" y="1677545"/>
          <a:ext cx="3983026" cy="3246120"/>
        </p:xfrm>
        <a:graphic>
          <a:graphicData uri="http://schemas.openxmlformats.org/drawingml/2006/table">
            <a:tbl>
              <a:tblPr firstRow="1" bandRow="1">
                <a:tableStyleId>{68D230F3-CF80-4859-8CE7-A43EE81993B5}</a:tableStyleId>
              </a:tblPr>
              <a:tblGrid>
                <a:gridCol w="1991513"/>
                <a:gridCol w="1991513"/>
              </a:tblGrid>
              <a:tr h="1425391">
                <a:tc>
                  <a:txBody>
                    <a:bodyPr/>
                    <a:lstStyle/>
                    <a:p>
                      <a:pPr algn="l"/>
                      <a:r>
                        <a:rPr lang="en-GB" sz="1500" b="0" dirty="0" smtClean="0">
                          <a:solidFill>
                            <a:schemeClr val="tx2">
                              <a:lumMod val="10000"/>
                            </a:schemeClr>
                          </a:solidFill>
                          <a:latin typeface="Times New Roman" panose="02020603050405020304" pitchFamily="18" charset="0"/>
                          <a:cs typeface="Times New Roman" panose="02020603050405020304" pitchFamily="18" charset="0"/>
                        </a:rPr>
                        <a:t>Time-domain</a:t>
                      </a:r>
                      <a:endParaRPr lang="en-IN" sz="1500" b="0" dirty="0">
                        <a:solidFill>
                          <a:schemeClr val="tx2">
                            <a:lumMod val="10000"/>
                          </a:schemeClr>
                        </a:solidFill>
                        <a:latin typeface="Times New Roman" panose="02020603050405020304" pitchFamily="18" charset="0"/>
                        <a:cs typeface="Times New Roman" panose="02020603050405020304" pitchFamily="18" charset="0"/>
                      </a:endParaRPr>
                    </a:p>
                  </a:txBody>
                  <a:tcPr/>
                </a:tc>
                <a:tc>
                  <a:txBody>
                    <a:bodyPr/>
                    <a:lstStyle/>
                    <a:p>
                      <a:pPr algn="l"/>
                      <a:r>
                        <a:rPr lang="en-IN" sz="1500" b="0" u="none" strike="noStrike" cap="none" dirty="0" smtClean="0">
                          <a:solidFill>
                            <a:schemeClr val="tx2">
                              <a:lumMod val="10000"/>
                            </a:schemeClr>
                          </a:solidFill>
                          <a:effectLst/>
                          <a:latin typeface="Times New Roman" panose="02020603050405020304" pitchFamily="18" charset="0"/>
                          <a:cs typeface="Times New Roman" panose="02020603050405020304" pitchFamily="18" charset="0"/>
                          <a:sym typeface="Arial"/>
                        </a:rPr>
                        <a:t>variance, RMS, iEMG, MAV, LD, waveform length, average amplitude change,</a:t>
                      </a:r>
                      <a:r>
                        <a:rPr lang="en-IN" sz="1500" b="0" u="none" strike="noStrike" cap="none" baseline="0" dirty="0" smtClean="0">
                          <a:solidFill>
                            <a:schemeClr val="tx2">
                              <a:lumMod val="10000"/>
                            </a:schemeClr>
                          </a:solidFill>
                          <a:effectLst/>
                          <a:latin typeface="Times New Roman" panose="02020603050405020304" pitchFamily="18" charset="0"/>
                          <a:cs typeface="Times New Roman" panose="02020603050405020304" pitchFamily="18" charset="0"/>
                          <a:sym typeface="Arial"/>
                        </a:rPr>
                        <a:t> </a:t>
                      </a:r>
                      <a:r>
                        <a:rPr lang="en-IN" sz="1500" b="0" u="none" strike="noStrike" cap="none" dirty="0" smtClean="0">
                          <a:solidFill>
                            <a:schemeClr val="tx2">
                              <a:lumMod val="10000"/>
                            </a:schemeClr>
                          </a:solidFill>
                          <a:effectLst/>
                          <a:latin typeface="Times New Roman" panose="02020603050405020304" pitchFamily="18" charset="0"/>
                          <a:cs typeface="Times New Roman" panose="02020603050405020304" pitchFamily="18" charset="0"/>
                          <a:sym typeface="Arial"/>
                        </a:rPr>
                        <a:t>absolute standard deviation,</a:t>
                      </a:r>
                      <a:r>
                        <a:rPr lang="en-IN" sz="1500" b="0" u="none" strike="noStrike" cap="none" baseline="0" dirty="0" smtClean="0">
                          <a:solidFill>
                            <a:schemeClr val="tx2">
                              <a:lumMod val="10000"/>
                            </a:schemeClr>
                          </a:solidFill>
                          <a:effectLst/>
                          <a:latin typeface="Times New Roman" panose="02020603050405020304" pitchFamily="18" charset="0"/>
                          <a:cs typeface="Times New Roman" panose="02020603050405020304" pitchFamily="18" charset="0"/>
                          <a:sym typeface="Arial"/>
                        </a:rPr>
                        <a:t> </a:t>
                      </a:r>
                      <a:r>
                        <a:rPr lang="en-IN" sz="1500" b="0" u="none" strike="noStrike" cap="none" dirty="0" smtClean="0">
                          <a:solidFill>
                            <a:schemeClr val="tx2">
                              <a:lumMod val="10000"/>
                            </a:schemeClr>
                          </a:solidFill>
                          <a:effectLst/>
                          <a:latin typeface="Times New Roman" panose="02020603050405020304" pitchFamily="18" charset="0"/>
                          <a:cs typeface="Times New Roman" panose="02020603050405020304" pitchFamily="18" charset="0"/>
                          <a:sym typeface="Arial"/>
                        </a:rPr>
                        <a:t>ZC</a:t>
                      </a:r>
                      <a:endParaRPr lang="en-IN" sz="1500" b="0" dirty="0">
                        <a:solidFill>
                          <a:schemeClr val="tx2">
                            <a:lumMod val="10000"/>
                          </a:schemeClr>
                        </a:solidFill>
                        <a:latin typeface="Times New Roman" panose="02020603050405020304" pitchFamily="18" charset="0"/>
                        <a:cs typeface="Times New Roman" panose="02020603050405020304" pitchFamily="18" charset="0"/>
                      </a:endParaRPr>
                    </a:p>
                  </a:txBody>
                  <a:tcPr/>
                </a:tc>
              </a:tr>
              <a:tr h="1202674">
                <a:tc>
                  <a:txBody>
                    <a:bodyPr/>
                    <a:lstStyle/>
                    <a:p>
                      <a:pPr algn="l"/>
                      <a:r>
                        <a:rPr lang="en-GB" sz="1500" b="0" dirty="0" smtClean="0">
                          <a:solidFill>
                            <a:schemeClr val="tx2">
                              <a:lumMod val="10000"/>
                            </a:schemeClr>
                          </a:solidFill>
                          <a:latin typeface="Times New Roman" panose="02020603050405020304" pitchFamily="18" charset="0"/>
                          <a:cs typeface="Times New Roman" panose="02020603050405020304" pitchFamily="18" charset="0"/>
                        </a:rPr>
                        <a:t>Frequency-domain</a:t>
                      </a:r>
                      <a:endParaRPr lang="en-IN" sz="1500" b="0" dirty="0">
                        <a:solidFill>
                          <a:schemeClr val="tx2">
                            <a:lumMod val="10000"/>
                          </a:schemeClr>
                        </a:solidFill>
                        <a:latin typeface="Times New Roman" panose="02020603050405020304" pitchFamily="18" charset="0"/>
                        <a:cs typeface="Times New Roman" panose="02020603050405020304" pitchFamily="18" charset="0"/>
                      </a:endParaRPr>
                    </a:p>
                  </a:txBody>
                  <a:tcPr/>
                </a:tc>
                <a:tc>
                  <a:txBody>
                    <a:bodyPr/>
                    <a:lstStyle/>
                    <a:p>
                      <a:pPr algn="l"/>
                      <a:r>
                        <a:rPr lang="en-IN" sz="1500" b="0" u="none" strike="noStrike" cap="none" dirty="0" smtClean="0">
                          <a:solidFill>
                            <a:schemeClr val="tx2">
                              <a:lumMod val="10000"/>
                            </a:schemeClr>
                          </a:solidFill>
                          <a:effectLst/>
                          <a:latin typeface="Times New Roman" panose="02020603050405020304" pitchFamily="18" charset="0"/>
                          <a:cs typeface="Times New Roman" panose="02020603050405020304" pitchFamily="18" charset="0"/>
                          <a:sym typeface="Arial"/>
                        </a:rPr>
                        <a:t>frequency ratio, mean power, total power, mean frequency, median frequency, and peak frequency</a:t>
                      </a:r>
                      <a:endParaRPr lang="en-IN" sz="1500" b="0" dirty="0">
                        <a:solidFill>
                          <a:schemeClr val="tx2">
                            <a:lumMod val="10000"/>
                          </a:schemeClr>
                        </a:solidFill>
                        <a:latin typeface="Times New Roman" panose="02020603050405020304" pitchFamily="18" charset="0"/>
                        <a:cs typeface="Times New Roman" panose="02020603050405020304" pitchFamily="18" charset="0"/>
                      </a:endParaRPr>
                    </a:p>
                  </a:txBody>
                  <a:tcPr/>
                </a:tc>
              </a:tr>
              <a:tr h="534522">
                <a:tc>
                  <a:txBody>
                    <a:bodyPr/>
                    <a:lstStyle/>
                    <a:p>
                      <a:pPr algn="l"/>
                      <a:r>
                        <a:rPr lang="en-GB" sz="1500" b="0" dirty="0" smtClean="0">
                          <a:solidFill>
                            <a:schemeClr val="tx2">
                              <a:lumMod val="10000"/>
                            </a:schemeClr>
                          </a:solidFill>
                          <a:latin typeface="Times New Roman" panose="02020603050405020304" pitchFamily="18" charset="0"/>
                          <a:cs typeface="Times New Roman" panose="02020603050405020304" pitchFamily="18" charset="0"/>
                        </a:rPr>
                        <a:t>Time-frequency</a:t>
                      </a:r>
                      <a:r>
                        <a:rPr lang="en-GB" sz="1500" b="0" baseline="0" dirty="0" smtClean="0">
                          <a:solidFill>
                            <a:schemeClr val="tx2">
                              <a:lumMod val="10000"/>
                            </a:schemeClr>
                          </a:solidFill>
                          <a:latin typeface="Times New Roman" panose="02020603050405020304" pitchFamily="18" charset="0"/>
                          <a:cs typeface="Times New Roman" panose="02020603050405020304" pitchFamily="18" charset="0"/>
                        </a:rPr>
                        <a:t> </a:t>
                      </a:r>
                      <a:r>
                        <a:rPr lang="en-GB" sz="1500" b="0" dirty="0" smtClean="0">
                          <a:solidFill>
                            <a:schemeClr val="tx2">
                              <a:lumMod val="10000"/>
                            </a:schemeClr>
                          </a:solidFill>
                          <a:latin typeface="Times New Roman" panose="02020603050405020304" pitchFamily="18" charset="0"/>
                          <a:cs typeface="Times New Roman" panose="02020603050405020304" pitchFamily="18" charset="0"/>
                        </a:rPr>
                        <a:t>domain </a:t>
                      </a:r>
                      <a:endParaRPr lang="en-IN" sz="1500" b="0" dirty="0">
                        <a:solidFill>
                          <a:schemeClr val="tx2">
                            <a:lumMod val="10000"/>
                          </a:schemeClr>
                        </a:solidFill>
                        <a:latin typeface="Times New Roman" panose="02020603050405020304" pitchFamily="18" charset="0"/>
                        <a:cs typeface="Times New Roman" panose="02020603050405020304" pitchFamily="18" charset="0"/>
                      </a:endParaRPr>
                    </a:p>
                  </a:txBody>
                  <a:tcPr/>
                </a:tc>
                <a:tc>
                  <a:txBody>
                    <a:bodyPr/>
                    <a:lstStyle/>
                    <a:p>
                      <a:pPr algn="l"/>
                      <a:r>
                        <a:rPr lang="en-GB" sz="1500" b="0" dirty="0" smtClean="0">
                          <a:solidFill>
                            <a:schemeClr val="tx2">
                              <a:lumMod val="10000"/>
                            </a:schemeClr>
                          </a:solidFill>
                          <a:latin typeface="Times New Roman" panose="02020603050405020304" pitchFamily="18" charset="0"/>
                          <a:cs typeface="Times New Roman" panose="02020603050405020304" pitchFamily="18" charset="0"/>
                        </a:rPr>
                        <a:t>Wavelet transform</a:t>
                      </a:r>
                      <a:endParaRPr lang="en-IN" sz="1500" b="0" dirty="0">
                        <a:solidFill>
                          <a:schemeClr val="tx2">
                            <a:lumMod val="10000"/>
                          </a:schemeClr>
                        </a:solidFill>
                        <a:latin typeface="Times New Roman" panose="02020603050405020304" pitchFamily="18" charset="0"/>
                        <a:cs typeface="Times New Roman" panose="02020603050405020304" pitchFamily="18" charset="0"/>
                      </a:endParaRPr>
                    </a:p>
                  </a:txBody>
                  <a:tcPr/>
                </a:tc>
              </a:tr>
            </a:tbl>
          </a:graphicData>
        </a:graphic>
      </p:graphicFrame>
      <p:pic>
        <p:nvPicPr>
          <p:cNvPr id="4" name="Picture 3"/>
          <p:cNvPicPr>
            <a:picLocks noChangeAspect="1"/>
          </p:cNvPicPr>
          <p:nvPr/>
        </p:nvPicPr>
        <p:blipFill>
          <a:blip r:embed="rId3"/>
          <a:stretch>
            <a:fillRect/>
          </a:stretch>
        </p:blipFill>
        <p:spPr>
          <a:xfrm>
            <a:off x="1472247" y="3488833"/>
            <a:ext cx="3120380" cy="1523179"/>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 smtClean="0"/>
              <a:pPr/>
              <a:t>14</a:t>
            </a:fld>
            <a:endParaRPr lang="en"/>
          </a:p>
        </p:txBody>
      </p:sp>
      <p:sp>
        <p:nvSpPr>
          <p:cNvPr id="7" name="TextBox 6"/>
          <p:cNvSpPr txBox="1"/>
          <p:nvPr/>
        </p:nvSpPr>
        <p:spPr>
          <a:xfrm>
            <a:off x="3808853" y="365507"/>
            <a:ext cx="5039513" cy="4708981"/>
          </a:xfrm>
          <a:prstGeom prst="rect">
            <a:avLst/>
          </a:prstGeom>
          <a:noFill/>
        </p:spPr>
        <p:txBody>
          <a:bodyPr wrap="square" rtlCol="0">
            <a:spAutoFit/>
          </a:bodyPr>
          <a:lstStyle/>
          <a:p>
            <a:pPr algn="just"/>
            <a:r>
              <a:rPr lang="en-IN" sz="1500" dirty="0">
                <a:solidFill>
                  <a:schemeClr val="tx2">
                    <a:lumMod val="10000"/>
                  </a:schemeClr>
                </a:solidFill>
                <a:latin typeface="Times New Roman" panose="02020603050405020304" pitchFamily="18" charset="0"/>
                <a:cs typeface="Times New Roman" panose="02020603050405020304" pitchFamily="18" charset="0"/>
              </a:rPr>
              <a:t>Algorithm 1: Feature Extraction </a:t>
            </a:r>
          </a:p>
          <a:p>
            <a:pPr algn="just"/>
            <a:r>
              <a:rPr lang="en-IN" sz="1500" dirty="0">
                <a:solidFill>
                  <a:schemeClr val="tx2">
                    <a:lumMod val="10000"/>
                  </a:schemeClr>
                </a:solidFill>
                <a:latin typeface="Times New Roman" panose="02020603050405020304" pitchFamily="18" charset="0"/>
                <a:cs typeface="Times New Roman" panose="02020603050405020304" pitchFamily="18" charset="0"/>
              </a:rPr>
              <a:t> </a:t>
            </a:r>
          </a:p>
          <a:p>
            <a:pPr algn="just"/>
            <a:r>
              <a:rPr lang="en-IN" sz="1500" b="1" dirty="0">
                <a:solidFill>
                  <a:schemeClr val="tx2">
                    <a:lumMod val="10000"/>
                  </a:schemeClr>
                </a:solidFill>
                <a:latin typeface="Times New Roman" panose="02020603050405020304" pitchFamily="18" charset="0"/>
                <a:cs typeface="Times New Roman" panose="02020603050405020304" pitchFamily="18" charset="0"/>
              </a:rPr>
              <a:t>Input</a:t>
            </a:r>
            <a:r>
              <a:rPr lang="en-IN" sz="1500" dirty="0">
                <a:solidFill>
                  <a:schemeClr val="tx2">
                    <a:lumMod val="10000"/>
                  </a:schemeClr>
                </a:solidFill>
                <a:latin typeface="Times New Roman" panose="02020603050405020304" pitchFamily="18" charset="0"/>
                <a:cs typeface="Times New Roman" panose="02020603050405020304" pitchFamily="18" charset="0"/>
              </a:rPr>
              <a:t> – EMG signal</a:t>
            </a:r>
          </a:p>
          <a:p>
            <a:pPr algn="just"/>
            <a:r>
              <a:rPr lang="en-IN" sz="1500" b="1" dirty="0">
                <a:solidFill>
                  <a:schemeClr val="tx2">
                    <a:lumMod val="10000"/>
                  </a:schemeClr>
                </a:solidFill>
                <a:latin typeface="Times New Roman" panose="02020603050405020304" pitchFamily="18" charset="0"/>
                <a:cs typeface="Times New Roman" panose="02020603050405020304" pitchFamily="18" charset="0"/>
              </a:rPr>
              <a:t>Output</a:t>
            </a:r>
            <a:r>
              <a:rPr lang="en-IN" sz="1500" dirty="0">
                <a:solidFill>
                  <a:schemeClr val="tx2">
                    <a:lumMod val="10000"/>
                  </a:schemeClr>
                </a:solidFill>
                <a:latin typeface="Times New Roman" panose="02020603050405020304" pitchFamily="18" charset="0"/>
                <a:cs typeface="Times New Roman" panose="02020603050405020304" pitchFamily="18" charset="0"/>
              </a:rPr>
              <a:t> – Data containing feature vectors in time domain, frequency-domain and time-frequency domain. </a:t>
            </a:r>
          </a:p>
          <a:p>
            <a:pPr algn="just"/>
            <a:r>
              <a:rPr lang="en-IN" sz="1500" dirty="0">
                <a:solidFill>
                  <a:schemeClr val="tx2">
                    <a:lumMod val="10000"/>
                  </a:schemeClr>
                </a:solidFill>
                <a:latin typeface="Times New Roman" panose="02020603050405020304" pitchFamily="18" charset="0"/>
                <a:cs typeface="Times New Roman" panose="02020603050405020304" pitchFamily="18" charset="0"/>
              </a:rPr>
              <a:t> </a:t>
            </a:r>
          </a:p>
          <a:p>
            <a:pPr algn="just"/>
            <a:r>
              <a:rPr lang="en-IN" sz="1500" dirty="0">
                <a:solidFill>
                  <a:schemeClr val="tx2">
                    <a:lumMod val="10000"/>
                  </a:schemeClr>
                </a:solidFill>
                <a:latin typeface="Times New Roman" panose="02020603050405020304" pitchFamily="18" charset="0"/>
                <a:cs typeface="Times New Roman" panose="02020603050405020304" pitchFamily="18" charset="0"/>
              </a:rPr>
              <a:t>extract_features () {</a:t>
            </a:r>
          </a:p>
          <a:p>
            <a:pPr algn="just"/>
            <a:r>
              <a:rPr lang="en-IN" sz="1500" dirty="0">
                <a:solidFill>
                  <a:schemeClr val="tx2">
                    <a:lumMod val="10000"/>
                  </a:schemeClr>
                </a:solidFill>
                <a:latin typeface="Times New Roman" panose="02020603050405020304" pitchFamily="18" charset="0"/>
                <a:cs typeface="Times New Roman" panose="02020603050405020304" pitchFamily="18" charset="0"/>
              </a:rPr>
              <a:t>for all x in directory begin</a:t>
            </a:r>
          </a:p>
          <a:p>
            <a:pPr lvl="0" algn="just"/>
            <a:r>
              <a:rPr lang="en-IN" sz="1500" dirty="0">
                <a:solidFill>
                  <a:schemeClr val="tx2">
                    <a:lumMod val="10000"/>
                  </a:schemeClr>
                </a:solidFill>
                <a:latin typeface="Times New Roman" panose="02020603050405020304" pitchFamily="18" charset="0"/>
                <a:cs typeface="Times New Roman" panose="02020603050405020304" pitchFamily="18" charset="0"/>
              </a:rPr>
              <a:t>a = bandstop_filter(x)</a:t>
            </a:r>
          </a:p>
          <a:p>
            <a:pPr lvl="0" algn="just"/>
            <a:r>
              <a:rPr lang="en-IN" sz="1500" dirty="0">
                <a:solidFill>
                  <a:schemeClr val="tx2">
                    <a:lumMod val="10000"/>
                  </a:schemeClr>
                </a:solidFill>
                <a:latin typeface="Times New Roman" panose="02020603050405020304" pitchFamily="18" charset="0"/>
                <a:cs typeface="Times New Roman" panose="02020603050405020304" pitchFamily="18" charset="0"/>
              </a:rPr>
              <a:t>b = band_pass_filter(a)</a:t>
            </a:r>
          </a:p>
          <a:p>
            <a:pPr lvl="0" algn="just"/>
            <a:r>
              <a:rPr lang="en-IN" sz="1500" dirty="0">
                <a:solidFill>
                  <a:schemeClr val="tx2">
                    <a:lumMod val="10000"/>
                  </a:schemeClr>
                </a:solidFill>
                <a:latin typeface="Times New Roman" panose="02020603050405020304" pitchFamily="18" charset="0"/>
                <a:cs typeface="Times New Roman" panose="02020603050405020304" pitchFamily="18" charset="0"/>
              </a:rPr>
              <a:t>signal = window(b, size=500)</a:t>
            </a:r>
          </a:p>
          <a:p>
            <a:pPr lvl="0" algn="just"/>
            <a:r>
              <a:rPr lang="en-IN" sz="1500" dirty="0">
                <a:solidFill>
                  <a:schemeClr val="tx2">
                    <a:lumMod val="10000"/>
                  </a:schemeClr>
                </a:solidFill>
                <a:latin typeface="Times New Roman" panose="02020603050405020304" pitchFamily="18" charset="0"/>
                <a:cs typeface="Times New Roman" panose="02020603050405020304" pitchFamily="18" charset="0"/>
              </a:rPr>
              <a:t>t = time_features(signal)</a:t>
            </a:r>
          </a:p>
          <a:p>
            <a:pPr lvl="0" algn="just"/>
            <a:r>
              <a:rPr lang="en-IN" sz="1500" dirty="0">
                <a:solidFill>
                  <a:schemeClr val="tx2">
                    <a:lumMod val="10000"/>
                  </a:schemeClr>
                </a:solidFill>
                <a:latin typeface="Times New Roman" panose="02020603050405020304" pitchFamily="18" charset="0"/>
                <a:cs typeface="Times New Roman" panose="02020603050405020304" pitchFamily="18" charset="0"/>
              </a:rPr>
              <a:t>f = frequency_features(signal)</a:t>
            </a:r>
          </a:p>
          <a:p>
            <a:pPr lvl="0" algn="just"/>
            <a:r>
              <a:rPr lang="en-IN" sz="1500" dirty="0">
                <a:solidFill>
                  <a:schemeClr val="tx2">
                    <a:lumMod val="10000"/>
                  </a:schemeClr>
                </a:solidFill>
                <a:latin typeface="Times New Roman" panose="02020603050405020304" pitchFamily="18" charset="0"/>
                <a:cs typeface="Times New Roman" panose="02020603050405020304" pitchFamily="18" charset="0"/>
              </a:rPr>
              <a:t>tf = time_frequency(signal)</a:t>
            </a:r>
          </a:p>
          <a:p>
            <a:pPr lvl="0" algn="just"/>
            <a:r>
              <a:rPr lang="en-IN" sz="1500" dirty="0">
                <a:solidFill>
                  <a:schemeClr val="tx2">
                    <a:lumMod val="10000"/>
                  </a:schemeClr>
                </a:solidFill>
                <a:latin typeface="Times New Roman" panose="02020603050405020304" pitchFamily="18" charset="0"/>
                <a:cs typeface="Times New Roman" panose="02020603050405020304" pitchFamily="18" charset="0"/>
              </a:rPr>
              <a:t>data = concatenate(t,f,tf)</a:t>
            </a:r>
          </a:p>
          <a:p>
            <a:pPr lvl="0" algn="just"/>
            <a:r>
              <a:rPr lang="en-IN" sz="1500" dirty="0">
                <a:solidFill>
                  <a:schemeClr val="tx2">
                    <a:lumMod val="10000"/>
                  </a:schemeClr>
                </a:solidFill>
                <a:latin typeface="Times New Roman" panose="02020603050405020304" pitchFamily="18" charset="0"/>
                <a:cs typeface="Times New Roman" panose="02020603050405020304" pitchFamily="18" charset="0"/>
              </a:rPr>
              <a:t>window++ </a:t>
            </a:r>
          </a:p>
          <a:p>
            <a:pPr algn="just"/>
            <a:r>
              <a:rPr lang="en-IN" sz="1500" dirty="0">
                <a:solidFill>
                  <a:schemeClr val="tx2">
                    <a:lumMod val="10000"/>
                  </a:schemeClr>
                </a:solidFill>
                <a:latin typeface="Times New Roman" panose="02020603050405020304" pitchFamily="18" charset="0"/>
                <a:cs typeface="Times New Roman" panose="02020603050405020304" pitchFamily="18" charset="0"/>
              </a:rPr>
              <a:t>	end for</a:t>
            </a:r>
          </a:p>
          <a:p>
            <a:pPr algn="just"/>
            <a:r>
              <a:rPr lang="en-IN" sz="1500" dirty="0">
                <a:solidFill>
                  <a:schemeClr val="tx2">
                    <a:lumMod val="10000"/>
                  </a:schemeClr>
                </a:solidFill>
                <a:latin typeface="Times New Roman" panose="02020603050405020304" pitchFamily="18" charset="0"/>
                <a:cs typeface="Times New Roman" panose="02020603050405020304" pitchFamily="18" charset="0"/>
              </a:rPr>
              <a:t>return data</a:t>
            </a:r>
          </a:p>
          <a:p>
            <a:pPr algn="just"/>
            <a:r>
              <a:rPr lang="en-IN" sz="1500" dirty="0">
                <a:solidFill>
                  <a:schemeClr val="tx2">
                    <a:lumMod val="10000"/>
                  </a:schemeClr>
                </a:solidFill>
                <a:latin typeface="Times New Roman" panose="02020603050405020304" pitchFamily="18" charset="0"/>
                <a:cs typeface="Times New Roman" panose="02020603050405020304" pitchFamily="18" charset="0"/>
              </a:rPr>
              <a:t>}</a:t>
            </a:r>
          </a:p>
          <a:p>
            <a:pPr algn="just"/>
            <a:endParaRPr lang="en-IN" sz="1500" dirty="0">
              <a:solidFill>
                <a:schemeClr val="tx2">
                  <a:lumMod val="10000"/>
                </a:schemeClr>
              </a:solidFill>
              <a:latin typeface="Times New Roman" panose="02020603050405020304" pitchFamily="18" charset="0"/>
              <a:cs typeface="Times New Roman" panose="02020603050405020304" pitchFamily="18" charset="0"/>
            </a:endParaRPr>
          </a:p>
        </p:txBody>
      </p:sp>
      <p:cxnSp>
        <p:nvCxnSpPr>
          <p:cNvPr id="9" name="Straight Connector 8"/>
          <p:cNvCxnSpPr/>
          <p:nvPr/>
        </p:nvCxnSpPr>
        <p:spPr>
          <a:xfrm>
            <a:off x="3808854" y="284125"/>
            <a:ext cx="5039513" cy="4633"/>
          </a:xfrm>
          <a:prstGeom prst="line">
            <a:avLst/>
          </a:prstGeom>
        </p:spPr>
        <p:style>
          <a:lnRef idx="2">
            <a:schemeClr val="accent6"/>
          </a:lnRef>
          <a:fillRef idx="0">
            <a:schemeClr val="accent6"/>
          </a:fillRef>
          <a:effectRef idx="1">
            <a:schemeClr val="accent6"/>
          </a:effectRef>
          <a:fontRef idx="minor">
            <a:schemeClr val="tx1"/>
          </a:fontRef>
        </p:style>
      </p:cxnSp>
      <p:cxnSp>
        <p:nvCxnSpPr>
          <p:cNvPr id="11" name="Straight Connector 10"/>
          <p:cNvCxnSpPr/>
          <p:nvPr/>
        </p:nvCxnSpPr>
        <p:spPr>
          <a:xfrm>
            <a:off x="3808852" y="766534"/>
            <a:ext cx="5039513" cy="4633"/>
          </a:xfrm>
          <a:prstGeom prst="line">
            <a:avLst/>
          </a:prstGeom>
        </p:spPr>
        <p:style>
          <a:lnRef idx="2">
            <a:schemeClr val="accent6"/>
          </a:lnRef>
          <a:fillRef idx="0">
            <a:schemeClr val="accent6"/>
          </a:fillRef>
          <a:effectRef idx="1">
            <a:schemeClr val="accent6"/>
          </a:effectRef>
          <a:fontRef idx="minor">
            <a:schemeClr val="tx1"/>
          </a:fontRef>
        </p:style>
      </p:cxnSp>
      <p:cxnSp>
        <p:nvCxnSpPr>
          <p:cNvPr id="12" name="Straight Connector 11"/>
          <p:cNvCxnSpPr/>
          <p:nvPr/>
        </p:nvCxnSpPr>
        <p:spPr>
          <a:xfrm>
            <a:off x="3808852" y="4936638"/>
            <a:ext cx="5039513" cy="4633"/>
          </a:xfrm>
          <a:prstGeom prst="line">
            <a:avLst/>
          </a:prstGeom>
        </p:spPr>
        <p:style>
          <a:lnRef idx="2">
            <a:schemeClr val="accent6"/>
          </a:lnRef>
          <a:fillRef idx="0">
            <a:schemeClr val="accent6"/>
          </a:fillRef>
          <a:effectRef idx="1">
            <a:schemeClr val="accent6"/>
          </a:effectRef>
          <a:fontRef idx="minor">
            <a:schemeClr val="tx1"/>
          </a:fontRef>
        </p:style>
      </p:cxnSp>
      <p:sp>
        <p:nvSpPr>
          <p:cNvPr id="13" name="Google Shape;240;g11dd2e5d03f_0_190"/>
          <p:cNvSpPr txBox="1"/>
          <p:nvPr/>
        </p:nvSpPr>
        <p:spPr>
          <a:xfrm>
            <a:off x="-340342" y="2002177"/>
            <a:ext cx="4224823" cy="738633"/>
          </a:xfrm>
          <a:prstGeom prst="rect">
            <a:avLst/>
          </a:prstGeom>
          <a:noFill/>
          <a:ln>
            <a:noFill/>
          </a:ln>
        </p:spPr>
        <p:txBody>
          <a:bodyPr spcFirstLastPara="1" wrap="square" lIns="91425" tIns="91425" rIns="91425" bIns="91425" anchor="t" anchorCtr="0">
            <a:spAutoFit/>
          </a:bodyPr>
          <a:lstStyle/>
          <a:p>
            <a:pPr algn="ctr">
              <a:buSzPts val="2900"/>
            </a:pPr>
            <a:r>
              <a:rPr lang="en-GB" sz="3600" b="1" dirty="0" smtClean="0">
                <a:solidFill>
                  <a:schemeClr val="lt1"/>
                </a:solidFill>
                <a:latin typeface="Times New Roman" panose="02020603050405020304" pitchFamily="18" charset="0"/>
                <a:ea typeface="Roboto Slab"/>
                <a:cs typeface="Times New Roman" panose="02020603050405020304" pitchFamily="18" charset="0"/>
                <a:sym typeface="Roboto Slab"/>
              </a:rPr>
              <a:t>ALGORITHM</a:t>
            </a:r>
            <a:endParaRPr lang="en-IN" sz="3600" b="1" dirty="0">
              <a:solidFill>
                <a:schemeClr val="lt1"/>
              </a:solidFill>
              <a:latin typeface="Times New Roman" panose="02020603050405020304" pitchFamily="18" charset="0"/>
              <a:ea typeface="Roboto Slab"/>
              <a:cs typeface="Times New Roman" panose="02020603050405020304" pitchFamily="18" charset="0"/>
              <a:sym typeface="Roboto Slab"/>
            </a:endParaRPr>
          </a:p>
        </p:txBody>
      </p:sp>
    </p:spTree>
    <p:extLst>
      <p:ext uri="{BB962C8B-B14F-4D97-AF65-F5344CB8AC3E}">
        <p14:creationId xmlns:p14="http://schemas.microsoft.com/office/powerpoint/2010/main" val="35146654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g11dd2e5d03f_0_190"/>
          <p:cNvSpPr txBox="1">
            <a:spLocks noGrp="1"/>
          </p:cNvSpPr>
          <p:nvPr>
            <p:ph type="sldNum" idx="12"/>
          </p:nvPr>
        </p:nvSpPr>
        <p:spPr>
          <a:xfrm>
            <a:off x="-61275" y="4819400"/>
            <a:ext cx="349200" cy="324000"/>
          </a:xfrm>
          <a:prstGeom prst="rect">
            <a:avLst/>
          </a:prstGeom>
          <a:noFill/>
          <a:ln>
            <a:noFill/>
          </a:ln>
        </p:spPr>
        <p:txBody>
          <a:bodyPr spcFirstLastPara="1" wrap="square" lIns="91425" tIns="91425" rIns="91425" bIns="91425" anchor="t" anchorCtr="0">
            <a:noAutofit/>
          </a:bodyPr>
          <a:lstStyle/>
          <a:p>
            <a:fld id="{00000000-1234-1234-1234-123412341234}" type="slidenum">
              <a:rPr lang="en"/>
              <a:pPr/>
              <a:t>15</a:t>
            </a:fld>
            <a:endParaRPr/>
          </a:p>
        </p:txBody>
      </p:sp>
      <p:sp>
        <p:nvSpPr>
          <p:cNvPr id="238" name="Google Shape;238;g11dd2e5d03f_0_190"/>
          <p:cNvSpPr txBox="1"/>
          <p:nvPr/>
        </p:nvSpPr>
        <p:spPr>
          <a:xfrm>
            <a:off x="1104401" y="1615026"/>
            <a:ext cx="1671900" cy="861744"/>
          </a:xfrm>
          <a:prstGeom prst="rect">
            <a:avLst/>
          </a:prstGeom>
          <a:noFill/>
          <a:ln>
            <a:noFill/>
          </a:ln>
        </p:spPr>
        <p:txBody>
          <a:bodyPr spcFirstLastPara="1" wrap="square" lIns="91425" tIns="91425" rIns="91425" bIns="91425" anchor="t" anchorCtr="0">
            <a:spAutoFit/>
          </a:bodyPr>
          <a:lstStyle/>
          <a:p>
            <a:pPr>
              <a:buSzPts val="2200"/>
            </a:pPr>
            <a:r>
              <a:rPr lang="en" sz="2200" b="1">
                <a:solidFill>
                  <a:schemeClr val="lt1"/>
                </a:solidFill>
                <a:latin typeface="Roboto Slab"/>
                <a:ea typeface="Roboto Slab"/>
                <a:cs typeface="Roboto Slab"/>
                <a:sym typeface="Roboto Slab"/>
              </a:rPr>
              <a:t>Performance Metrics</a:t>
            </a:r>
            <a:endParaRPr sz="2200" b="1">
              <a:solidFill>
                <a:schemeClr val="lt1"/>
              </a:solidFill>
              <a:latin typeface="Roboto Slab"/>
              <a:ea typeface="Roboto Slab"/>
              <a:cs typeface="Roboto Slab"/>
              <a:sym typeface="Roboto Slab"/>
            </a:endParaRPr>
          </a:p>
        </p:txBody>
      </p:sp>
      <p:sp>
        <p:nvSpPr>
          <p:cNvPr id="239" name="Google Shape;239;g11dd2e5d03f_0_190"/>
          <p:cNvSpPr/>
          <p:nvPr/>
        </p:nvSpPr>
        <p:spPr>
          <a:xfrm>
            <a:off x="320899" y="1"/>
            <a:ext cx="3542957" cy="5143500"/>
          </a:xfrm>
          <a:prstGeom prst="flowChartDelay">
            <a:avLst/>
          </a:prstGeom>
          <a:solidFill>
            <a:schemeClr val="accent5"/>
          </a:solidFill>
          <a:ln>
            <a:noFill/>
          </a:ln>
        </p:spPr>
        <p:txBody>
          <a:bodyPr spcFirstLastPara="1" wrap="square" lIns="91425" tIns="91425" rIns="91425" bIns="91425" anchor="ctr" anchorCtr="0">
            <a:noAutofit/>
          </a:bodyPr>
          <a:lstStyle/>
          <a:p>
            <a:pPr>
              <a:buSzPts val="1400"/>
            </a:pPr>
            <a:endParaRPr/>
          </a:p>
        </p:txBody>
      </p:sp>
      <p:sp>
        <p:nvSpPr>
          <p:cNvPr id="240" name="Google Shape;240;g11dd2e5d03f_0_190"/>
          <p:cNvSpPr txBox="1"/>
          <p:nvPr/>
        </p:nvSpPr>
        <p:spPr>
          <a:xfrm>
            <a:off x="-120336" y="2045898"/>
            <a:ext cx="4224823" cy="1477297"/>
          </a:xfrm>
          <a:prstGeom prst="rect">
            <a:avLst/>
          </a:prstGeom>
          <a:noFill/>
          <a:ln>
            <a:noFill/>
          </a:ln>
        </p:spPr>
        <p:txBody>
          <a:bodyPr spcFirstLastPara="1" wrap="square" lIns="91425" tIns="91425" rIns="91425" bIns="91425" anchor="t" anchorCtr="0">
            <a:spAutoFit/>
          </a:bodyPr>
          <a:lstStyle/>
          <a:p>
            <a:pPr algn="ctr">
              <a:buSzPts val="2900"/>
            </a:pPr>
            <a:r>
              <a:rPr lang="en-IN" sz="2800" b="1" dirty="0" smtClean="0">
                <a:solidFill>
                  <a:schemeClr val="lt1"/>
                </a:solidFill>
                <a:latin typeface="Times New Roman" panose="02020603050405020304" pitchFamily="18" charset="0"/>
                <a:ea typeface="Roboto Slab"/>
                <a:cs typeface="Times New Roman" panose="02020603050405020304" pitchFamily="18" charset="0"/>
                <a:sym typeface="Roboto Slab"/>
              </a:rPr>
              <a:t>CLASSIFICATION </a:t>
            </a:r>
          </a:p>
          <a:p>
            <a:pPr algn="ctr">
              <a:buSzPts val="2900"/>
            </a:pPr>
            <a:r>
              <a:rPr lang="en-IN" sz="2800" b="1" dirty="0" smtClean="0">
                <a:solidFill>
                  <a:schemeClr val="lt1"/>
                </a:solidFill>
                <a:latin typeface="Times New Roman" panose="02020603050405020304" pitchFamily="18" charset="0"/>
                <a:ea typeface="Roboto Slab"/>
                <a:cs typeface="Times New Roman" panose="02020603050405020304" pitchFamily="18" charset="0"/>
                <a:sym typeface="Roboto Slab"/>
              </a:rPr>
              <a:t>AND </a:t>
            </a:r>
          </a:p>
          <a:p>
            <a:pPr algn="ctr">
              <a:buSzPts val="2900"/>
            </a:pPr>
            <a:r>
              <a:rPr lang="en-IN" sz="2800" b="1" dirty="0" smtClean="0">
                <a:solidFill>
                  <a:schemeClr val="lt1"/>
                </a:solidFill>
                <a:latin typeface="Times New Roman" panose="02020603050405020304" pitchFamily="18" charset="0"/>
                <a:ea typeface="Roboto Slab"/>
                <a:cs typeface="Times New Roman" panose="02020603050405020304" pitchFamily="18" charset="0"/>
                <a:sym typeface="Roboto Slab"/>
              </a:rPr>
              <a:t>ANALYSIS</a:t>
            </a:r>
            <a:endParaRPr lang="en-IN" sz="2800" b="1" dirty="0">
              <a:solidFill>
                <a:schemeClr val="lt1"/>
              </a:solidFill>
              <a:latin typeface="Times New Roman" panose="02020603050405020304" pitchFamily="18" charset="0"/>
              <a:ea typeface="Roboto Slab"/>
              <a:cs typeface="Times New Roman" panose="02020603050405020304" pitchFamily="18" charset="0"/>
              <a:sym typeface="Roboto Slab"/>
            </a:endParaRPr>
          </a:p>
        </p:txBody>
      </p:sp>
      <p:sp>
        <p:nvSpPr>
          <p:cNvPr id="4" name="TextBox 3"/>
          <p:cNvSpPr txBox="1"/>
          <p:nvPr/>
        </p:nvSpPr>
        <p:spPr>
          <a:xfrm>
            <a:off x="4887989" y="1615026"/>
            <a:ext cx="2236510" cy="5355312"/>
          </a:xfrm>
          <a:prstGeom prst="rect">
            <a:avLst/>
          </a:prstGeom>
          <a:noFill/>
        </p:spPr>
        <p:txBody>
          <a:bodyPr wrap="none" rtlCol="0">
            <a:spAutoFit/>
          </a:bodyPr>
          <a:lstStyle/>
          <a:p>
            <a:pPr marL="285750" indent="-285750">
              <a:buFont typeface="Wingdings" panose="05000000000000000000" pitchFamily="2" charset="2"/>
              <a:buChar char="Ø"/>
            </a:pPr>
            <a:r>
              <a:rPr lang="en-GB" sz="1800" dirty="0" smtClean="0">
                <a:solidFill>
                  <a:schemeClr val="tx2">
                    <a:lumMod val="10000"/>
                  </a:schemeClr>
                </a:solidFill>
                <a:latin typeface="Times New Roman" panose="02020603050405020304" pitchFamily="18" charset="0"/>
                <a:cs typeface="Times New Roman" panose="02020603050405020304" pitchFamily="18" charset="0"/>
              </a:rPr>
              <a:t>Logistic regression</a:t>
            </a:r>
          </a:p>
          <a:p>
            <a:pPr marL="285750" indent="-285750">
              <a:buFont typeface="Wingdings" panose="05000000000000000000" pitchFamily="2" charset="2"/>
              <a:buChar char="Ø"/>
            </a:pPr>
            <a:endParaRPr lang="en-GB" sz="1800" dirty="0" smtClean="0">
              <a:solidFill>
                <a:schemeClr val="tx2">
                  <a:lumMod val="1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800" dirty="0" smtClean="0">
                <a:solidFill>
                  <a:schemeClr val="tx2">
                    <a:lumMod val="10000"/>
                  </a:schemeClr>
                </a:solidFill>
                <a:latin typeface="Times New Roman" panose="02020603050405020304" pitchFamily="18" charset="0"/>
                <a:cs typeface="Times New Roman" panose="02020603050405020304" pitchFamily="18" charset="0"/>
              </a:rPr>
              <a:t>Decision Tree</a:t>
            </a:r>
          </a:p>
          <a:p>
            <a:pPr marL="285750" indent="-285750">
              <a:buFont typeface="Wingdings" panose="05000000000000000000" pitchFamily="2" charset="2"/>
              <a:buChar char="Ø"/>
            </a:pPr>
            <a:endParaRPr lang="en-GB" sz="1800" dirty="0">
              <a:solidFill>
                <a:schemeClr val="tx2">
                  <a:lumMod val="1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800" dirty="0" smtClean="0">
                <a:solidFill>
                  <a:schemeClr val="tx2">
                    <a:lumMod val="10000"/>
                  </a:schemeClr>
                </a:solidFill>
                <a:latin typeface="Times New Roman" panose="02020603050405020304" pitchFamily="18" charset="0"/>
                <a:cs typeface="Times New Roman" panose="02020603050405020304" pitchFamily="18" charset="0"/>
              </a:rPr>
              <a:t>Random Forest</a:t>
            </a:r>
          </a:p>
          <a:p>
            <a:pPr marL="285750" indent="-285750">
              <a:buFont typeface="Wingdings" panose="05000000000000000000" pitchFamily="2" charset="2"/>
              <a:buChar char="Ø"/>
            </a:pPr>
            <a:endParaRPr lang="en-GB" sz="1800" dirty="0">
              <a:solidFill>
                <a:schemeClr val="tx2">
                  <a:lumMod val="1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800" dirty="0" smtClean="0">
                <a:solidFill>
                  <a:schemeClr val="tx2">
                    <a:lumMod val="10000"/>
                  </a:schemeClr>
                </a:solidFill>
                <a:latin typeface="Times New Roman" panose="02020603050405020304" pitchFamily="18" charset="0"/>
                <a:cs typeface="Times New Roman" panose="02020603050405020304" pitchFamily="18" charset="0"/>
              </a:rPr>
              <a:t>KNN</a:t>
            </a:r>
          </a:p>
          <a:p>
            <a:pPr marL="285750" indent="-285750">
              <a:buFont typeface="Wingdings" panose="05000000000000000000" pitchFamily="2" charset="2"/>
              <a:buChar char="Ø"/>
            </a:pPr>
            <a:endParaRPr lang="en-GB" sz="1800" dirty="0">
              <a:solidFill>
                <a:schemeClr val="tx2">
                  <a:lumMod val="1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800" dirty="0" smtClean="0">
                <a:solidFill>
                  <a:schemeClr val="tx2">
                    <a:lumMod val="10000"/>
                  </a:schemeClr>
                </a:solidFill>
                <a:latin typeface="Times New Roman" panose="02020603050405020304" pitchFamily="18" charset="0"/>
                <a:cs typeface="Times New Roman" panose="02020603050405020304" pitchFamily="18" charset="0"/>
              </a:rPr>
              <a:t>AdaBoost</a:t>
            </a:r>
          </a:p>
          <a:p>
            <a:pPr marL="285750" indent="-285750">
              <a:buFont typeface="Wingdings" panose="05000000000000000000" pitchFamily="2" charset="2"/>
              <a:buChar char="Ø"/>
            </a:pPr>
            <a:endParaRPr lang="en-GB" sz="1800" dirty="0">
              <a:solidFill>
                <a:schemeClr val="tx2">
                  <a:lumMod val="1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800" dirty="0" smtClean="0">
                <a:solidFill>
                  <a:schemeClr val="tx2">
                    <a:lumMod val="10000"/>
                  </a:schemeClr>
                </a:solidFill>
                <a:latin typeface="Times New Roman" panose="02020603050405020304" pitchFamily="18" charset="0"/>
                <a:cs typeface="Times New Roman" panose="02020603050405020304" pitchFamily="18" charset="0"/>
              </a:rPr>
              <a:t>XGBoost</a:t>
            </a:r>
          </a:p>
          <a:p>
            <a:pPr marL="285750" indent="-285750">
              <a:buFont typeface="Wingdings" panose="05000000000000000000" pitchFamily="2" charset="2"/>
              <a:buChar char="Ø"/>
            </a:pPr>
            <a:endParaRPr lang="en-GB" sz="1800" dirty="0">
              <a:solidFill>
                <a:schemeClr val="tx2">
                  <a:lumMod val="1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GB" sz="1800" dirty="0" smtClean="0">
              <a:solidFill>
                <a:schemeClr val="tx2">
                  <a:lumMod val="1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GB" sz="1800" dirty="0">
              <a:solidFill>
                <a:schemeClr val="tx2">
                  <a:lumMod val="1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GB" sz="1800" dirty="0" smtClean="0">
              <a:solidFill>
                <a:schemeClr val="tx2">
                  <a:lumMod val="1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GB" sz="1800" dirty="0">
              <a:solidFill>
                <a:schemeClr val="tx2">
                  <a:lumMod val="1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GB" sz="1800" dirty="0" smtClean="0">
              <a:solidFill>
                <a:schemeClr val="tx2">
                  <a:lumMod val="1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GB" sz="1800" dirty="0">
              <a:solidFill>
                <a:schemeClr val="tx2">
                  <a:lumMod val="1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18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3863856" y="1070708"/>
            <a:ext cx="2920992" cy="400110"/>
          </a:xfrm>
          <a:prstGeom prst="rect">
            <a:avLst/>
          </a:prstGeom>
          <a:noFill/>
        </p:spPr>
        <p:txBody>
          <a:bodyPr wrap="none" rtlCol="0">
            <a:spAutoFit/>
          </a:bodyPr>
          <a:lstStyle/>
          <a:p>
            <a:r>
              <a:rPr lang="en-GB" sz="2000" b="1" dirty="0" smtClean="0">
                <a:solidFill>
                  <a:schemeClr val="tx2">
                    <a:lumMod val="10000"/>
                  </a:schemeClr>
                </a:solidFill>
                <a:latin typeface="Times New Roman" panose="02020603050405020304" pitchFamily="18" charset="0"/>
                <a:cs typeface="Times New Roman" panose="02020603050405020304" pitchFamily="18" charset="0"/>
              </a:rPr>
              <a:t>Implemented Classifiers:</a:t>
            </a:r>
            <a:endParaRPr lang="en-IN" sz="2000" b="1" dirty="0">
              <a:solidFill>
                <a:schemeClr val="tx2">
                  <a:lumMod val="1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pPr/>
              <a:t>16</a:t>
            </a:fld>
            <a:endParaRPr lang="en"/>
          </a:p>
        </p:txBody>
      </p:sp>
      <p:sp>
        <p:nvSpPr>
          <p:cNvPr id="7" name="Google Shape;259;g11dcfcfd39f_0_82"/>
          <p:cNvSpPr txBox="1"/>
          <p:nvPr/>
        </p:nvSpPr>
        <p:spPr>
          <a:xfrm>
            <a:off x="1099195" y="210556"/>
            <a:ext cx="3177171" cy="1046410"/>
          </a:xfrm>
          <a:prstGeom prst="rect">
            <a:avLst/>
          </a:prstGeom>
          <a:noFill/>
          <a:ln>
            <a:noFill/>
          </a:ln>
        </p:spPr>
        <p:txBody>
          <a:bodyPr spcFirstLastPara="1" wrap="square" lIns="91425" tIns="91425" rIns="91425" bIns="91425" anchor="t" anchorCtr="0">
            <a:spAutoFit/>
          </a:bodyPr>
          <a:lstStyle/>
          <a:p>
            <a:pPr algn="just">
              <a:buSzPts val="2900"/>
            </a:pPr>
            <a:r>
              <a:rPr lang="en-IN" sz="2800" b="1" dirty="0" smtClean="0">
                <a:solidFill>
                  <a:schemeClr val="lt1"/>
                </a:solidFill>
                <a:latin typeface="Times New Roman" panose="02020603050405020304" pitchFamily="18" charset="0"/>
                <a:ea typeface="Roboto Slab"/>
                <a:cs typeface="Times New Roman" panose="02020603050405020304" pitchFamily="18" charset="0"/>
                <a:sym typeface="Roboto Slab"/>
              </a:rPr>
              <a:t>PERFORMANCE EVALUATION</a:t>
            </a:r>
            <a:endParaRPr lang="en-IN" sz="2800" b="1" dirty="0">
              <a:solidFill>
                <a:schemeClr val="lt1"/>
              </a:solidFill>
              <a:latin typeface="Times New Roman" panose="02020603050405020304" pitchFamily="18" charset="0"/>
              <a:ea typeface="Roboto Slab"/>
              <a:cs typeface="Times New Roman" panose="02020603050405020304" pitchFamily="18" charset="0"/>
              <a:sym typeface="Roboto Slab"/>
            </a:endParaRPr>
          </a:p>
        </p:txBody>
      </p:sp>
      <p:graphicFrame>
        <p:nvGraphicFramePr>
          <p:cNvPr id="8" name="Table 7"/>
          <p:cNvGraphicFramePr>
            <a:graphicFrameLocks noGrp="1"/>
          </p:cNvGraphicFramePr>
          <p:nvPr>
            <p:extLst>
              <p:ext uri="{D42A27DB-BD31-4B8C-83A1-F6EECF244321}">
                <p14:modId xmlns:p14="http://schemas.microsoft.com/office/powerpoint/2010/main" val="2518232101"/>
              </p:ext>
            </p:extLst>
          </p:nvPr>
        </p:nvGraphicFramePr>
        <p:xfrm>
          <a:off x="1099195" y="1402538"/>
          <a:ext cx="3932606" cy="3595724"/>
        </p:xfrm>
        <a:graphic>
          <a:graphicData uri="http://schemas.openxmlformats.org/drawingml/2006/table">
            <a:tbl>
              <a:tblPr bandRow="1">
                <a:tableStyleId>{5FD0F851-EC5A-4D38-B0AD-8093EC10F338}</a:tableStyleId>
              </a:tblPr>
              <a:tblGrid>
                <a:gridCol w="460284"/>
                <a:gridCol w="1303332"/>
                <a:gridCol w="1094185"/>
                <a:gridCol w="1074805"/>
              </a:tblGrid>
              <a:tr h="821965">
                <a:tc>
                  <a:txBody>
                    <a:bodyPr/>
                    <a:lstStyle/>
                    <a:p>
                      <a:pPr indent="-1270" algn="ctr">
                        <a:spcAft>
                          <a:spcPts val="0"/>
                        </a:spcAft>
                      </a:pPr>
                      <a:r>
                        <a:rPr lang="en-IN" sz="1400" b="1" dirty="0">
                          <a:solidFill>
                            <a:schemeClr val="tx2">
                              <a:lumMod val="10000"/>
                            </a:schemeClr>
                          </a:solidFill>
                          <a:effectLst/>
                          <a:latin typeface="Times New Roman" panose="02020603050405020304" pitchFamily="18" charset="0"/>
                          <a:cs typeface="Times New Roman" panose="02020603050405020304" pitchFamily="18" charset="0"/>
                        </a:rPr>
                        <a:t>Sr. No</a:t>
                      </a:r>
                      <a:endParaRPr lang="en-IN" sz="1400" b="1"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270" algn="ctr">
                        <a:spcAft>
                          <a:spcPts val="0"/>
                        </a:spcAft>
                      </a:pPr>
                      <a:r>
                        <a:rPr lang="en-IN" sz="1400" b="1" dirty="0">
                          <a:solidFill>
                            <a:schemeClr val="tx2">
                              <a:lumMod val="10000"/>
                            </a:schemeClr>
                          </a:solidFill>
                          <a:effectLst/>
                          <a:latin typeface="Times New Roman" panose="02020603050405020304" pitchFamily="18" charset="0"/>
                          <a:cs typeface="Times New Roman" panose="02020603050405020304" pitchFamily="18" charset="0"/>
                        </a:rPr>
                        <a:t>Classifier</a:t>
                      </a:r>
                      <a:endParaRPr lang="en-IN" sz="1400" b="1"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270" algn="ctr">
                        <a:spcAft>
                          <a:spcPts val="0"/>
                        </a:spcAft>
                      </a:pPr>
                      <a:r>
                        <a:rPr lang="en-IN" sz="1400" b="1">
                          <a:solidFill>
                            <a:schemeClr val="tx2">
                              <a:lumMod val="10000"/>
                            </a:schemeClr>
                          </a:solidFill>
                          <a:effectLst/>
                          <a:latin typeface="Times New Roman" panose="02020603050405020304" pitchFamily="18" charset="0"/>
                          <a:cs typeface="Times New Roman" panose="02020603050405020304" pitchFamily="18" charset="0"/>
                        </a:rPr>
                        <a:t>Train</a:t>
                      </a:r>
                    </a:p>
                    <a:p>
                      <a:pPr indent="-1270" algn="ctr">
                        <a:spcAft>
                          <a:spcPts val="0"/>
                        </a:spcAft>
                      </a:pPr>
                      <a:r>
                        <a:rPr lang="en-IN" sz="1400" b="1">
                          <a:solidFill>
                            <a:schemeClr val="tx2">
                              <a:lumMod val="10000"/>
                            </a:schemeClr>
                          </a:solidFill>
                          <a:effectLst/>
                          <a:latin typeface="Times New Roman" panose="02020603050405020304" pitchFamily="18" charset="0"/>
                          <a:cs typeface="Times New Roman" panose="02020603050405020304" pitchFamily="18" charset="0"/>
                        </a:rPr>
                        <a:t>Accuracy</a:t>
                      </a:r>
                      <a:endParaRPr lang="en-IN" sz="1400" b="1">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270" algn="ctr">
                        <a:spcAft>
                          <a:spcPts val="0"/>
                        </a:spcAft>
                      </a:pPr>
                      <a:r>
                        <a:rPr lang="en-IN" sz="1400" b="1" dirty="0">
                          <a:solidFill>
                            <a:schemeClr val="tx2">
                              <a:lumMod val="10000"/>
                            </a:schemeClr>
                          </a:solidFill>
                          <a:effectLst/>
                          <a:latin typeface="Times New Roman" panose="02020603050405020304" pitchFamily="18" charset="0"/>
                          <a:cs typeface="Times New Roman" panose="02020603050405020304" pitchFamily="18" charset="0"/>
                        </a:rPr>
                        <a:t>Test</a:t>
                      </a:r>
                    </a:p>
                    <a:p>
                      <a:pPr indent="-1270" algn="ctr">
                        <a:spcAft>
                          <a:spcPts val="0"/>
                        </a:spcAft>
                      </a:pPr>
                      <a:r>
                        <a:rPr lang="en-IN" sz="1400" b="1" dirty="0">
                          <a:solidFill>
                            <a:schemeClr val="tx2">
                              <a:lumMod val="10000"/>
                            </a:schemeClr>
                          </a:solidFill>
                          <a:effectLst/>
                          <a:latin typeface="Times New Roman" panose="02020603050405020304" pitchFamily="18" charset="0"/>
                          <a:cs typeface="Times New Roman" panose="02020603050405020304" pitchFamily="18" charset="0"/>
                        </a:rPr>
                        <a:t>Accuracy</a:t>
                      </a:r>
                      <a:endParaRPr lang="en-IN" sz="1400" b="1"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10984">
                <a:tc>
                  <a:txBody>
                    <a:bodyPr/>
                    <a:lstStyle/>
                    <a:p>
                      <a:pPr indent="-1270" algn="ctr">
                        <a:spcAft>
                          <a:spcPts val="0"/>
                        </a:spcAft>
                      </a:pPr>
                      <a:r>
                        <a:rPr lang="en-IN" sz="1400" b="1">
                          <a:solidFill>
                            <a:schemeClr val="tx2">
                              <a:lumMod val="10000"/>
                            </a:schemeClr>
                          </a:solidFill>
                          <a:effectLst/>
                          <a:latin typeface="Times New Roman" panose="02020603050405020304" pitchFamily="18" charset="0"/>
                          <a:cs typeface="Times New Roman" panose="02020603050405020304" pitchFamily="18" charset="0"/>
                        </a:rPr>
                        <a:t>1</a:t>
                      </a:r>
                      <a:endParaRPr lang="en-IN" sz="1400" b="1">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270" algn="ctr">
                        <a:spcAft>
                          <a:spcPts val="0"/>
                        </a:spcAft>
                      </a:pPr>
                      <a:r>
                        <a:rPr lang="en-IN" sz="1400" b="1">
                          <a:solidFill>
                            <a:schemeClr val="tx2">
                              <a:lumMod val="10000"/>
                            </a:schemeClr>
                          </a:solidFill>
                          <a:effectLst/>
                          <a:latin typeface="Times New Roman" panose="02020603050405020304" pitchFamily="18" charset="0"/>
                          <a:cs typeface="Times New Roman" panose="02020603050405020304" pitchFamily="18" charset="0"/>
                        </a:rPr>
                        <a:t>XGBoost</a:t>
                      </a:r>
                      <a:endParaRPr lang="en-IN" sz="1400" b="1">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270" algn="ctr">
                        <a:spcAft>
                          <a:spcPts val="0"/>
                        </a:spcAft>
                      </a:pPr>
                      <a:r>
                        <a:rPr lang="en-IN" sz="1400" b="1" dirty="0">
                          <a:solidFill>
                            <a:schemeClr val="tx2">
                              <a:lumMod val="10000"/>
                            </a:schemeClr>
                          </a:solidFill>
                          <a:effectLst/>
                          <a:latin typeface="Times New Roman" panose="02020603050405020304" pitchFamily="18" charset="0"/>
                          <a:cs typeface="Times New Roman" panose="02020603050405020304" pitchFamily="18" charset="0"/>
                        </a:rPr>
                        <a:t>100%</a:t>
                      </a:r>
                      <a:endParaRPr lang="en-IN" sz="1400" b="1"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270" algn="ctr">
                        <a:spcAft>
                          <a:spcPts val="0"/>
                        </a:spcAft>
                      </a:pPr>
                      <a:r>
                        <a:rPr lang="en-IN" sz="1400" b="1" dirty="0">
                          <a:solidFill>
                            <a:schemeClr val="tx2">
                              <a:lumMod val="10000"/>
                            </a:schemeClr>
                          </a:solidFill>
                          <a:effectLst/>
                          <a:latin typeface="Times New Roman" panose="02020603050405020304" pitchFamily="18" charset="0"/>
                          <a:cs typeface="Times New Roman" panose="02020603050405020304" pitchFamily="18" charset="0"/>
                        </a:rPr>
                        <a:t>89%</a:t>
                      </a:r>
                      <a:endParaRPr lang="en-IN" sz="1400" b="1"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10984">
                <a:tc>
                  <a:txBody>
                    <a:bodyPr/>
                    <a:lstStyle/>
                    <a:p>
                      <a:pPr indent="-1270" algn="ctr">
                        <a:spcAft>
                          <a:spcPts val="0"/>
                        </a:spcAft>
                      </a:pPr>
                      <a:r>
                        <a:rPr lang="en-IN" sz="1400" b="0">
                          <a:solidFill>
                            <a:schemeClr val="tx2">
                              <a:lumMod val="10000"/>
                            </a:schemeClr>
                          </a:solidFill>
                          <a:effectLst/>
                          <a:latin typeface="Times New Roman" panose="02020603050405020304" pitchFamily="18" charset="0"/>
                          <a:cs typeface="Times New Roman" panose="02020603050405020304" pitchFamily="18" charset="0"/>
                        </a:rPr>
                        <a:t>2</a:t>
                      </a:r>
                      <a:endParaRPr lang="en-IN" sz="1400" b="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270" algn="ctr">
                        <a:spcAft>
                          <a:spcPts val="0"/>
                        </a:spcAft>
                      </a:pPr>
                      <a:r>
                        <a:rPr lang="en-IN" sz="1400" b="0">
                          <a:solidFill>
                            <a:schemeClr val="tx2">
                              <a:lumMod val="10000"/>
                            </a:schemeClr>
                          </a:solidFill>
                          <a:effectLst/>
                          <a:latin typeface="Times New Roman" panose="02020603050405020304" pitchFamily="18" charset="0"/>
                          <a:cs typeface="Times New Roman" panose="02020603050405020304" pitchFamily="18" charset="0"/>
                        </a:rPr>
                        <a:t>Random Forest</a:t>
                      </a:r>
                      <a:endParaRPr lang="en-IN" sz="1400" b="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270" algn="ctr">
                        <a:spcAft>
                          <a:spcPts val="0"/>
                        </a:spcAft>
                      </a:pPr>
                      <a:r>
                        <a:rPr lang="en-IN" sz="1400" b="0">
                          <a:solidFill>
                            <a:schemeClr val="tx2">
                              <a:lumMod val="10000"/>
                            </a:schemeClr>
                          </a:solidFill>
                          <a:effectLst/>
                          <a:latin typeface="Times New Roman" panose="02020603050405020304" pitchFamily="18" charset="0"/>
                          <a:cs typeface="Times New Roman" panose="02020603050405020304" pitchFamily="18" charset="0"/>
                        </a:rPr>
                        <a:t>100%</a:t>
                      </a:r>
                      <a:endParaRPr lang="en-IN" sz="1400" b="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270" algn="ctr">
                        <a:spcAft>
                          <a:spcPts val="0"/>
                        </a:spcAft>
                      </a:pPr>
                      <a:r>
                        <a:rPr lang="en-IN" sz="1400" b="0">
                          <a:solidFill>
                            <a:schemeClr val="tx2">
                              <a:lumMod val="10000"/>
                            </a:schemeClr>
                          </a:solidFill>
                          <a:effectLst/>
                          <a:latin typeface="Times New Roman" panose="02020603050405020304" pitchFamily="18" charset="0"/>
                          <a:cs typeface="Times New Roman" panose="02020603050405020304" pitchFamily="18" charset="0"/>
                        </a:rPr>
                        <a:t>84.39%</a:t>
                      </a:r>
                      <a:endParaRPr lang="en-IN" sz="1400" b="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10984">
                <a:tc>
                  <a:txBody>
                    <a:bodyPr/>
                    <a:lstStyle/>
                    <a:p>
                      <a:pPr indent="-1270" algn="ctr">
                        <a:spcAft>
                          <a:spcPts val="0"/>
                        </a:spcAft>
                      </a:pPr>
                      <a:r>
                        <a:rPr lang="en-IN" sz="1400" b="0">
                          <a:solidFill>
                            <a:schemeClr val="tx2">
                              <a:lumMod val="10000"/>
                            </a:schemeClr>
                          </a:solidFill>
                          <a:effectLst/>
                          <a:latin typeface="Times New Roman" panose="02020603050405020304" pitchFamily="18" charset="0"/>
                          <a:cs typeface="Times New Roman" panose="02020603050405020304" pitchFamily="18" charset="0"/>
                        </a:rPr>
                        <a:t>3</a:t>
                      </a:r>
                      <a:endParaRPr lang="en-IN" sz="1400" b="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270" algn="ctr">
                        <a:spcAft>
                          <a:spcPts val="0"/>
                        </a:spcAft>
                      </a:pPr>
                      <a:r>
                        <a:rPr lang="en-IN" sz="1400" b="0">
                          <a:solidFill>
                            <a:schemeClr val="tx2">
                              <a:lumMod val="10000"/>
                            </a:schemeClr>
                          </a:solidFill>
                          <a:effectLst/>
                          <a:latin typeface="Times New Roman" panose="02020603050405020304" pitchFamily="18" charset="0"/>
                          <a:cs typeface="Times New Roman" panose="02020603050405020304" pitchFamily="18" charset="0"/>
                        </a:rPr>
                        <a:t>Decision Tree</a:t>
                      </a:r>
                      <a:endParaRPr lang="en-IN" sz="1400" b="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270" algn="ctr">
                        <a:spcAft>
                          <a:spcPts val="0"/>
                        </a:spcAft>
                      </a:pPr>
                      <a:r>
                        <a:rPr lang="en-IN" sz="1400" b="0">
                          <a:solidFill>
                            <a:schemeClr val="tx2">
                              <a:lumMod val="10000"/>
                            </a:schemeClr>
                          </a:solidFill>
                          <a:effectLst/>
                          <a:latin typeface="Times New Roman" panose="02020603050405020304" pitchFamily="18" charset="0"/>
                          <a:cs typeface="Times New Roman" panose="02020603050405020304" pitchFamily="18" charset="0"/>
                        </a:rPr>
                        <a:t>99.93%</a:t>
                      </a:r>
                      <a:endParaRPr lang="en-IN" sz="1400" b="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270" algn="ctr">
                        <a:spcAft>
                          <a:spcPts val="0"/>
                        </a:spcAft>
                      </a:pPr>
                      <a:r>
                        <a:rPr lang="en-IN" sz="1400" b="0">
                          <a:solidFill>
                            <a:schemeClr val="tx2">
                              <a:lumMod val="10000"/>
                            </a:schemeClr>
                          </a:solidFill>
                          <a:effectLst/>
                          <a:latin typeface="Times New Roman" panose="02020603050405020304" pitchFamily="18" charset="0"/>
                          <a:cs typeface="Times New Roman" panose="02020603050405020304" pitchFamily="18" charset="0"/>
                        </a:rPr>
                        <a:t>80.16%</a:t>
                      </a:r>
                      <a:endParaRPr lang="en-IN" sz="1400" b="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10984">
                <a:tc>
                  <a:txBody>
                    <a:bodyPr/>
                    <a:lstStyle/>
                    <a:p>
                      <a:pPr indent="-1270" algn="ctr">
                        <a:spcAft>
                          <a:spcPts val="0"/>
                        </a:spcAft>
                      </a:pPr>
                      <a:r>
                        <a:rPr lang="en-IN" sz="1400" b="0">
                          <a:solidFill>
                            <a:schemeClr val="tx2">
                              <a:lumMod val="10000"/>
                            </a:schemeClr>
                          </a:solidFill>
                          <a:effectLst/>
                          <a:latin typeface="Times New Roman" panose="02020603050405020304" pitchFamily="18" charset="0"/>
                          <a:cs typeface="Times New Roman" panose="02020603050405020304" pitchFamily="18" charset="0"/>
                        </a:rPr>
                        <a:t>4</a:t>
                      </a:r>
                      <a:endParaRPr lang="en-IN" sz="1400" b="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270" algn="ctr">
                        <a:spcAft>
                          <a:spcPts val="0"/>
                        </a:spcAft>
                      </a:pPr>
                      <a:r>
                        <a:rPr lang="en-IN" sz="1400" b="0">
                          <a:solidFill>
                            <a:schemeClr val="tx2">
                              <a:lumMod val="10000"/>
                            </a:schemeClr>
                          </a:solidFill>
                          <a:effectLst/>
                          <a:latin typeface="Times New Roman" panose="02020603050405020304" pitchFamily="18" charset="0"/>
                          <a:cs typeface="Times New Roman" panose="02020603050405020304" pitchFamily="18" charset="0"/>
                        </a:rPr>
                        <a:t>AdaBoost</a:t>
                      </a:r>
                      <a:endParaRPr lang="en-IN" sz="1400" b="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270" algn="ctr">
                        <a:spcAft>
                          <a:spcPts val="0"/>
                        </a:spcAft>
                      </a:pPr>
                      <a:r>
                        <a:rPr lang="en-IN" sz="1400" b="0">
                          <a:solidFill>
                            <a:schemeClr val="tx2">
                              <a:lumMod val="10000"/>
                            </a:schemeClr>
                          </a:solidFill>
                          <a:effectLst/>
                          <a:latin typeface="Times New Roman" panose="02020603050405020304" pitchFamily="18" charset="0"/>
                          <a:cs typeface="Times New Roman" panose="02020603050405020304" pitchFamily="18" charset="0"/>
                        </a:rPr>
                        <a:t>89.00%</a:t>
                      </a:r>
                      <a:endParaRPr lang="en-IN" sz="1400" b="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270" algn="ctr">
                        <a:spcAft>
                          <a:spcPts val="0"/>
                        </a:spcAft>
                      </a:pPr>
                      <a:r>
                        <a:rPr lang="en-IN" sz="1400" b="0">
                          <a:solidFill>
                            <a:schemeClr val="tx2">
                              <a:lumMod val="10000"/>
                            </a:schemeClr>
                          </a:solidFill>
                          <a:effectLst/>
                          <a:latin typeface="Times New Roman" panose="02020603050405020304" pitchFamily="18" charset="0"/>
                          <a:cs typeface="Times New Roman" panose="02020603050405020304" pitchFamily="18" charset="0"/>
                        </a:rPr>
                        <a:t>79.35%</a:t>
                      </a:r>
                      <a:endParaRPr lang="en-IN" sz="1400" b="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10984">
                <a:tc>
                  <a:txBody>
                    <a:bodyPr/>
                    <a:lstStyle/>
                    <a:p>
                      <a:pPr indent="-1270" algn="ctr">
                        <a:spcAft>
                          <a:spcPts val="0"/>
                        </a:spcAft>
                      </a:pPr>
                      <a:r>
                        <a:rPr lang="en-IN" sz="1400" b="0">
                          <a:solidFill>
                            <a:schemeClr val="tx2">
                              <a:lumMod val="10000"/>
                            </a:schemeClr>
                          </a:solidFill>
                          <a:effectLst/>
                          <a:latin typeface="Times New Roman" panose="02020603050405020304" pitchFamily="18" charset="0"/>
                          <a:cs typeface="Times New Roman" panose="02020603050405020304" pitchFamily="18" charset="0"/>
                        </a:rPr>
                        <a:t>5</a:t>
                      </a:r>
                      <a:endParaRPr lang="en-IN" sz="1400" b="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270" algn="ctr">
                        <a:spcAft>
                          <a:spcPts val="0"/>
                        </a:spcAft>
                      </a:pPr>
                      <a:r>
                        <a:rPr lang="en-IN" sz="1400" b="0">
                          <a:solidFill>
                            <a:schemeClr val="tx2">
                              <a:lumMod val="10000"/>
                            </a:schemeClr>
                          </a:solidFill>
                          <a:effectLst/>
                          <a:latin typeface="Times New Roman" panose="02020603050405020304" pitchFamily="18" charset="0"/>
                          <a:cs typeface="Times New Roman" panose="02020603050405020304" pitchFamily="18" charset="0"/>
                        </a:rPr>
                        <a:t>KNN</a:t>
                      </a:r>
                      <a:endParaRPr lang="en-IN" sz="1400" b="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270" algn="ctr">
                        <a:spcAft>
                          <a:spcPts val="0"/>
                        </a:spcAft>
                      </a:pPr>
                      <a:r>
                        <a:rPr lang="en-IN" sz="1400" b="0">
                          <a:solidFill>
                            <a:schemeClr val="tx2">
                              <a:lumMod val="10000"/>
                            </a:schemeClr>
                          </a:solidFill>
                          <a:effectLst/>
                          <a:latin typeface="Times New Roman" panose="02020603050405020304" pitchFamily="18" charset="0"/>
                          <a:cs typeface="Times New Roman" panose="02020603050405020304" pitchFamily="18" charset="0"/>
                        </a:rPr>
                        <a:t>81.35%</a:t>
                      </a:r>
                      <a:endParaRPr lang="en-IN" sz="1400" b="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270" algn="ctr">
                        <a:spcAft>
                          <a:spcPts val="0"/>
                        </a:spcAft>
                      </a:pPr>
                      <a:r>
                        <a:rPr lang="en-IN" sz="1400" b="0">
                          <a:solidFill>
                            <a:schemeClr val="tx2">
                              <a:lumMod val="10000"/>
                            </a:schemeClr>
                          </a:solidFill>
                          <a:effectLst/>
                          <a:latin typeface="Times New Roman" panose="02020603050405020304" pitchFamily="18" charset="0"/>
                          <a:cs typeface="Times New Roman" panose="02020603050405020304" pitchFamily="18" charset="0"/>
                        </a:rPr>
                        <a:t>73.35%</a:t>
                      </a:r>
                      <a:endParaRPr lang="en-IN" sz="1400" b="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718839">
                <a:tc>
                  <a:txBody>
                    <a:bodyPr/>
                    <a:lstStyle/>
                    <a:p>
                      <a:pPr indent="-1270" algn="ctr">
                        <a:spcAft>
                          <a:spcPts val="0"/>
                        </a:spcAft>
                      </a:pPr>
                      <a:r>
                        <a:rPr lang="en-IN" sz="1400" b="0">
                          <a:solidFill>
                            <a:schemeClr val="tx2">
                              <a:lumMod val="10000"/>
                            </a:schemeClr>
                          </a:solidFill>
                          <a:effectLst/>
                          <a:latin typeface="Times New Roman" panose="02020603050405020304" pitchFamily="18" charset="0"/>
                          <a:cs typeface="Times New Roman" panose="02020603050405020304" pitchFamily="18" charset="0"/>
                        </a:rPr>
                        <a:t>6</a:t>
                      </a:r>
                      <a:endParaRPr lang="en-IN" sz="1400" b="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270" algn="ctr">
                        <a:spcAft>
                          <a:spcPts val="0"/>
                        </a:spcAft>
                      </a:pPr>
                      <a:r>
                        <a:rPr lang="en-IN" sz="1400" b="0">
                          <a:solidFill>
                            <a:schemeClr val="tx2">
                              <a:lumMod val="10000"/>
                            </a:schemeClr>
                          </a:solidFill>
                          <a:effectLst/>
                          <a:latin typeface="Times New Roman" panose="02020603050405020304" pitchFamily="18" charset="0"/>
                          <a:cs typeface="Times New Roman" panose="02020603050405020304" pitchFamily="18" charset="0"/>
                        </a:rPr>
                        <a:t>Logistic regression</a:t>
                      </a:r>
                      <a:endParaRPr lang="en-IN" sz="1400" b="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270" algn="ctr">
                        <a:spcAft>
                          <a:spcPts val="0"/>
                        </a:spcAft>
                      </a:pPr>
                      <a:r>
                        <a:rPr lang="en-IN" sz="1400" b="0">
                          <a:solidFill>
                            <a:schemeClr val="tx2">
                              <a:lumMod val="10000"/>
                            </a:schemeClr>
                          </a:solidFill>
                          <a:effectLst/>
                          <a:latin typeface="Times New Roman" panose="02020603050405020304" pitchFamily="18" charset="0"/>
                          <a:cs typeface="Times New Roman" panose="02020603050405020304" pitchFamily="18" charset="0"/>
                        </a:rPr>
                        <a:t>72.65%</a:t>
                      </a:r>
                      <a:endParaRPr lang="en-IN" sz="1400" b="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270" algn="ctr">
                        <a:spcAft>
                          <a:spcPts val="0"/>
                        </a:spcAft>
                      </a:pPr>
                      <a:r>
                        <a:rPr lang="en-IN" sz="1400" b="0" dirty="0">
                          <a:solidFill>
                            <a:schemeClr val="tx2">
                              <a:lumMod val="10000"/>
                            </a:schemeClr>
                          </a:solidFill>
                          <a:effectLst/>
                          <a:latin typeface="Times New Roman" panose="02020603050405020304" pitchFamily="18" charset="0"/>
                          <a:cs typeface="Times New Roman" panose="02020603050405020304" pitchFamily="18" charset="0"/>
                        </a:rPr>
                        <a:t>71.42%</a:t>
                      </a:r>
                      <a:endParaRPr lang="en-IN" sz="1400" b="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144348455"/>
              </p:ext>
            </p:extLst>
          </p:nvPr>
        </p:nvGraphicFramePr>
        <p:xfrm>
          <a:off x="5031801" y="1402539"/>
          <a:ext cx="3225300" cy="3595725"/>
        </p:xfrm>
        <a:graphic>
          <a:graphicData uri="http://schemas.openxmlformats.org/drawingml/2006/table">
            <a:tbl>
              <a:tblPr bandRow="1">
                <a:tableStyleId>{5FD0F851-EC5A-4D38-B0AD-8093EC10F338}</a:tableStyleId>
              </a:tblPr>
              <a:tblGrid>
                <a:gridCol w="973298"/>
                <a:gridCol w="737984"/>
                <a:gridCol w="672897"/>
                <a:gridCol w="841121"/>
              </a:tblGrid>
              <a:tr h="823449">
                <a:tc>
                  <a:txBody>
                    <a:bodyPr/>
                    <a:lstStyle/>
                    <a:p>
                      <a:pPr indent="-1270" algn="ctr">
                        <a:spcAft>
                          <a:spcPts val="0"/>
                        </a:spcAft>
                      </a:pPr>
                      <a:r>
                        <a:rPr lang="en-IN" sz="1400" b="1" dirty="0">
                          <a:solidFill>
                            <a:schemeClr val="tx2">
                              <a:lumMod val="10000"/>
                            </a:schemeClr>
                          </a:solidFill>
                          <a:effectLst/>
                          <a:latin typeface="Times New Roman" panose="02020603050405020304" pitchFamily="18" charset="0"/>
                          <a:cs typeface="Times New Roman" panose="02020603050405020304" pitchFamily="18" charset="0"/>
                        </a:rPr>
                        <a:t>Precision</a:t>
                      </a:r>
                      <a:endParaRPr lang="en-IN" sz="1400" b="1"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270" algn="ctr">
                        <a:spcAft>
                          <a:spcPts val="0"/>
                        </a:spcAft>
                      </a:pPr>
                      <a:r>
                        <a:rPr lang="en-IN" sz="1400" b="1" dirty="0">
                          <a:solidFill>
                            <a:schemeClr val="tx2">
                              <a:lumMod val="10000"/>
                            </a:schemeClr>
                          </a:solidFill>
                          <a:effectLst/>
                          <a:latin typeface="Times New Roman" panose="02020603050405020304" pitchFamily="18" charset="0"/>
                          <a:cs typeface="Times New Roman" panose="02020603050405020304" pitchFamily="18" charset="0"/>
                        </a:rPr>
                        <a:t>Recall</a:t>
                      </a:r>
                      <a:endParaRPr lang="en-IN" sz="1400" b="1"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270" algn="ctr">
                        <a:spcAft>
                          <a:spcPts val="0"/>
                        </a:spcAft>
                      </a:pPr>
                      <a:r>
                        <a:rPr lang="en-IN" sz="1400" b="1">
                          <a:solidFill>
                            <a:schemeClr val="tx2">
                              <a:lumMod val="10000"/>
                            </a:schemeClr>
                          </a:solidFill>
                          <a:effectLst/>
                          <a:latin typeface="Times New Roman" panose="02020603050405020304" pitchFamily="18" charset="0"/>
                          <a:cs typeface="Times New Roman" panose="02020603050405020304" pitchFamily="18" charset="0"/>
                        </a:rPr>
                        <a:t>F1 Score</a:t>
                      </a:r>
                      <a:endParaRPr lang="en-IN" sz="1400" b="1">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270" algn="ctr">
                        <a:spcAft>
                          <a:spcPts val="0"/>
                        </a:spcAft>
                      </a:pPr>
                      <a:r>
                        <a:rPr lang="en-IN" sz="1400" b="1" dirty="0">
                          <a:solidFill>
                            <a:schemeClr val="tx2">
                              <a:lumMod val="10000"/>
                            </a:schemeClr>
                          </a:solidFill>
                          <a:effectLst/>
                          <a:latin typeface="Times New Roman" panose="02020603050405020304" pitchFamily="18" charset="0"/>
                          <a:cs typeface="Times New Roman" panose="02020603050405020304" pitchFamily="18" charset="0"/>
                        </a:rPr>
                        <a:t>ROC</a:t>
                      </a:r>
                      <a:endParaRPr lang="en-IN" sz="1400" b="1"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04862">
                <a:tc>
                  <a:txBody>
                    <a:bodyPr/>
                    <a:lstStyle/>
                    <a:p>
                      <a:pPr indent="-1270" algn="ctr">
                        <a:spcAft>
                          <a:spcPts val="0"/>
                        </a:spcAft>
                      </a:pPr>
                      <a:r>
                        <a:rPr lang="en-IN" sz="1400" b="1">
                          <a:solidFill>
                            <a:schemeClr val="tx2">
                              <a:lumMod val="10000"/>
                            </a:schemeClr>
                          </a:solidFill>
                          <a:effectLst/>
                          <a:latin typeface="Times New Roman" panose="02020603050405020304" pitchFamily="18" charset="0"/>
                          <a:cs typeface="Times New Roman" panose="02020603050405020304" pitchFamily="18" charset="0"/>
                        </a:rPr>
                        <a:t>93%</a:t>
                      </a:r>
                      <a:endParaRPr lang="en-IN" sz="1400" b="1">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270" algn="ctr">
                        <a:spcAft>
                          <a:spcPts val="0"/>
                        </a:spcAft>
                      </a:pPr>
                      <a:r>
                        <a:rPr lang="en-IN" sz="1400" b="1" dirty="0">
                          <a:solidFill>
                            <a:schemeClr val="tx2">
                              <a:lumMod val="10000"/>
                            </a:schemeClr>
                          </a:solidFill>
                          <a:effectLst/>
                          <a:latin typeface="Times New Roman" panose="02020603050405020304" pitchFamily="18" charset="0"/>
                          <a:cs typeface="Times New Roman" panose="02020603050405020304" pitchFamily="18" charset="0"/>
                        </a:rPr>
                        <a:t>87%</a:t>
                      </a:r>
                      <a:endParaRPr lang="en-IN" sz="1400" b="1"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270" algn="ctr">
                        <a:spcAft>
                          <a:spcPts val="0"/>
                        </a:spcAft>
                      </a:pPr>
                      <a:r>
                        <a:rPr lang="en-IN" sz="1400" b="1">
                          <a:solidFill>
                            <a:schemeClr val="tx2">
                              <a:lumMod val="10000"/>
                            </a:schemeClr>
                          </a:solidFill>
                          <a:effectLst/>
                          <a:latin typeface="Times New Roman" panose="02020603050405020304" pitchFamily="18" charset="0"/>
                          <a:cs typeface="Times New Roman" panose="02020603050405020304" pitchFamily="18" charset="0"/>
                        </a:rPr>
                        <a:t>90%</a:t>
                      </a:r>
                      <a:endParaRPr lang="en-IN" sz="1400" b="1">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270" algn="ctr">
                        <a:spcAft>
                          <a:spcPts val="0"/>
                        </a:spcAft>
                      </a:pPr>
                      <a:r>
                        <a:rPr lang="en-IN" sz="1400" b="1" dirty="0">
                          <a:solidFill>
                            <a:schemeClr val="tx2">
                              <a:lumMod val="10000"/>
                            </a:schemeClr>
                          </a:solidFill>
                          <a:effectLst/>
                          <a:latin typeface="Times New Roman" panose="02020603050405020304" pitchFamily="18" charset="0"/>
                          <a:cs typeface="Times New Roman" panose="02020603050405020304" pitchFamily="18" charset="0"/>
                        </a:rPr>
                        <a:t>95%</a:t>
                      </a:r>
                      <a:endParaRPr lang="en-IN" sz="1400" b="1"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18586">
                <a:tc>
                  <a:txBody>
                    <a:bodyPr/>
                    <a:lstStyle/>
                    <a:p>
                      <a:pPr indent="-1270" algn="ctr">
                        <a:spcAft>
                          <a:spcPts val="0"/>
                        </a:spcAft>
                      </a:pPr>
                      <a:r>
                        <a:rPr lang="en-IN" sz="1400" dirty="0">
                          <a:solidFill>
                            <a:schemeClr val="tx2">
                              <a:lumMod val="10000"/>
                            </a:schemeClr>
                          </a:solidFill>
                          <a:effectLst/>
                          <a:latin typeface="Times New Roman" panose="02020603050405020304" pitchFamily="18" charset="0"/>
                          <a:cs typeface="Times New Roman" panose="02020603050405020304" pitchFamily="18" charset="0"/>
                        </a:rPr>
                        <a:t>92%</a:t>
                      </a:r>
                      <a:endParaRPr lang="en-IN" sz="14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270" algn="ctr">
                        <a:spcAft>
                          <a:spcPts val="0"/>
                        </a:spcAft>
                      </a:pPr>
                      <a:r>
                        <a:rPr lang="en-IN" sz="1400" dirty="0">
                          <a:solidFill>
                            <a:schemeClr val="tx2">
                              <a:lumMod val="10000"/>
                            </a:schemeClr>
                          </a:solidFill>
                          <a:effectLst/>
                          <a:latin typeface="Times New Roman" panose="02020603050405020304" pitchFamily="18" charset="0"/>
                          <a:cs typeface="Times New Roman" panose="02020603050405020304" pitchFamily="18" charset="0"/>
                        </a:rPr>
                        <a:t>84%</a:t>
                      </a:r>
                      <a:endParaRPr lang="en-IN" sz="14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270" algn="ctr">
                        <a:spcAft>
                          <a:spcPts val="0"/>
                        </a:spcAft>
                      </a:pPr>
                      <a:r>
                        <a:rPr lang="en-IN" sz="1400">
                          <a:solidFill>
                            <a:schemeClr val="tx2">
                              <a:lumMod val="10000"/>
                            </a:schemeClr>
                          </a:solidFill>
                          <a:effectLst/>
                          <a:latin typeface="Times New Roman" panose="02020603050405020304" pitchFamily="18" charset="0"/>
                          <a:cs typeface="Times New Roman" panose="02020603050405020304" pitchFamily="18" charset="0"/>
                        </a:rPr>
                        <a:t>88%</a:t>
                      </a:r>
                      <a:endParaRPr lang="en-IN" sz="140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270" algn="ctr">
                        <a:spcAft>
                          <a:spcPts val="0"/>
                        </a:spcAft>
                      </a:pPr>
                      <a:r>
                        <a:rPr lang="en-IN" sz="1400" dirty="0">
                          <a:solidFill>
                            <a:schemeClr val="tx2">
                              <a:lumMod val="10000"/>
                            </a:schemeClr>
                          </a:solidFill>
                          <a:effectLst/>
                          <a:latin typeface="Times New Roman" panose="02020603050405020304" pitchFamily="18" charset="0"/>
                          <a:cs typeface="Times New Roman" panose="02020603050405020304" pitchFamily="18" charset="0"/>
                        </a:rPr>
                        <a:t>93%</a:t>
                      </a:r>
                      <a:endParaRPr lang="en-IN" sz="14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18587">
                <a:tc>
                  <a:txBody>
                    <a:bodyPr/>
                    <a:lstStyle/>
                    <a:p>
                      <a:pPr indent="-1270" algn="ctr">
                        <a:spcAft>
                          <a:spcPts val="0"/>
                        </a:spcAft>
                      </a:pPr>
                      <a:r>
                        <a:rPr lang="en-IN" sz="1400">
                          <a:solidFill>
                            <a:schemeClr val="tx2">
                              <a:lumMod val="10000"/>
                            </a:schemeClr>
                          </a:solidFill>
                          <a:effectLst/>
                          <a:latin typeface="Times New Roman" panose="02020603050405020304" pitchFamily="18" charset="0"/>
                          <a:cs typeface="Times New Roman" panose="02020603050405020304" pitchFamily="18" charset="0"/>
                        </a:rPr>
                        <a:t>84%</a:t>
                      </a:r>
                      <a:endParaRPr lang="en-IN" sz="140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270" algn="ctr">
                        <a:spcAft>
                          <a:spcPts val="0"/>
                        </a:spcAft>
                      </a:pPr>
                      <a:r>
                        <a:rPr lang="en-IN" sz="1400">
                          <a:solidFill>
                            <a:schemeClr val="tx2">
                              <a:lumMod val="10000"/>
                            </a:schemeClr>
                          </a:solidFill>
                          <a:effectLst/>
                          <a:latin typeface="Times New Roman" panose="02020603050405020304" pitchFamily="18" charset="0"/>
                          <a:cs typeface="Times New Roman" panose="02020603050405020304" pitchFamily="18" charset="0"/>
                        </a:rPr>
                        <a:t>81%</a:t>
                      </a:r>
                      <a:endParaRPr lang="en-IN" sz="140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270" algn="ctr">
                        <a:spcAft>
                          <a:spcPts val="0"/>
                        </a:spcAft>
                      </a:pPr>
                      <a:r>
                        <a:rPr lang="en-IN" sz="1400">
                          <a:solidFill>
                            <a:schemeClr val="tx2">
                              <a:lumMod val="10000"/>
                            </a:schemeClr>
                          </a:solidFill>
                          <a:effectLst/>
                          <a:latin typeface="Times New Roman" panose="02020603050405020304" pitchFamily="18" charset="0"/>
                          <a:cs typeface="Times New Roman" panose="02020603050405020304" pitchFamily="18" charset="0"/>
                        </a:rPr>
                        <a:t>82%</a:t>
                      </a:r>
                      <a:endParaRPr lang="en-IN" sz="140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270" algn="ctr">
                        <a:spcAft>
                          <a:spcPts val="0"/>
                        </a:spcAft>
                      </a:pPr>
                      <a:r>
                        <a:rPr lang="en-IN" sz="1400">
                          <a:solidFill>
                            <a:schemeClr val="tx2">
                              <a:lumMod val="10000"/>
                            </a:schemeClr>
                          </a:solidFill>
                          <a:effectLst/>
                          <a:latin typeface="Times New Roman" panose="02020603050405020304" pitchFamily="18" charset="0"/>
                          <a:cs typeface="Times New Roman" panose="02020603050405020304" pitchFamily="18" charset="0"/>
                        </a:rPr>
                        <a:t>80%</a:t>
                      </a:r>
                      <a:endParaRPr lang="en-IN" sz="140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04862">
                <a:tc>
                  <a:txBody>
                    <a:bodyPr/>
                    <a:lstStyle/>
                    <a:p>
                      <a:pPr indent="-1270" algn="ctr">
                        <a:spcAft>
                          <a:spcPts val="0"/>
                        </a:spcAft>
                      </a:pPr>
                      <a:r>
                        <a:rPr lang="en-IN" sz="1400">
                          <a:solidFill>
                            <a:schemeClr val="tx2">
                              <a:lumMod val="10000"/>
                            </a:schemeClr>
                          </a:solidFill>
                          <a:effectLst/>
                          <a:latin typeface="Times New Roman" panose="02020603050405020304" pitchFamily="18" charset="0"/>
                          <a:cs typeface="Times New Roman" panose="02020603050405020304" pitchFamily="18" charset="0"/>
                        </a:rPr>
                        <a:t>84%</a:t>
                      </a:r>
                      <a:endParaRPr lang="en-IN" sz="140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270" algn="ctr">
                        <a:spcAft>
                          <a:spcPts val="0"/>
                        </a:spcAft>
                      </a:pPr>
                      <a:r>
                        <a:rPr lang="en-IN" sz="1400">
                          <a:solidFill>
                            <a:schemeClr val="tx2">
                              <a:lumMod val="10000"/>
                            </a:schemeClr>
                          </a:solidFill>
                          <a:effectLst/>
                          <a:latin typeface="Times New Roman" panose="02020603050405020304" pitchFamily="18" charset="0"/>
                          <a:cs typeface="Times New Roman" panose="02020603050405020304" pitchFamily="18" charset="0"/>
                        </a:rPr>
                        <a:t>76%</a:t>
                      </a:r>
                      <a:endParaRPr lang="en-IN" sz="140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270" algn="ctr">
                        <a:spcAft>
                          <a:spcPts val="0"/>
                        </a:spcAft>
                      </a:pPr>
                      <a:r>
                        <a:rPr lang="en-IN" sz="1400">
                          <a:solidFill>
                            <a:schemeClr val="tx2">
                              <a:lumMod val="10000"/>
                            </a:schemeClr>
                          </a:solidFill>
                          <a:effectLst/>
                          <a:latin typeface="Times New Roman" panose="02020603050405020304" pitchFamily="18" charset="0"/>
                          <a:cs typeface="Times New Roman" panose="02020603050405020304" pitchFamily="18" charset="0"/>
                        </a:rPr>
                        <a:t>80%</a:t>
                      </a:r>
                      <a:endParaRPr lang="en-IN" sz="140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270" algn="ctr">
                        <a:spcAft>
                          <a:spcPts val="0"/>
                        </a:spcAft>
                      </a:pPr>
                      <a:r>
                        <a:rPr lang="en-IN" sz="1400">
                          <a:solidFill>
                            <a:schemeClr val="tx2">
                              <a:lumMod val="10000"/>
                            </a:schemeClr>
                          </a:solidFill>
                          <a:effectLst/>
                          <a:latin typeface="Times New Roman" panose="02020603050405020304" pitchFamily="18" charset="0"/>
                          <a:cs typeface="Times New Roman" panose="02020603050405020304" pitchFamily="18" charset="0"/>
                        </a:rPr>
                        <a:t>88%</a:t>
                      </a:r>
                      <a:endParaRPr lang="en-IN" sz="140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04862">
                <a:tc>
                  <a:txBody>
                    <a:bodyPr/>
                    <a:lstStyle/>
                    <a:p>
                      <a:pPr indent="-1270" algn="ctr">
                        <a:spcAft>
                          <a:spcPts val="0"/>
                        </a:spcAft>
                      </a:pPr>
                      <a:r>
                        <a:rPr lang="en-IN" sz="1400">
                          <a:solidFill>
                            <a:schemeClr val="tx2">
                              <a:lumMod val="10000"/>
                            </a:schemeClr>
                          </a:solidFill>
                          <a:effectLst/>
                          <a:latin typeface="Times New Roman" panose="02020603050405020304" pitchFamily="18" charset="0"/>
                          <a:cs typeface="Times New Roman" panose="02020603050405020304" pitchFamily="18" charset="0"/>
                        </a:rPr>
                        <a:t>74%</a:t>
                      </a:r>
                      <a:endParaRPr lang="en-IN" sz="140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270" algn="ctr">
                        <a:spcAft>
                          <a:spcPts val="0"/>
                        </a:spcAft>
                      </a:pPr>
                      <a:r>
                        <a:rPr lang="en-IN" sz="1400">
                          <a:solidFill>
                            <a:schemeClr val="tx2">
                              <a:lumMod val="10000"/>
                            </a:schemeClr>
                          </a:solidFill>
                          <a:effectLst/>
                          <a:latin typeface="Times New Roman" panose="02020603050405020304" pitchFamily="18" charset="0"/>
                          <a:cs typeface="Times New Roman" panose="02020603050405020304" pitchFamily="18" charset="0"/>
                        </a:rPr>
                        <a:t>73%</a:t>
                      </a:r>
                      <a:endParaRPr lang="en-IN" sz="140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270" algn="ctr">
                        <a:spcAft>
                          <a:spcPts val="0"/>
                        </a:spcAft>
                      </a:pPr>
                      <a:r>
                        <a:rPr lang="en-IN" sz="1400">
                          <a:solidFill>
                            <a:schemeClr val="tx2">
                              <a:lumMod val="10000"/>
                            </a:schemeClr>
                          </a:solidFill>
                          <a:effectLst/>
                          <a:latin typeface="Times New Roman" panose="02020603050405020304" pitchFamily="18" charset="0"/>
                          <a:cs typeface="Times New Roman" panose="02020603050405020304" pitchFamily="18" charset="0"/>
                        </a:rPr>
                        <a:t>73%</a:t>
                      </a:r>
                      <a:endParaRPr lang="en-IN" sz="140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270" algn="ctr">
                        <a:spcAft>
                          <a:spcPts val="0"/>
                        </a:spcAft>
                      </a:pPr>
                      <a:r>
                        <a:rPr lang="en-IN" sz="1400">
                          <a:solidFill>
                            <a:schemeClr val="tx2">
                              <a:lumMod val="10000"/>
                            </a:schemeClr>
                          </a:solidFill>
                          <a:effectLst/>
                          <a:latin typeface="Times New Roman" panose="02020603050405020304" pitchFamily="18" charset="0"/>
                          <a:cs typeface="Times New Roman" panose="02020603050405020304" pitchFamily="18" charset="0"/>
                        </a:rPr>
                        <a:t>60%</a:t>
                      </a:r>
                      <a:endParaRPr lang="en-IN" sz="140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720517">
                <a:tc>
                  <a:txBody>
                    <a:bodyPr/>
                    <a:lstStyle/>
                    <a:p>
                      <a:pPr indent="-1270" algn="ctr">
                        <a:spcAft>
                          <a:spcPts val="0"/>
                        </a:spcAft>
                      </a:pPr>
                      <a:r>
                        <a:rPr lang="en-IN" sz="1400">
                          <a:solidFill>
                            <a:schemeClr val="tx2">
                              <a:lumMod val="10000"/>
                            </a:schemeClr>
                          </a:solidFill>
                          <a:effectLst/>
                          <a:latin typeface="Times New Roman" panose="02020603050405020304" pitchFamily="18" charset="0"/>
                          <a:cs typeface="Times New Roman" panose="02020603050405020304" pitchFamily="18" charset="0"/>
                        </a:rPr>
                        <a:t>79%</a:t>
                      </a:r>
                      <a:endParaRPr lang="en-IN" sz="140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270" algn="ctr">
                        <a:spcAft>
                          <a:spcPts val="0"/>
                        </a:spcAft>
                      </a:pPr>
                      <a:r>
                        <a:rPr lang="en-IN" sz="1400">
                          <a:solidFill>
                            <a:schemeClr val="tx2">
                              <a:lumMod val="10000"/>
                            </a:schemeClr>
                          </a:solidFill>
                          <a:effectLst/>
                          <a:latin typeface="Times New Roman" panose="02020603050405020304" pitchFamily="18" charset="0"/>
                          <a:cs typeface="Times New Roman" panose="02020603050405020304" pitchFamily="18" charset="0"/>
                        </a:rPr>
                        <a:t>69%</a:t>
                      </a:r>
                      <a:endParaRPr lang="en-IN" sz="140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270" algn="ctr">
                        <a:spcAft>
                          <a:spcPts val="0"/>
                        </a:spcAft>
                      </a:pPr>
                      <a:r>
                        <a:rPr lang="en-IN" sz="1400">
                          <a:solidFill>
                            <a:schemeClr val="tx2">
                              <a:lumMod val="10000"/>
                            </a:schemeClr>
                          </a:solidFill>
                          <a:effectLst/>
                          <a:latin typeface="Times New Roman" panose="02020603050405020304" pitchFamily="18" charset="0"/>
                          <a:cs typeface="Times New Roman" panose="02020603050405020304" pitchFamily="18" charset="0"/>
                        </a:rPr>
                        <a:t>73%</a:t>
                      </a:r>
                      <a:endParaRPr lang="en-IN" sz="140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270" algn="ctr">
                        <a:spcAft>
                          <a:spcPts val="0"/>
                        </a:spcAft>
                      </a:pPr>
                      <a:r>
                        <a:rPr lang="en-IN" sz="1400" dirty="0">
                          <a:solidFill>
                            <a:schemeClr val="tx2">
                              <a:lumMod val="10000"/>
                            </a:schemeClr>
                          </a:solidFill>
                          <a:effectLst/>
                          <a:latin typeface="Times New Roman" panose="02020603050405020304" pitchFamily="18" charset="0"/>
                          <a:cs typeface="Times New Roman" panose="02020603050405020304" pitchFamily="18" charset="0"/>
                        </a:rPr>
                        <a:t>78%</a:t>
                      </a:r>
                      <a:endParaRPr lang="en-IN" sz="14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3209505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pPr/>
              <a:t>17</a:t>
            </a:fld>
            <a:endParaRPr lang="en"/>
          </a:p>
        </p:txBody>
      </p:sp>
      <p:sp>
        <p:nvSpPr>
          <p:cNvPr id="4" name="Rectangle 3"/>
          <p:cNvSpPr/>
          <p:nvPr/>
        </p:nvSpPr>
        <p:spPr>
          <a:xfrm>
            <a:off x="1075298" y="1831134"/>
            <a:ext cx="3091066" cy="2651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Ø"/>
            </a:pPr>
            <a:r>
              <a:rPr lang="en-IN" sz="1600" dirty="0" smtClean="0">
                <a:solidFill>
                  <a:schemeClr val="bg1"/>
                </a:solidFill>
                <a:latin typeface="Times New Roman" panose="02020603050405020304" pitchFamily="18" charset="0"/>
                <a:cs typeface="Times New Roman" panose="02020603050405020304" pitchFamily="18" charset="0"/>
              </a:rPr>
              <a:t>High accuracy: 89%</a:t>
            </a:r>
          </a:p>
          <a:p>
            <a:pPr marL="285750" indent="-285750" algn="just">
              <a:buFont typeface="Wingdings" panose="05000000000000000000" pitchFamily="2" charset="2"/>
              <a:buChar char="Ø"/>
            </a:pPr>
            <a:endParaRPr lang="en-IN" sz="16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600" dirty="0" smtClean="0">
                <a:solidFill>
                  <a:schemeClr val="bg1"/>
                </a:solidFill>
                <a:latin typeface="Times New Roman" panose="02020603050405020304" pitchFamily="18" charset="0"/>
                <a:cs typeface="Times New Roman" panose="02020603050405020304" pitchFamily="18" charset="0"/>
              </a:rPr>
              <a:t>Cost efficient</a:t>
            </a:r>
          </a:p>
          <a:p>
            <a:pPr marL="285750" indent="-285750" algn="just">
              <a:buFont typeface="Wingdings" panose="05000000000000000000" pitchFamily="2" charset="2"/>
              <a:buChar char="Ø"/>
            </a:pPr>
            <a:endParaRPr lang="en-GB" sz="1600" dirty="0" smtClean="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GB" sz="1600" dirty="0" smtClean="0">
                <a:solidFill>
                  <a:schemeClr val="bg1"/>
                </a:solidFill>
                <a:latin typeface="Times New Roman" panose="02020603050405020304" pitchFamily="18" charset="0"/>
                <a:cs typeface="Times New Roman" panose="02020603050405020304" pitchFamily="18" charset="0"/>
              </a:rPr>
              <a:t>Precise results</a:t>
            </a:r>
          </a:p>
          <a:p>
            <a:pPr marL="285750" indent="-285750" algn="just">
              <a:buFont typeface="Wingdings" panose="05000000000000000000" pitchFamily="2" charset="2"/>
              <a:buChar char="Ø"/>
            </a:pPr>
            <a:endParaRPr lang="en-GB" sz="16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GB" sz="1600" dirty="0" smtClean="0">
                <a:solidFill>
                  <a:schemeClr val="bg1"/>
                </a:solidFill>
                <a:latin typeface="Times New Roman" panose="02020603050405020304" pitchFamily="18" charset="0"/>
                <a:cs typeface="Times New Roman" panose="02020603050405020304" pitchFamily="18" charset="0"/>
              </a:rPr>
              <a:t>Computationally less complex </a:t>
            </a:r>
          </a:p>
        </p:txBody>
      </p:sp>
      <p:sp>
        <p:nvSpPr>
          <p:cNvPr id="5" name="TextBox 4"/>
          <p:cNvSpPr txBox="1"/>
          <p:nvPr/>
        </p:nvSpPr>
        <p:spPr>
          <a:xfrm>
            <a:off x="1075298" y="724614"/>
            <a:ext cx="3091066"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GB" sz="2800" b="1" dirty="0" smtClean="0">
                <a:solidFill>
                  <a:schemeClr val="tx2">
                    <a:lumMod val="10000"/>
                  </a:schemeClr>
                </a:solidFill>
                <a:latin typeface="Times New Roman" panose="02020603050405020304" pitchFamily="18" charset="0"/>
                <a:cs typeface="Times New Roman" panose="02020603050405020304" pitchFamily="18" charset="0"/>
              </a:rPr>
              <a:t>ADVANTAGES</a:t>
            </a:r>
            <a:endParaRPr lang="en-IN" sz="2800" b="1"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8" name="Rectangle 7"/>
          <p:cNvSpPr/>
          <p:nvPr/>
        </p:nvSpPr>
        <p:spPr>
          <a:xfrm>
            <a:off x="5050303" y="1831134"/>
            <a:ext cx="3091066" cy="2651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Ø"/>
            </a:pPr>
            <a:r>
              <a:rPr lang="en-IN" sz="1500" dirty="0" smtClean="0">
                <a:latin typeface="Times New Roman" panose="02020603050405020304" pitchFamily="18" charset="0"/>
                <a:cs typeface="Times New Roman" panose="02020603050405020304" pitchFamily="18" charset="0"/>
              </a:rPr>
              <a:t> Detection of only two hand grips</a:t>
            </a:r>
          </a:p>
          <a:p>
            <a:pPr marL="285750" indent="-285750" algn="just">
              <a:buFont typeface="Wingdings" panose="05000000000000000000" pitchFamily="2" charset="2"/>
              <a:buChar char="Ø"/>
            </a:pPr>
            <a:endParaRPr lang="en-IN" sz="15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500" dirty="0" smtClean="0">
                <a:latin typeface="Times New Roman" panose="02020603050405020304" pitchFamily="18" charset="0"/>
                <a:cs typeface="Times New Roman" panose="02020603050405020304" pitchFamily="18" charset="0"/>
              </a:rPr>
              <a:t> Trained on limited data</a:t>
            </a:r>
          </a:p>
          <a:p>
            <a:pPr marL="285750" indent="-285750" algn="just">
              <a:buFont typeface="Wingdings" panose="05000000000000000000" pitchFamily="2" charset="2"/>
              <a:buChar char="Ø"/>
            </a:pPr>
            <a:endParaRPr lang="en-GB" sz="15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500" dirty="0" smtClean="0">
                <a:solidFill>
                  <a:schemeClr val="bg1"/>
                </a:solidFill>
                <a:latin typeface="Times New Roman" panose="02020603050405020304" pitchFamily="18" charset="0"/>
                <a:cs typeface="Times New Roman" panose="02020603050405020304" pitchFamily="18" charset="0"/>
              </a:rPr>
              <a:t> High noise in signal may affect accuracy </a:t>
            </a:r>
            <a:endParaRPr lang="en-US" sz="1500"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5050303" y="724614"/>
            <a:ext cx="3091066"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GB" sz="2800" b="1" dirty="0" smtClean="0">
                <a:solidFill>
                  <a:schemeClr val="tx2">
                    <a:lumMod val="10000"/>
                  </a:schemeClr>
                </a:solidFill>
                <a:latin typeface="Times New Roman" panose="02020603050405020304" pitchFamily="18" charset="0"/>
                <a:cs typeface="Times New Roman" panose="02020603050405020304" pitchFamily="18" charset="0"/>
              </a:rPr>
              <a:t>LIMITATIONS</a:t>
            </a:r>
            <a:endParaRPr lang="en-IN" sz="2800" b="1" dirty="0">
              <a:solidFill>
                <a:schemeClr val="tx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1332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 smtClean="0"/>
              <a:pPr/>
              <a:t>18</a:t>
            </a:fld>
            <a:endParaRPr lang="en"/>
          </a:p>
        </p:txBody>
      </p:sp>
      <p:sp>
        <p:nvSpPr>
          <p:cNvPr id="13" name="Google Shape;240;g11dd2e5d03f_0_190"/>
          <p:cNvSpPr txBox="1"/>
          <p:nvPr/>
        </p:nvSpPr>
        <p:spPr>
          <a:xfrm>
            <a:off x="-340342" y="2002177"/>
            <a:ext cx="4224823" cy="738633"/>
          </a:xfrm>
          <a:prstGeom prst="rect">
            <a:avLst/>
          </a:prstGeom>
          <a:noFill/>
          <a:ln>
            <a:noFill/>
          </a:ln>
        </p:spPr>
        <p:txBody>
          <a:bodyPr spcFirstLastPara="1" wrap="square" lIns="91425" tIns="91425" rIns="91425" bIns="91425" anchor="t" anchorCtr="0">
            <a:spAutoFit/>
          </a:bodyPr>
          <a:lstStyle/>
          <a:p>
            <a:pPr algn="ctr">
              <a:buSzPts val="2900"/>
            </a:pPr>
            <a:r>
              <a:rPr lang="en-GB" sz="3600" b="1" dirty="0" smtClean="0">
                <a:solidFill>
                  <a:schemeClr val="lt1"/>
                </a:solidFill>
                <a:latin typeface="Times New Roman" panose="02020603050405020304" pitchFamily="18" charset="0"/>
                <a:ea typeface="Roboto Slab"/>
                <a:cs typeface="Times New Roman" panose="02020603050405020304" pitchFamily="18" charset="0"/>
                <a:sym typeface="Roboto Slab"/>
              </a:rPr>
              <a:t>CONCLUSION</a:t>
            </a:r>
            <a:endParaRPr lang="en-IN" sz="3600" b="1" dirty="0">
              <a:solidFill>
                <a:schemeClr val="lt1"/>
              </a:solidFill>
              <a:latin typeface="Times New Roman" panose="02020603050405020304" pitchFamily="18" charset="0"/>
              <a:ea typeface="Roboto Slab"/>
              <a:cs typeface="Times New Roman" panose="02020603050405020304" pitchFamily="18" charset="0"/>
              <a:sym typeface="Roboto Slab"/>
            </a:endParaRPr>
          </a:p>
        </p:txBody>
      </p:sp>
      <p:sp>
        <p:nvSpPr>
          <p:cNvPr id="8" name="Google Shape;286;g11dcfcfd39f_1_38"/>
          <p:cNvSpPr txBox="1"/>
          <p:nvPr/>
        </p:nvSpPr>
        <p:spPr>
          <a:xfrm>
            <a:off x="3946776" y="1094535"/>
            <a:ext cx="4619708" cy="2723792"/>
          </a:xfrm>
          <a:prstGeom prst="rect">
            <a:avLst/>
          </a:prstGeom>
          <a:noFill/>
          <a:ln>
            <a:noFill/>
          </a:ln>
        </p:spPr>
        <p:txBody>
          <a:bodyPr spcFirstLastPara="1" wrap="square" lIns="91425" tIns="91425" rIns="91425" bIns="91425" anchor="t" anchorCtr="0">
            <a:spAutoFit/>
          </a:bodyPr>
          <a:lstStyle/>
          <a:p>
            <a:pPr marL="742939" indent="-285750" algn="just">
              <a:buSzPts val="1700"/>
              <a:buFont typeface="Wingdings" panose="05000000000000000000" pitchFamily="2" charset="2"/>
              <a:buChar char="Ø"/>
            </a:pPr>
            <a:endParaRPr sz="1500" dirty="0">
              <a:solidFill>
                <a:schemeClr val="tx2">
                  <a:lumMod val="10000"/>
                </a:schemeClr>
              </a:solidFill>
              <a:latin typeface="Times New Roman" panose="02020603050405020304" pitchFamily="18" charset="0"/>
              <a:ea typeface="Roboto Slab"/>
              <a:cs typeface="Times New Roman" panose="02020603050405020304" pitchFamily="18" charset="0"/>
              <a:sym typeface="Roboto Slab"/>
            </a:endParaRPr>
          </a:p>
          <a:p>
            <a:pPr marL="406397" indent="-285750" algn="just">
              <a:buSzPts val="1700"/>
              <a:buFont typeface="Wingdings" panose="05000000000000000000" pitchFamily="2" charset="2"/>
              <a:buChar char="Ø"/>
            </a:pPr>
            <a:r>
              <a:rPr lang="en" sz="1500" dirty="0">
                <a:solidFill>
                  <a:schemeClr val="tx2">
                    <a:lumMod val="10000"/>
                  </a:schemeClr>
                </a:solidFill>
                <a:latin typeface="Times New Roman" panose="02020603050405020304" pitchFamily="18" charset="0"/>
                <a:ea typeface="Roboto Slab"/>
                <a:cs typeface="Times New Roman" panose="02020603050405020304" pitchFamily="18" charset="0"/>
                <a:sym typeface="Roboto Slab"/>
              </a:rPr>
              <a:t>A</a:t>
            </a:r>
            <a:r>
              <a:rPr lang="en" sz="1500" dirty="0" smtClean="0">
                <a:solidFill>
                  <a:schemeClr val="tx2">
                    <a:lumMod val="10000"/>
                  </a:schemeClr>
                </a:solidFill>
                <a:latin typeface="Times New Roman" panose="02020603050405020304" pitchFamily="18" charset="0"/>
                <a:ea typeface="Roboto Slab"/>
                <a:cs typeface="Times New Roman" panose="02020603050405020304" pitchFamily="18" charset="0"/>
                <a:sym typeface="Roboto Slab"/>
              </a:rPr>
              <a:t>ccurately classify </a:t>
            </a:r>
            <a:r>
              <a:rPr lang="en" sz="1500" dirty="0">
                <a:solidFill>
                  <a:schemeClr val="tx2">
                    <a:lumMod val="10000"/>
                  </a:schemeClr>
                </a:solidFill>
                <a:latin typeface="Times New Roman" panose="02020603050405020304" pitchFamily="18" charset="0"/>
                <a:ea typeface="Roboto Slab"/>
                <a:cs typeface="Times New Roman" panose="02020603050405020304" pitchFamily="18" charset="0"/>
                <a:sym typeface="Roboto Slab"/>
              </a:rPr>
              <a:t>the  </a:t>
            </a:r>
            <a:r>
              <a:rPr lang="en" sz="1500" dirty="0" smtClean="0">
                <a:solidFill>
                  <a:schemeClr val="tx2">
                    <a:lumMod val="10000"/>
                  </a:schemeClr>
                </a:solidFill>
                <a:latin typeface="Times New Roman" panose="02020603050405020304" pitchFamily="18" charset="0"/>
                <a:ea typeface="Roboto Slab"/>
                <a:cs typeface="Times New Roman" panose="02020603050405020304" pitchFamily="18" charset="0"/>
                <a:sym typeface="Roboto Slab"/>
              </a:rPr>
              <a:t>hook and span hand grips.</a:t>
            </a:r>
            <a:endParaRPr sz="1500" dirty="0">
              <a:solidFill>
                <a:schemeClr val="tx2">
                  <a:lumMod val="10000"/>
                </a:schemeClr>
              </a:solidFill>
              <a:latin typeface="Times New Roman" panose="02020603050405020304" pitchFamily="18" charset="0"/>
              <a:ea typeface="Roboto Slab"/>
              <a:cs typeface="Times New Roman" panose="02020603050405020304" pitchFamily="18" charset="0"/>
              <a:sym typeface="Roboto Slab"/>
            </a:endParaRPr>
          </a:p>
          <a:p>
            <a:pPr marL="742939" indent="-285750" algn="just">
              <a:buSzPts val="1700"/>
              <a:buFont typeface="Wingdings" panose="05000000000000000000" pitchFamily="2" charset="2"/>
              <a:buChar char="Ø"/>
            </a:pPr>
            <a:endParaRPr sz="1500" dirty="0">
              <a:solidFill>
                <a:schemeClr val="tx2">
                  <a:lumMod val="10000"/>
                </a:schemeClr>
              </a:solidFill>
              <a:latin typeface="Times New Roman" panose="02020603050405020304" pitchFamily="18" charset="0"/>
              <a:ea typeface="Roboto Slab"/>
              <a:cs typeface="Times New Roman" panose="02020603050405020304" pitchFamily="18" charset="0"/>
              <a:sym typeface="Roboto Slab"/>
            </a:endParaRPr>
          </a:p>
          <a:p>
            <a:pPr marL="406397" indent="-285750" algn="just">
              <a:buSzPts val="1700"/>
              <a:buFont typeface="Wingdings" panose="05000000000000000000" pitchFamily="2" charset="2"/>
              <a:buChar char="Ø"/>
            </a:pPr>
            <a:r>
              <a:rPr lang="en-GB" sz="1500" dirty="0" smtClean="0">
                <a:solidFill>
                  <a:schemeClr val="tx2">
                    <a:lumMod val="10000"/>
                  </a:schemeClr>
                </a:solidFill>
                <a:latin typeface="Times New Roman" panose="02020603050405020304" pitchFamily="18" charset="0"/>
                <a:ea typeface="Roboto Slab"/>
                <a:cs typeface="Times New Roman" panose="02020603050405020304" pitchFamily="18" charset="0"/>
                <a:sym typeface="Roboto Slab"/>
              </a:rPr>
              <a:t>Time-domain, frequency-domain and time-frequency domain feature extraction.</a:t>
            </a:r>
            <a:endParaRPr sz="1500" dirty="0">
              <a:solidFill>
                <a:schemeClr val="tx2">
                  <a:lumMod val="10000"/>
                </a:schemeClr>
              </a:solidFill>
              <a:latin typeface="Times New Roman" panose="02020603050405020304" pitchFamily="18" charset="0"/>
              <a:ea typeface="Roboto Slab"/>
              <a:cs typeface="Times New Roman" panose="02020603050405020304" pitchFamily="18" charset="0"/>
              <a:sym typeface="Roboto Slab"/>
            </a:endParaRPr>
          </a:p>
          <a:p>
            <a:pPr marL="742939" indent="-285750" algn="just">
              <a:buSzPts val="1700"/>
              <a:buFont typeface="Wingdings" panose="05000000000000000000" pitchFamily="2" charset="2"/>
              <a:buChar char="Ø"/>
            </a:pPr>
            <a:endParaRPr sz="1500" dirty="0">
              <a:solidFill>
                <a:schemeClr val="tx2">
                  <a:lumMod val="10000"/>
                </a:schemeClr>
              </a:solidFill>
              <a:latin typeface="Times New Roman" panose="02020603050405020304" pitchFamily="18" charset="0"/>
              <a:ea typeface="Roboto Slab"/>
              <a:cs typeface="Times New Roman" panose="02020603050405020304" pitchFamily="18" charset="0"/>
              <a:sym typeface="Roboto Slab"/>
            </a:endParaRPr>
          </a:p>
          <a:p>
            <a:pPr marL="406397" indent="-285750" algn="just">
              <a:buSzPts val="1700"/>
              <a:buFont typeface="Wingdings" panose="05000000000000000000" pitchFamily="2" charset="2"/>
              <a:buChar char="Ø"/>
            </a:pPr>
            <a:r>
              <a:rPr lang="en-IN" sz="1500" dirty="0">
                <a:solidFill>
                  <a:schemeClr val="tx2">
                    <a:lumMod val="10000"/>
                  </a:schemeClr>
                </a:solidFill>
                <a:latin typeface="Times New Roman" panose="02020603050405020304" pitchFamily="18" charset="0"/>
                <a:cs typeface="Times New Roman" panose="02020603050405020304" pitchFamily="18" charset="0"/>
              </a:rPr>
              <a:t>The XGBoost classifier provided testing accuracy of 89% in the detection of hook and span hand grips. </a:t>
            </a:r>
            <a:endParaRPr lang="en-IN" sz="1500" dirty="0" smtClean="0">
              <a:solidFill>
                <a:schemeClr val="tx2">
                  <a:lumMod val="10000"/>
                </a:schemeClr>
              </a:solidFill>
              <a:latin typeface="Times New Roman" panose="02020603050405020304" pitchFamily="18" charset="0"/>
              <a:cs typeface="Times New Roman" panose="02020603050405020304" pitchFamily="18" charset="0"/>
            </a:endParaRPr>
          </a:p>
          <a:p>
            <a:pPr marL="406397" indent="-285750" algn="just">
              <a:buSzPts val="1700"/>
              <a:buFont typeface="Wingdings" panose="05000000000000000000" pitchFamily="2" charset="2"/>
              <a:buChar char="Ø"/>
            </a:pPr>
            <a:endParaRPr lang="en-IN" sz="1500" dirty="0" smtClean="0">
              <a:solidFill>
                <a:schemeClr val="tx2">
                  <a:lumMod val="10000"/>
                </a:schemeClr>
              </a:solidFill>
              <a:latin typeface="Times New Roman" panose="02020603050405020304" pitchFamily="18" charset="0"/>
              <a:cs typeface="Times New Roman" panose="02020603050405020304" pitchFamily="18" charset="0"/>
            </a:endParaRPr>
          </a:p>
          <a:p>
            <a:pPr marL="406397" indent="-285750" algn="just">
              <a:buSzPts val="1700"/>
              <a:buFont typeface="Wingdings" panose="05000000000000000000" pitchFamily="2" charset="2"/>
              <a:buChar char="Ø"/>
            </a:pPr>
            <a:r>
              <a:rPr lang="en-IN" sz="1500" dirty="0" smtClean="0">
                <a:solidFill>
                  <a:schemeClr val="tx2">
                    <a:lumMod val="10000"/>
                  </a:schemeClr>
                </a:solidFill>
                <a:latin typeface="Times New Roman" panose="02020603050405020304" pitchFamily="18" charset="0"/>
                <a:cs typeface="Times New Roman" panose="02020603050405020304" pitchFamily="18" charset="0"/>
              </a:rPr>
              <a:t>The system can serve as a module for </a:t>
            </a:r>
            <a:r>
              <a:rPr lang="en-IN" sz="1500" dirty="0">
                <a:solidFill>
                  <a:schemeClr val="tx2">
                    <a:lumMod val="10000"/>
                  </a:schemeClr>
                </a:solidFill>
                <a:latin typeface="Times New Roman" panose="02020603050405020304" pitchFamily="18" charset="0"/>
                <a:cs typeface="Times New Roman" panose="02020603050405020304" pitchFamily="18" charset="0"/>
              </a:rPr>
              <a:t>the development of prosthetic hands.</a:t>
            </a:r>
            <a:endParaRPr sz="1500" dirty="0">
              <a:solidFill>
                <a:schemeClr val="tx2">
                  <a:lumMod val="10000"/>
                </a:schemeClr>
              </a:solidFill>
              <a:latin typeface="Times New Roman" panose="02020603050405020304" pitchFamily="18" charset="0"/>
              <a:ea typeface="Roboto Slab"/>
              <a:cs typeface="Times New Roman" panose="02020603050405020304" pitchFamily="18" charset="0"/>
              <a:sym typeface="Roboto Slab"/>
            </a:endParaRPr>
          </a:p>
        </p:txBody>
      </p:sp>
    </p:spTree>
    <p:extLst>
      <p:ext uri="{BB962C8B-B14F-4D97-AF65-F5344CB8AC3E}">
        <p14:creationId xmlns:p14="http://schemas.microsoft.com/office/powerpoint/2010/main" val="5970875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g11dcfcfd39f_1_49"/>
          <p:cNvSpPr txBox="1">
            <a:spLocks noGrp="1"/>
          </p:cNvSpPr>
          <p:nvPr>
            <p:ph type="sldNum" idx="12"/>
          </p:nvPr>
        </p:nvSpPr>
        <p:spPr>
          <a:xfrm>
            <a:off x="-51050" y="4819400"/>
            <a:ext cx="349200" cy="324000"/>
          </a:xfrm>
          <a:prstGeom prst="rect">
            <a:avLst/>
          </a:prstGeom>
          <a:noFill/>
          <a:ln>
            <a:noFill/>
          </a:ln>
        </p:spPr>
        <p:txBody>
          <a:bodyPr spcFirstLastPara="1" wrap="square" lIns="91425" tIns="91425" rIns="91425" bIns="91425" anchor="t" anchorCtr="0">
            <a:noAutofit/>
          </a:bodyPr>
          <a:lstStyle/>
          <a:p>
            <a:fld id="{00000000-1234-1234-1234-123412341234}" type="slidenum">
              <a:rPr lang="en"/>
              <a:pPr/>
              <a:t>19</a:t>
            </a:fld>
            <a:endParaRPr/>
          </a:p>
        </p:txBody>
      </p:sp>
      <p:sp>
        <p:nvSpPr>
          <p:cNvPr id="292" name="Google Shape;292;g11dcfcfd39f_1_49"/>
          <p:cNvSpPr txBox="1"/>
          <p:nvPr/>
        </p:nvSpPr>
        <p:spPr>
          <a:xfrm>
            <a:off x="298150" y="49522"/>
            <a:ext cx="2961695" cy="615523"/>
          </a:xfrm>
          <a:prstGeom prst="rect">
            <a:avLst/>
          </a:prstGeom>
          <a:noFill/>
          <a:ln>
            <a:noFill/>
          </a:ln>
        </p:spPr>
        <p:txBody>
          <a:bodyPr spcFirstLastPara="1" wrap="square" lIns="91425" tIns="91425" rIns="91425" bIns="91425" anchor="t" anchorCtr="0">
            <a:spAutoFit/>
          </a:bodyPr>
          <a:lstStyle/>
          <a:p>
            <a:pPr marL="120647">
              <a:buSzPts val="1700"/>
            </a:pPr>
            <a:r>
              <a:rPr lang="en-IN" sz="2800" b="1" dirty="0" smtClean="0">
                <a:latin typeface="Times New Roman" panose="02020603050405020304" pitchFamily="18" charset="0"/>
                <a:ea typeface="Nixie One"/>
                <a:cs typeface="Times New Roman" panose="02020603050405020304" pitchFamily="18" charset="0"/>
                <a:sym typeface="Nixie One"/>
              </a:rPr>
              <a:t>REFERENCES</a:t>
            </a:r>
            <a:endParaRPr lang="en-IN" sz="2800" b="1" dirty="0">
              <a:latin typeface="Times New Roman" panose="02020603050405020304" pitchFamily="18" charset="0"/>
              <a:ea typeface="Nixie One"/>
              <a:cs typeface="Times New Roman" panose="02020603050405020304" pitchFamily="18" charset="0"/>
              <a:sym typeface="Nixie One"/>
            </a:endParaRPr>
          </a:p>
        </p:txBody>
      </p:sp>
      <p:sp>
        <p:nvSpPr>
          <p:cNvPr id="2" name="TextBox 1"/>
          <p:cNvSpPr txBox="1"/>
          <p:nvPr/>
        </p:nvSpPr>
        <p:spPr>
          <a:xfrm>
            <a:off x="831897" y="670072"/>
            <a:ext cx="8195223" cy="6324808"/>
          </a:xfrm>
          <a:prstGeom prst="rect">
            <a:avLst/>
          </a:prstGeom>
          <a:noFill/>
        </p:spPr>
        <p:txBody>
          <a:bodyPr wrap="square" rtlCol="0">
            <a:spAutoFit/>
          </a:bodyPr>
          <a:lstStyle/>
          <a:p>
            <a:pPr marL="342900" lvl="8" indent="-342900" algn="just">
              <a:buFont typeface="+mj-lt"/>
              <a:buAutoNum type="arabicPeriod"/>
            </a:pPr>
            <a:r>
              <a:rPr lang="en-IN" sz="1500" dirty="0" smtClean="0">
                <a:latin typeface="Times New Roman" panose="02020603050405020304" pitchFamily="18" charset="0"/>
                <a:cs typeface="Times New Roman" panose="02020603050405020304" pitchFamily="18" charset="0"/>
              </a:rPr>
              <a:t>J</a:t>
            </a:r>
            <a:r>
              <a:rPr lang="en-IN" sz="1500" dirty="0">
                <a:latin typeface="Times New Roman" panose="02020603050405020304" pitchFamily="18" charset="0"/>
                <a:cs typeface="Times New Roman" panose="02020603050405020304" pitchFamily="18" charset="0"/>
              </a:rPr>
              <a:t>. O. Pinzon-Arenas, R. Jiménez-Moreno and J. E. Herrera-Benavides, "Convolutional Neural Network for Hand Gesture Recognition using 8 different EMG Signals," in XXII Symposium on Image, Signal Processing and Artificial Vision, 2019, pp. 1-5. </a:t>
            </a:r>
            <a:endParaRPr lang="en-IN" sz="1500" dirty="0" smtClean="0">
              <a:latin typeface="Times New Roman" panose="02020603050405020304" pitchFamily="18" charset="0"/>
              <a:cs typeface="Times New Roman" panose="02020603050405020304" pitchFamily="18" charset="0"/>
            </a:endParaRPr>
          </a:p>
          <a:p>
            <a:pPr marL="342900" lvl="8" indent="-342900" algn="just">
              <a:buFont typeface="+mj-lt"/>
              <a:buAutoNum type="arabicPeriod"/>
            </a:pPr>
            <a:r>
              <a:rPr lang="en-IN" sz="1500" dirty="0">
                <a:latin typeface="Times New Roman" panose="02020603050405020304" pitchFamily="18" charset="0"/>
                <a:cs typeface="Times New Roman" panose="02020603050405020304" pitchFamily="18" charset="0"/>
              </a:rPr>
              <a:t>H. Chen, Y. Zhang, Z. Zhang, Y. Fang, H. Liu and C. Yao, "Exploring the relation between EMG sampling frequency and hand motion recognition accuracy," in IEEE International Conference on Systems, Man, and Cybernetics, 2017, pp. 1139-1144</a:t>
            </a:r>
            <a:r>
              <a:rPr lang="en-IN" sz="1500" dirty="0" smtClean="0">
                <a:latin typeface="Times New Roman" panose="02020603050405020304" pitchFamily="18" charset="0"/>
                <a:cs typeface="Times New Roman" panose="02020603050405020304" pitchFamily="18" charset="0"/>
              </a:rPr>
              <a:t>.</a:t>
            </a:r>
          </a:p>
          <a:p>
            <a:pPr marL="342900" lvl="8" indent="-342900" algn="just">
              <a:buFont typeface="+mj-lt"/>
              <a:buAutoNum type="arabicPeriod"/>
            </a:pPr>
            <a:r>
              <a:rPr lang="en-IN" sz="1500" dirty="0">
                <a:latin typeface="Times New Roman" panose="02020603050405020304" pitchFamily="18" charset="0"/>
                <a:cs typeface="Times New Roman" panose="02020603050405020304" pitchFamily="18" charset="0"/>
              </a:rPr>
              <a:t>Qi, J., Jiang, G., Li, G. et al., “Surface EMG hand gesture recognition system based on PCA and GRNN,” in in International Conference on Neural Computing &amp; Applications, vol.32, 2020, pp. 6343–6351</a:t>
            </a:r>
            <a:r>
              <a:rPr lang="en-IN" sz="1500" dirty="0" smtClean="0">
                <a:latin typeface="Times New Roman" panose="02020603050405020304" pitchFamily="18" charset="0"/>
                <a:cs typeface="Times New Roman" panose="02020603050405020304" pitchFamily="18" charset="0"/>
              </a:rPr>
              <a:t>.</a:t>
            </a:r>
          </a:p>
          <a:p>
            <a:pPr marL="342900" lvl="8" indent="-342900" algn="just">
              <a:buFont typeface="+mj-lt"/>
              <a:buAutoNum type="arabicPeriod"/>
            </a:pPr>
            <a:r>
              <a:rPr lang="en-IN" sz="1500" dirty="0">
                <a:latin typeface="Times New Roman" panose="02020603050405020304" pitchFamily="18" charset="0"/>
                <a:cs typeface="Times New Roman" panose="02020603050405020304" pitchFamily="18" charset="0"/>
              </a:rPr>
              <a:t>Shanmuganathan, V., Yesudhas, H.R., Khan, M.S. et al., “R-CNN and wavelet feature extraction for hand gesture recognition with EMG signals,” in Neural Computing &amp; Applications, vol.32, 2020, pp. 16723–16736</a:t>
            </a:r>
            <a:r>
              <a:rPr lang="en-IN" sz="1500" dirty="0" smtClean="0">
                <a:latin typeface="Times New Roman" panose="02020603050405020304" pitchFamily="18" charset="0"/>
                <a:cs typeface="Times New Roman" panose="02020603050405020304" pitchFamily="18" charset="0"/>
              </a:rPr>
              <a:t>.</a:t>
            </a:r>
          </a:p>
          <a:p>
            <a:pPr marL="342900" lvl="8" indent="-342900" algn="just">
              <a:buFont typeface="+mj-lt"/>
              <a:buAutoNum type="arabicPeriod"/>
            </a:pPr>
            <a:r>
              <a:rPr lang="en-IN" sz="1500" dirty="0">
                <a:latin typeface="Times New Roman" panose="02020603050405020304" pitchFamily="18" charset="0"/>
                <a:cs typeface="Times New Roman" panose="02020603050405020304" pitchFamily="18" charset="0"/>
              </a:rPr>
              <a:t>S. Benatti et al., "A Versatile Embedded Platform for EMG Acquisition and Gesture Recognition," in IEEE Transactions on Biomedical Circuits and Systems, vol. 9, no. 5, pp. 620-630, </a:t>
            </a:r>
            <a:r>
              <a:rPr lang="en-IN" sz="1500" dirty="0" smtClean="0">
                <a:latin typeface="Times New Roman" panose="02020603050405020304" pitchFamily="18" charset="0"/>
                <a:cs typeface="Times New Roman" panose="02020603050405020304" pitchFamily="18" charset="0"/>
              </a:rPr>
              <a:t>2015. </a:t>
            </a:r>
          </a:p>
          <a:p>
            <a:pPr marL="342900" lvl="8" indent="-342900" algn="just">
              <a:buFont typeface="+mj-lt"/>
              <a:buAutoNum type="arabicPeriod"/>
            </a:pPr>
            <a:r>
              <a:rPr lang="en-GB" sz="1500" dirty="0" smtClean="0">
                <a:latin typeface="Times New Roman" panose="02020603050405020304" pitchFamily="18" charset="0"/>
                <a:cs typeface="Times New Roman" panose="02020603050405020304" pitchFamily="18" charset="0"/>
              </a:rPr>
              <a:t>A </a:t>
            </a:r>
            <a:r>
              <a:rPr lang="en-IN" sz="1500" dirty="0">
                <a:latin typeface="Times New Roman" panose="02020603050405020304" pitchFamily="18" charset="0"/>
                <a:cs typeface="Times New Roman" panose="02020603050405020304" pitchFamily="18" charset="0"/>
              </a:rPr>
              <a:t>X. Liu, J. Sacks, M. Zhang, A. G. Richardson, T. H. Lucas and J. Van der Spiegel, "The Virtual Trackpad: An Electromyography-Based, Wireless, Real-Time, Low-Power, Embedded Hand-Gesture-Recognition System Using an Event-Driven Artificial Neural Network," in IEEE Transactions on Circuits and Systems II: Express Briefs, vol. 64, no. 11, pp. 1257-1261, 2017</a:t>
            </a:r>
            <a:r>
              <a:rPr lang="en-IN" sz="1500" dirty="0" smtClean="0">
                <a:latin typeface="Times New Roman" panose="02020603050405020304" pitchFamily="18" charset="0"/>
                <a:cs typeface="Times New Roman" panose="02020603050405020304" pitchFamily="18" charset="0"/>
              </a:rPr>
              <a:t>.</a:t>
            </a:r>
            <a:r>
              <a:rPr lang="en-IN" sz="1500" dirty="0">
                <a:latin typeface="Times New Roman" panose="02020603050405020304" pitchFamily="18" charset="0"/>
                <a:cs typeface="Times New Roman" panose="02020603050405020304" pitchFamily="18" charset="0"/>
              </a:rPr>
              <a:t> </a:t>
            </a:r>
          </a:p>
          <a:p>
            <a:pPr marL="342900" lvl="8" indent="-342900" algn="just">
              <a:buFont typeface="+mj-lt"/>
              <a:buAutoNum type="arabicPeriod"/>
            </a:pPr>
            <a:endParaRPr lang="en-IN" sz="1500" dirty="0" smtClean="0">
              <a:latin typeface="Times New Roman" panose="02020603050405020304" pitchFamily="18" charset="0"/>
              <a:cs typeface="Times New Roman" panose="02020603050405020304" pitchFamily="18" charset="0"/>
            </a:endParaRPr>
          </a:p>
          <a:p>
            <a:pPr lvl="8" algn="just"/>
            <a:endParaRPr lang="en-IN" sz="1500" dirty="0" smtClean="0">
              <a:latin typeface="Times New Roman" panose="02020603050405020304" pitchFamily="18" charset="0"/>
              <a:cs typeface="Times New Roman" panose="02020603050405020304" pitchFamily="18" charset="0"/>
            </a:endParaRPr>
          </a:p>
          <a:p>
            <a:pPr marL="342900" lvl="8" indent="-342900" algn="just">
              <a:buFont typeface="+mj-lt"/>
              <a:buAutoNum type="arabicPeriod"/>
            </a:pPr>
            <a:endParaRPr lang="en-IN" sz="1500" dirty="0">
              <a:latin typeface="Times New Roman" panose="02020603050405020304" pitchFamily="18" charset="0"/>
              <a:cs typeface="Times New Roman" panose="02020603050405020304" pitchFamily="18" charset="0"/>
            </a:endParaRPr>
          </a:p>
          <a:p>
            <a:pPr marL="342900" lvl="8" indent="-342900" algn="just">
              <a:buFont typeface="+mj-lt"/>
              <a:buAutoNum type="arabicPeriod"/>
            </a:pPr>
            <a:endParaRPr lang="en-IN" sz="1500" dirty="0">
              <a:latin typeface="Times New Roman" panose="02020603050405020304" pitchFamily="18" charset="0"/>
              <a:cs typeface="Times New Roman" panose="02020603050405020304" pitchFamily="18" charset="0"/>
            </a:endParaRPr>
          </a:p>
          <a:p>
            <a:pPr marL="342900" lvl="8" indent="-342900" algn="just">
              <a:buFont typeface="+mj-lt"/>
              <a:buAutoNum type="arabicPeriod"/>
            </a:pPr>
            <a:endParaRPr lang="en-IN" sz="1500" dirty="0" smtClean="0">
              <a:latin typeface="Times New Roman" panose="02020603050405020304" pitchFamily="18" charset="0"/>
              <a:cs typeface="Times New Roman" panose="02020603050405020304" pitchFamily="18" charset="0"/>
            </a:endParaRPr>
          </a:p>
          <a:p>
            <a:pPr marL="342900" lvl="8" indent="-342900" algn="just">
              <a:buFont typeface="+mj-lt"/>
              <a:buAutoNum type="arabicPeriod"/>
            </a:pPr>
            <a:endParaRPr lang="en-IN" sz="1500" dirty="0" smtClean="0">
              <a:latin typeface="Times New Roman" panose="02020603050405020304" pitchFamily="18" charset="0"/>
              <a:cs typeface="Times New Roman" panose="02020603050405020304" pitchFamily="18" charset="0"/>
            </a:endParaRPr>
          </a:p>
          <a:p>
            <a:pPr lvl="8" algn="just"/>
            <a:endParaRPr lang="en-GB" sz="1500" dirty="0">
              <a:latin typeface="Times New Roman" panose="02020603050405020304" pitchFamily="18" charset="0"/>
              <a:cs typeface="Times New Roman" panose="02020603050405020304" pitchFamily="18" charset="0"/>
            </a:endParaRPr>
          </a:p>
          <a:p>
            <a:pPr lvl="5" algn="just"/>
            <a:endParaRPr lang="en-IN" sz="15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g11dcfcfd39f_0_0"/>
          <p:cNvSpPr txBox="1"/>
          <p:nvPr/>
        </p:nvSpPr>
        <p:spPr>
          <a:xfrm>
            <a:off x="192101" y="1471201"/>
            <a:ext cx="2888100" cy="2201100"/>
          </a:xfrm>
          <a:prstGeom prst="rect">
            <a:avLst/>
          </a:prstGeom>
          <a:noFill/>
          <a:ln>
            <a:noFill/>
          </a:ln>
        </p:spPr>
        <p:txBody>
          <a:bodyPr spcFirstLastPara="1" wrap="square" lIns="91425" tIns="91425" rIns="91425" bIns="91425" anchor="ctr" anchorCtr="0">
            <a:noAutofit/>
          </a:bodyPr>
          <a:lstStyle/>
          <a:p>
            <a:pPr algn="ctr">
              <a:buClr>
                <a:schemeClr val="lt1"/>
              </a:buClr>
              <a:buSzPts val="4000"/>
            </a:pPr>
            <a:r>
              <a:rPr lang="en-IN" sz="3600" b="1" dirty="0">
                <a:solidFill>
                  <a:schemeClr val="lt1"/>
                </a:solidFill>
                <a:latin typeface="Times New Roman" panose="02020603050405020304" pitchFamily="18" charset="0"/>
                <a:ea typeface="Roboto Slab"/>
                <a:cs typeface="Times New Roman" panose="02020603050405020304" pitchFamily="18" charset="0"/>
                <a:sym typeface="Roboto Slab"/>
              </a:rPr>
              <a:t>CONTENTS</a:t>
            </a:r>
          </a:p>
        </p:txBody>
      </p:sp>
      <p:sp>
        <p:nvSpPr>
          <p:cNvPr id="118" name="Google Shape;118;g11dcfcfd39f_0_0"/>
          <p:cNvSpPr txBox="1">
            <a:spLocks noGrp="1"/>
          </p:cNvSpPr>
          <p:nvPr>
            <p:ph type="sldNum" idx="12"/>
          </p:nvPr>
        </p:nvSpPr>
        <p:spPr>
          <a:xfrm>
            <a:off x="-51050" y="4819400"/>
            <a:ext cx="349200" cy="324000"/>
          </a:xfrm>
          <a:prstGeom prst="rect">
            <a:avLst/>
          </a:prstGeom>
          <a:noFill/>
          <a:ln>
            <a:noFill/>
          </a:ln>
        </p:spPr>
        <p:txBody>
          <a:bodyPr spcFirstLastPara="1" wrap="square" lIns="91425" tIns="91425" rIns="91425" bIns="91425" anchor="t" anchorCtr="0">
            <a:noAutofit/>
          </a:bodyPr>
          <a:lstStyle/>
          <a:p>
            <a:fld id="{00000000-1234-1234-1234-123412341234}" type="slidenum">
              <a:rPr lang="en"/>
              <a:pPr/>
              <a:t>2</a:t>
            </a:fld>
            <a:endParaRPr/>
          </a:p>
        </p:txBody>
      </p:sp>
      <p:sp>
        <p:nvSpPr>
          <p:cNvPr id="3" name="Rectangle 2"/>
          <p:cNvSpPr/>
          <p:nvPr/>
        </p:nvSpPr>
        <p:spPr>
          <a:xfrm>
            <a:off x="3876907" y="556838"/>
            <a:ext cx="5445848" cy="3925785"/>
          </a:xfrm>
          <a:prstGeom prst="rect">
            <a:avLst/>
          </a:prstGeom>
        </p:spPr>
        <p:txBody>
          <a:bodyPr/>
          <a:lstStyle/>
          <a:p>
            <a:pPr marL="285750" lvl="5" indent="-28575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 </a:t>
            </a:r>
            <a:r>
              <a:rPr lang="en-IN" sz="2800" i="0" dirty="0" smtClean="0">
                <a:latin typeface="Times New Roman" panose="02020603050405020304" pitchFamily="18" charset="0"/>
                <a:cs typeface="Times New Roman" panose="02020603050405020304" pitchFamily="18" charset="0"/>
              </a:rPr>
              <a:t>Introduction</a:t>
            </a:r>
            <a:endParaRPr lang="en-IN" sz="2800" dirty="0">
              <a:latin typeface="Times New Roman" panose="02020603050405020304" pitchFamily="18" charset="0"/>
              <a:cs typeface="Times New Roman" panose="02020603050405020304" pitchFamily="18" charset="0"/>
            </a:endParaRPr>
          </a:p>
          <a:p>
            <a:pPr marL="285750" lvl="0" indent="-285750" rtl="0">
              <a:buFont typeface="Wingdings" panose="05000000000000000000" pitchFamily="2" charset="2"/>
              <a:buChar char="Ø"/>
            </a:pPr>
            <a:r>
              <a:rPr lang="en-IN" sz="2800" i="0" dirty="0" smtClean="0">
                <a:latin typeface="Times New Roman" panose="02020603050405020304" pitchFamily="18" charset="0"/>
                <a:cs typeface="Times New Roman" panose="02020603050405020304" pitchFamily="18" charset="0"/>
              </a:rPr>
              <a:t>  Literature Survey</a:t>
            </a:r>
            <a:endParaRPr lang="en-IN" sz="2800" dirty="0">
              <a:latin typeface="Times New Roman" panose="02020603050405020304" pitchFamily="18" charset="0"/>
              <a:cs typeface="Times New Roman" panose="02020603050405020304" pitchFamily="18" charset="0"/>
            </a:endParaRPr>
          </a:p>
          <a:p>
            <a:pPr marL="285750" lvl="0" indent="-285750" rtl="0">
              <a:buFont typeface="Wingdings" panose="05000000000000000000" pitchFamily="2" charset="2"/>
              <a:buChar char="Ø"/>
            </a:pPr>
            <a:r>
              <a:rPr lang="en-IN" sz="2800" i="0" dirty="0" smtClean="0">
                <a:latin typeface="Times New Roman" panose="02020603050405020304" pitchFamily="18" charset="0"/>
                <a:cs typeface="Times New Roman" panose="02020603050405020304" pitchFamily="18" charset="0"/>
              </a:rPr>
              <a:t>  Research Gap</a:t>
            </a:r>
            <a:endParaRPr lang="en-IN" sz="2800" dirty="0">
              <a:latin typeface="Times New Roman" panose="02020603050405020304" pitchFamily="18" charset="0"/>
              <a:cs typeface="Times New Roman" panose="02020603050405020304" pitchFamily="18" charset="0"/>
            </a:endParaRPr>
          </a:p>
          <a:p>
            <a:pPr marL="285750" lvl="0" indent="-285750" rtl="0">
              <a:buFont typeface="Wingdings" panose="05000000000000000000" pitchFamily="2" charset="2"/>
              <a:buChar char="Ø"/>
            </a:pPr>
            <a:r>
              <a:rPr lang="en-IN" sz="2800" i="0" dirty="0" smtClean="0">
                <a:latin typeface="Times New Roman" panose="02020603050405020304" pitchFamily="18" charset="0"/>
                <a:cs typeface="Times New Roman" panose="02020603050405020304" pitchFamily="18" charset="0"/>
              </a:rPr>
              <a:t>  Novelty</a:t>
            </a:r>
            <a:endParaRPr lang="en-IN" sz="2800" dirty="0">
              <a:latin typeface="Times New Roman" panose="02020603050405020304" pitchFamily="18" charset="0"/>
              <a:cs typeface="Times New Roman" panose="02020603050405020304" pitchFamily="18" charset="0"/>
            </a:endParaRPr>
          </a:p>
          <a:p>
            <a:pPr marL="285750" lvl="0" indent="-285750" rtl="0">
              <a:buFont typeface="Wingdings" panose="05000000000000000000" pitchFamily="2" charset="2"/>
              <a:buChar char="Ø"/>
            </a:pPr>
            <a:r>
              <a:rPr lang="en-IN" sz="2800" i="0" dirty="0" smtClean="0">
                <a:latin typeface="Times New Roman" panose="02020603050405020304" pitchFamily="18" charset="0"/>
                <a:cs typeface="Times New Roman" panose="02020603050405020304" pitchFamily="18" charset="0"/>
              </a:rPr>
              <a:t>  Methodology</a:t>
            </a:r>
            <a:endParaRPr lang="en-IN" sz="2800" dirty="0">
              <a:latin typeface="Times New Roman" panose="02020603050405020304" pitchFamily="18" charset="0"/>
              <a:cs typeface="Times New Roman" panose="02020603050405020304" pitchFamily="18" charset="0"/>
            </a:endParaRPr>
          </a:p>
          <a:p>
            <a:pPr marL="285750" lvl="0" indent="-285750" rtl="0">
              <a:buFont typeface="Wingdings" panose="05000000000000000000" pitchFamily="2" charset="2"/>
              <a:buChar char="Ø"/>
            </a:pPr>
            <a:r>
              <a:rPr lang="en-GB" sz="2800" i="0" dirty="0" smtClean="0">
                <a:latin typeface="Times New Roman" panose="02020603050405020304" pitchFamily="18" charset="0"/>
                <a:cs typeface="Times New Roman" panose="02020603050405020304" pitchFamily="18" charset="0"/>
              </a:rPr>
              <a:t>  Performance Evaluation</a:t>
            </a:r>
            <a:endParaRPr lang="en-IN" sz="2800" dirty="0">
              <a:latin typeface="Times New Roman" panose="02020603050405020304" pitchFamily="18" charset="0"/>
              <a:cs typeface="Times New Roman" panose="02020603050405020304" pitchFamily="18" charset="0"/>
            </a:endParaRPr>
          </a:p>
          <a:p>
            <a:pPr marL="285750" lvl="0" indent="-285750" rtl="0">
              <a:buFont typeface="Wingdings" panose="05000000000000000000" pitchFamily="2" charset="2"/>
              <a:buChar char="Ø"/>
            </a:pPr>
            <a:r>
              <a:rPr lang="en-IN" sz="2800" i="0" dirty="0" smtClean="0">
                <a:latin typeface="Times New Roman" panose="02020603050405020304" pitchFamily="18" charset="0"/>
                <a:cs typeface="Times New Roman" panose="02020603050405020304" pitchFamily="18" charset="0"/>
              </a:rPr>
              <a:t>  Advantages and Limitations</a:t>
            </a:r>
            <a:endParaRPr lang="en-IN" sz="2800" dirty="0">
              <a:latin typeface="Times New Roman" panose="02020603050405020304" pitchFamily="18" charset="0"/>
              <a:cs typeface="Times New Roman" panose="02020603050405020304" pitchFamily="18" charset="0"/>
            </a:endParaRPr>
          </a:p>
          <a:p>
            <a:pPr marL="285750" lvl="0" indent="-285750" rtl="0">
              <a:buFont typeface="Wingdings" panose="05000000000000000000" pitchFamily="2" charset="2"/>
              <a:buChar char="Ø"/>
            </a:pPr>
            <a:r>
              <a:rPr lang="en-IN" sz="2800" i="0" dirty="0" smtClean="0">
                <a:latin typeface="Times New Roman" panose="02020603050405020304" pitchFamily="18" charset="0"/>
                <a:cs typeface="Times New Roman" panose="02020603050405020304" pitchFamily="18" charset="0"/>
              </a:rPr>
              <a:t>  Conclusion</a:t>
            </a:r>
            <a:endParaRPr lang="en-IN" sz="2800" dirty="0">
              <a:latin typeface="Times New Roman" panose="02020603050405020304" pitchFamily="18" charset="0"/>
              <a:cs typeface="Times New Roman" panose="02020603050405020304" pitchFamily="18" charset="0"/>
            </a:endParaRPr>
          </a:p>
          <a:p>
            <a:pPr marL="285750" lvl="0" indent="-285750" rtl="0">
              <a:buFont typeface="Wingdings" panose="05000000000000000000" pitchFamily="2" charset="2"/>
              <a:buChar char="Ø"/>
            </a:pPr>
            <a:r>
              <a:rPr lang="en-IN" sz="2800" i="0" dirty="0" smtClean="0">
                <a:latin typeface="Times New Roman" panose="02020603050405020304" pitchFamily="18" charset="0"/>
                <a:cs typeface="Times New Roman" panose="02020603050405020304" pitchFamily="18" charset="0"/>
              </a:rPr>
              <a:t>  References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a:spLocks noGrp="1"/>
          </p:cNvSpPr>
          <p:nvPr>
            <p:ph type="ctrTitle"/>
          </p:nvPr>
        </p:nvSpPr>
        <p:spPr>
          <a:xfrm>
            <a:off x="1648326" y="1776402"/>
            <a:ext cx="5810400" cy="1159800"/>
          </a:xfrm>
        </p:spPr>
        <p:txBody>
          <a:bodyPr/>
          <a:lstStyle/>
          <a:p>
            <a:pPr marL="101598" indent="0" algn="ctr">
              <a:buNone/>
            </a:pPr>
            <a:r>
              <a:rPr lang="en-GB" sz="3600" b="1" dirty="0" smtClean="0">
                <a:latin typeface="Times New Roman" panose="02020603050405020304" pitchFamily="18" charset="0"/>
                <a:cs typeface="Times New Roman" panose="02020603050405020304" pitchFamily="18" charset="0"/>
              </a:rPr>
              <a:t>THANKYOU</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85756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
          <p:cNvSpPr txBox="1">
            <a:spLocks noGrp="1"/>
          </p:cNvSpPr>
          <p:nvPr>
            <p:ph type="title"/>
          </p:nvPr>
        </p:nvSpPr>
        <p:spPr>
          <a:xfrm>
            <a:off x="1169631" y="225092"/>
            <a:ext cx="3208800" cy="1028700"/>
          </a:xfrm>
          <a:prstGeom prst="rect">
            <a:avLst/>
          </a:prstGeom>
          <a:noFill/>
          <a:ln>
            <a:noFill/>
          </a:ln>
        </p:spPr>
        <p:txBody>
          <a:bodyPr spcFirstLastPara="1" wrap="square" lIns="91425" tIns="91425" rIns="91425" bIns="91425" anchor="ctr" anchorCtr="0">
            <a:noAutofit/>
          </a:bodyPr>
          <a:lstStyle/>
          <a:p>
            <a:r>
              <a:rPr lang="en" sz="2800" dirty="0">
                <a:latin typeface="Times New Roman" panose="02020603050405020304" pitchFamily="18" charset="0"/>
                <a:cs typeface="Times New Roman" panose="02020603050405020304" pitchFamily="18" charset="0"/>
              </a:rPr>
              <a:t>INTRODUCTION</a:t>
            </a:r>
            <a:endParaRPr sz="2800" dirty="0">
              <a:latin typeface="Times New Roman" panose="02020603050405020304" pitchFamily="18" charset="0"/>
              <a:cs typeface="Times New Roman" panose="02020603050405020304" pitchFamily="18" charset="0"/>
            </a:endParaRPr>
          </a:p>
        </p:txBody>
      </p:sp>
      <p:sp>
        <p:nvSpPr>
          <p:cNvPr id="131" name="Google Shape;131;p2"/>
          <p:cNvSpPr txBox="1">
            <a:spLocks noGrp="1"/>
          </p:cNvSpPr>
          <p:nvPr>
            <p:ph type="sldNum" idx="12"/>
          </p:nvPr>
        </p:nvSpPr>
        <p:spPr>
          <a:xfrm>
            <a:off x="-51050" y="4819400"/>
            <a:ext cx="349200" cy="324000"/>
          </a:xfrm>
          <a:prstGeom prst="rect">
            <a:avLst/>
          </a:prstGeom>
          <a:noFill/>
          <a:ln>
            <a:noFill/>
          </a:ln>
        </p:spPr>
        <p:txBody>
          <a:bodyPr spcFirstLastPara="1" wrap="square" lIns="91425" tIns="91425" rIns="91425" bIns="91425" anchor="t" anchorCtr="0">
            <a:noAutofit/>
          </a:bodyPr>
          <a:lstStyle/>
          <a:p>
            <a:fld id="{00000000-1234-1234-1234-123412341234}" type="slidenum">
              <a:rPr lang="en"/>
              <a:pPr/>
              <a:t>3</a:t>
            </a:fld>
            <a:endParaRPr/>
          </a:p>
        </p:txBody>
      </p:sp>
      <p:graphicFrame>
        <p:nvGraphicFramePr>
          <p:cNvPr id="5" name="Diagram 4"/>
          <p:cNvGraphicFramePr/>
          <p:nvPr>
            <p:extLst>
              <p:ext uri="{D42A27DB-BD31-4B8C-83A1-F6EECF244321}">
                <p14:modId xmlns:p14="http://schemas.microsoft.com/office/powerpoint/2010/main" val="4114499651"/>
              </p:ext>
            </p:extLst>
          </p:nvPr>
        </p:nvGraphicFramePr>
        <p:xfrm>
          <a:off x="1169631" y="1388788"/>
          <a:ext cx="7424356" cy="35269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7"/>
          <p:cNvSpPr txBox="1">
            <a:spLocks noGrp="1"/>
          </p:cNvSpPr>
          <p:nvPr>
            <p:ph type="sldNum" idx="12"/>
          </p:nvPr>
        </p:nvSpPr>
        <p:spPr>
          <a:xfrm>
            <a:off x="-51050" y="4819400"/>
            <a:ext cx="349200" cy="324000"/>
          </a:xfrm>
          <a:prstGeom prst="rect">
            <a:avLst/>
          </a:prstGeom>
          <a:noFill/>
          <a:ln>
            <a:noFill/>
          </a:ln>
        </p:spPr>
        <p:txBody>
          <a:bodyPr spcFirstLastPara="1" wrap="square" lIns="91425" tIns="91425" rIns="91425" bIns="91425" anchor="t" anchorCtr="0">
            <a:noAutofit/>
          </a:bodyPr>
          <a:lstStyle/>
          <a:p>
            <a:fld id="{00000000-1234-1234-1234-123412341234}" type="slidenum">
              <a:rPr lang="en"/>
              <a:pPr/>
              <a:t>4</a:t>
            </a:fld>
            <a:endParaRPr/>
          </a:p>
        </p:txBody>
      </p:sp>
      <p:sp>
        <p:nvSpPr>
          <p:cNvPr id="138" name="Google Shape;138;p37"/>
          <p:cNvSpPr/>
          <p:nvPr/>
        </p:nvSpPr>
        <p:spPr>
          <a:xfrm>
            <a:off x="318471" y="-99"/>
            <a:ext cx="5917275" cy="5143500"/>
          </a:xfrm>
          <a:prstGeom prst="flowChartDelay">
            <a:avLst/>
          </a:prstGeom>
          <a:solidFill>
            <a:schemeClr val="accent6"/>
          </a:solidFill>
          <a:ln>
            <a:noFill/>
          </a:ln>
        </p:spPr>
        <p:txBody>
          <a:bodyPr spcFirstLastPara="1" wrap="square" lIns="91425" tIns="91425" rIns="91425" bIns="91425" anchor="ctr" anchorCtr="0">
            <a:noAutofit/>
          </a:bodyPr>
          <a:lstStyle/>
          <a:p>
            <a:pPr>
              <a:buSzPts val="1400"/>
            </a:pPr>
            <a:endParaRPr/>
          </a:p>
        </p:txBody>
      </p:sp>
      <p:sp>
        <p:nvSpPr>
          <p:cNvPr id="139" name="Google Shape;139;p37"/>
          <p:cNvSpPr txBox="1"/>
          <p:nvPr/>
        </p:nvSpPr>
        <p:spPr>
          <a:xfrm>
            <a:off x="123549" y="2092931"/>
            <a:ext cx="5994651" cy="738633"/>
          </a:xfrm>
          <a:prstGeom prst="rect">
            <a:avLst/>
          </a:prstGeom>
          <a:noFill/>
          <a:ln>
            <a:noFill/>
          </a:ln>
        </p:spPr>
        <p:txBody>
          <a:bodyPr spcFirstLastPara="1" wrap="square" lIns="91425" tIns="91425" rIns="91425" bIns="91425" anchor="t" anchorCtr="0">
            <a:spAutoFit/>
          </a:bodyPr>
          <a:lstStyle/>
          <a:p>
            <a:pPr marL="31750" algn="ctr">
              <a:buClr>
                <a:schemeClr val="lt1"/>
              </a:buClr>
              <a:buSzPts val="3100"/>
            </a:pPr>
            <a:r>
              <a:rPr lang="en" sz="3600" b="1" dirty="0">
                <a:solidFill>
                  <a:schemeClr val="bg1"/>
                </a:solidFill>
                <a:latin typeface="Times New Roman" panose="02020603050405020304" pitchFamily="18" charset="0"/>
                <a:ea typeface="Roboto Slab"/>
                <a:cs typeface="Times New Roman" panose="02020603050405020304" pitchFamily="18" charset="0"/>
                <a:sym typeface="Roboto Slab"/>
              </a:rPr>
              <a:t>LITERATURE SURVEY</a:t>
            </a:r>
            <a:endParaRPr sz="36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00000000-1234-1234-1234-123412341234}" type="slidenum">
              <a:rPr lang="en" smtClean="0"/>
              <a:pPr/>
              <a:t>5</a:t>
            </a:fld>
            <a:endParaRPr lang="en"/>
          </a:p>
        </p:txBody>
      </p:sp>
      <p:sp>
        <p:nvSpPr>
          <p:cNvPr id="3" name="Rectangle 2"/>
          <p:cNvSpPr/>
          <p:nvPr/>
        </p:nvSpPr>
        <p:spPr>
          <a:xfrm>
            <a:off x="1487811" y="1645504"/>
            <a:ext cx="2620923" cy="2926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lgn="just">
              <a:buFont typeface="Wingdings" panose="05000000000000000000" pitchFamily="2" charset="2"/>
              <a:buChar char="Ø"/>
            </a:pPr>
            <a:r>
              <a:rPr lang="en-IN" sz="1500" dirty="0">
                <a:latin typeface="Times New Roman" panose="02020603050405020304" pitchFamily="18" charset="0"/>
                <a:cs typeface="Times New Roman" panose="02020603050405020304" pitchFamily="18" charset="0"/>
              </a:rPr>
              <a:t>I</a:t>
            </a:r>
            <a:r>
              <a:rPr lang="en-IN" sz="1500" dirty="0" smtClean="0">
                <a:latin typeface="Times New Roman" panose="02020603050405020304" pitchFamily="18" charset="0"/>
                <a:cs typeface="Times New Roman" panose="02020603050405020304" pitchFamily="18" charset="0"/>
              </a:rPr>
              <a:t>dentification </a:t>
            </a:r>
            <a:r>
              <a:rPr lang="en-IN" sz="1500" dirty="0">
                <a:latin typeface="Times New Roman" panose="02020603050405020304" pitchFamily="18" charset="0"/>
                <a:cs typeface="Times New Roman" panose="02020603050405020304" pitchFamily="18" charset="0"/>
              </a:rPr>
              <a:t>of </a:t>
            </a:r>
            <a:r>
              <a:rPr lang="en-IN" sz="1500" dirty="0" smtClean="0">
                <a:latin typeface="Times New Roman" panose="02020603050405020304" pitchFamily="18" charset="0"/>
                <a:cs typeface="Times New Roman" panose="02020603050405020304" pitchFamily="18" charset="0"/>
              </a:rPr>
              <a:t>eight </a:t>
            </a:r>
            <a:r>
              <a:rPr lang="en-IN" sz="1500" dirty="0">
                <a:latin typeface="Times New Roman" panose="02020603050405020304" pitchFamily="18" charset="0"/>
                <a:cs typeface="Times New Roman" panose="02020603050405020304" pitchFamily="18" charset="0"/>
              </a:rPr>
              <a:t>types of hand </a:t>
            </a:r>
            <a:r>
              <a:rPr lang="en-IN" sz="1500" dirty="0" smtClean="0">
                <a:latin typeface="Times New Roman" panose="02020603050405020304" pitchFamily="18" charset="0"/>
                <a:cs typeface="Times New Roman" panose="02020603050405020304" pitchFamily="18" charset="0"/>
              </a:rPr>
              <a:t>motions</a:t>
            </a:r>
          </a:p>
          <a:p>
            <a:pPr algn="just"/>
            <a:endParaRPr lang="en-US" sz="1500" dirty="0">
              <a:solidFill>
                <a:schemeClr val="bg1"/>
              </a:solidFill>
              <a:latin typeface="Times New Roman" panose="02020603050405020304" pitchFamily="18" charset="0"/>
              <a:cs typeface="Times New Roman" panose="02020603050405020304" pitchFamily="18" charset="0"/>
            </a:endParaRPr>
          </a:p>
          <a:p>
            <a:pPr marL="285744" indent="-285744" algn="just">
              <a:buFont typeface="Wingdings" panose="05000000000000000000" pitchFamily="2" charset="2"/>
              <a:buChar char="Ø"/>
            </a:pPr>
            <a:r>
              <a:rPr lang="en-IN" sz="1500" dirty="0">
                <a:latin typeface="Times New Roman" panose="02020603050405020304" pitchFamily="18" charset="0"/>
                <a:cs typeface="Times New Roman" panose="02020603050405020304" pitchFamily="18" charset="0"/>
              </a:rPr>
              <a:t>The two electrodes </a:t>
            </a:r>
            <a:r>
              <a:rPr lang="en-IN" sz="1500" dirty="0" smtClean="0">
                <a:latin typeface="Times New Roman" panose="02020603050405020304" pitchFamily="18" charset="0"/>
                <a:cs typeface="Times New Roman" panose="02020603050405020304" pitchFamily="18" charset="0"/>
              </a:rPr>
              <a:t>placed </a:t>
            </a:r>
            <a:r>
              <a:rPr lang="en-IN" sz="1500" dirty="0">
                <a:latin typeface="Times New Roman" panose="02020603050405020304" pitchFamily="18" charset="0"/>
                <a:cs typeface="Times New Roman" panose="02020603050405020304" pitchFamily="18" charset="0"/>
              </a:rPr>
              <a:t>on flexor carpi ulnaris and extensor carpi </a:t>
            </a:r>
            <a:r>
              <a:rPr lang="en-IN" sz="1500" dirty="0" smtClean="0">
                <a:latin typeface="Times New Roman" panose="02020603050405020304" pitchFamily="18" charset="0"/>
                <a:cs typeface="Times New Roman" panose="02020603050405020304" pitchFamily="18" charset="0"/>
              </a:rPr>
              <a:t>radialis</a:t>
            </a:r>
          </a:p>
          <a:p>
            <a:pPr algn="just"/>
            <a:endParaRPr lang="en-US" sz="1500" dirty="0">
              <a:solidFill>
                <a:schemeClr val="bg1"/>
              </a:solidFill>
              <a:latin typeface="Times New Roman" panose="02020603050405020304" pitchFamily="18" charset="0"/>
              <a:cs typeface="Times New Roman" panose="02020603050405020304" pitchFamily="18" charset="0"/>
            </a:endParaRPr>
          </a:p>
          <a:p>
            <a:pPr marL="285744" indent="-285744" algn="just">
              <a:buFont typeface="Wingdings" panose="05000000000000000000" pitchFamily="2" charset="2"/>
              <a:buChar char="Ø"/>
            </a:pPr>
            <a:r>
              <a:rPr lang="en-IN" sz="1500" dirty="0">
                <a:latin typeface="Times New Roman" panose="02020603050405020304" pitchFamily="18" charset="0"/>
                <a:cs typeface="Times New Roman" panose="02020603050405020304" pitchFamily="18" charset="0"/>
              </a:rPr>
              <a:t>5-layered CNN </a:t>
            </a:r>
            <a:r>
              <a:rPr lang="en-IN" sz="1500" dirty="0" smtClean="0">
                <a:latin typeface="Times New Roman" panose="02020603050405020304" pitchFamily="18" charset="0"/>
                <a:cs typeface="Times New Roman" panose="02020603050405020304" pitchFamily="18" charset="0"/>
              </a:rPr>
              <a:t>architecture</a:t>
            </a:r>
          </a:p>
          <a:p>
            <a:pPr marL="285744" indent="-285744" algn="just">
              <a:buFont typeface="Wingdings" panose="05000000000000000000" pitchFamily="2" charset="2"/>
              <a:buChar char="Ø"/>
            </a:pPr>
            <a:endParaRPr lang="en-GB" sz="1500" dirty="0">
              <a:solidFill>
                <a:schemeClr val="bg1"/>
              </a:solidFill>
              <a:latin typeface="Times New Roman" panose="02020603050405020304" pitchFamily="18" charset="0"/>
              <a:cs typeface="Times New Roman" panose="02020603050405020304" pitchFamily="18" charset="0"/>
            </a:endParaRPr>
          </a:p>
          <a:p>
            <a:pPr marL="285744" indent="-285744" algn="just">
              <a:buFont typeface="Wingdings" panose="05000000000000000000" pitchFamily="2" charset="2"/>
              <a:buChar char="Ø"/>
            </a:pPr>
            <a:r>
              <a:rPr lang="en-GB" sz="1500" dirty="0" smtClean="0">
                <a:solidFill>
                  <a:schemeClr val="bg1"/>
                </a:solidFill>
                <a:latin typeface="Times New Roman" panose="02020603050405020304" pitchFamily="18" charset="0"/>
                <a:cs typeface="Times New Roman" panose="02020603050405020304" pitchFamily="18" charset="0"/>
              </a:rPr>
              <a:t>Training accuracy – 99%</a:t>
            </a:r>
            <a:endParaRPr lang="en-IN" sz="1500" dirty="0">
              <a:solidFill>
                <a:schemeClr val="bg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487811" y="461044"/>
            <a:ext cx="2620925" cy="1015663"/>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just"/>
            <a:r>
              <a:rPr lang="en-GB" sz="1500" dirty="0">
                <a:latin typeface="Times New Roman" panose="02020603050405020304" pitchFamily="18" charset="0"/>
                <a:cs typeface="Times New Roman" panose="02020603050405020304" pitchFamily="18" charset="0"/>
              </a:rPr>
              <a:t>Paper </a:t>
            </a:r>
            <a:r>
              <a:rPr lang="en-GB" sz="1500" dirty="0" smtClean="0">
                <a:latin typeface="Times New Roman" panose="02020603050405020304" pitchFamily="18" charset="0"/>
                <a:cs typeface="Times New Roman" panose="02020603050405020304" pitchFamily="18" charset="0"/>
              </a:rPr>
              <a:t>1: </a:t>
            </a:r>
            <a:r>
              <a:rPr lang="en-IN" sz="1500" dirty="0">
                <a:latin typeface="Times New Roman" panose="02020603050405020304" pitchFamily="18" charset="0"/>
                <a:cs typeface="Times New Roman" panose="02020603050405020304" pitchFamily="18" charset="0"/>
              </a:rPr>
              <a:t>Convolutional Neural Network for Hand Gesture Recognition using 8 different EMG </a:t>
            </a:r>
            <a:r>
              <a:rPr lang="en-IN" sz="1500" dirty="0" smtClean="0">
                <a:latin typeface="Times New Roman" panose="02020603050405020304" pitchFamily="18" charset="0"/>
                <a:cs typeface="Times New Roman" panose="02020603050405020304" pitchFamily="18" charset="0"/>
              </a:rPr>
              <a:t>Signals </a:t>
            </a:r>
            <a:endParaRPr lang="en-IN" sz="1500" dirty="0">
              <a:latin typeface="Times New Roman" panose="02020603050405020304" pitchFamily="18" charset="0"/>
              <a:cs typeface="Times New Roman" panose="02020603050405020304" pitchFamily="18" charset="0"/>
            </a:endParaRPr>
          </a:p>
        </p:txBody>
      </p:sp>
      <p:sp>
        <p:nvSpPr>
          <p:cNvPr id="5" name="Rectangle 4"/>
          <p:cNvSpPr/>
          <p:nvPr/>
        </p:nvSpPr>
        <p:spPr>
          <a:xfrm>
            <a:off x="5213563" y="1645504"/>
            <a:ext cx="2615248" cy="2926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500" dirty="0">
              <a:solidFill>
                <a:schemeClr val="bg1"/>
              </a:solidFill>
              <a:latin typeface="Times New Roman" panose="02020603050405020304" pitchFamily="18" charset="0"/>
              <a:cs typeface="Times New Roman" panose="02020603050405020304" pitchFamily="18" charset="0"/>
            </a:endParaRPr>
          </a:p>
          <a:p>
            <a:pPr marL="285744" indent="-285744" algn="just">
              <a:buFont typeface="Wingdings" panose="05000000000000000000" pitchFamily="2" charset="2"/>
              <a:buChar char="Ø"/>
            </a:pPr>
            <a:r>
              <a:rPr lang="en-IN" sz="1500" dirty="0">
                <a:latin typeface="Times New Roman" panose="02020603050405020304" pitchFamily="18" charset="0"/>
                <a:cs typeface="Times New Roman" panose="02020603050405020304" pitchFamily="18" charset="0"/>
              </a:rPr>
              <a:t>Sixteen bipolar electrodes </a:t>
            </a:r>
            <a:r>
              <a:rPr lang="en-IN" sz="1500" dirty="0" smtClean="0">
                <a:latin typeface="Times New Roman" panose="02020603050405020304" pitchFamily="18" charset="0"/>
                <a:cs typeface="Times New Roman" panose="02020603050405020304" pitchFamily="18" charset="0"/>
              </a:rPr>
              <a:t>placed </a:t>
            </a:r>
            <a:r>
              <a:rPr lang="en-IN" sz="1500" dirty="0">
                <a:latin typeface="Times New Roman" panose="02020603050405020304" pitchFamily="18" charset="0"/>
                <a:cs typeface="Times New Roman" panose="02020603050405020304" pitchFamily="18" charset="0"/>
              </a:rPr>
              <a:t>between arm and </a:t>
            </a:r>
            <a:r>
              <a:rPr lang="en-IN" sz="1500" dirty="0" smtClean="0">
                <a:latin typeface="Times New Roman" panose="02020603050405020304" pitchFamily="18" charset="0"/>
                <a:cs typeface="Times New Roman" panose="02020603050405020304" pitchFamily="18" charset="0"/>
              </a:rPr>
              <a:t>elbow.</a:t>
            </a:r>
          </a:p>
          <a:p>
            <a:pPr algn="just"/>
            <a:endParaRPr lang="en-IN" sz="1500" dirty="0" smtClean="0">
              <a:latin typeface="Times New Roman" panose="02020603050405020304" pitchFamily="18" charset="0"/>
              <a:cs typeface="Times New Roman" panose="02020603050405020304" pitchFamily="18" charset="0"/>
            </a:endParaRPr>
          </a:p>
          <a:p>
            <a:pPr marL="285744" indent="-285744" algn="just">
              <a:buFont typeface="Wingdings" panose="05000000000000000000" pitchFamily="2" charset="2"/>
              <a:buChar char="Ø"/>
            </a:pPr>
            <a:r>
              <a:rPr lang="en-IN" sz="1500" dirty="0" smtClean="0">
                <a:latin typeface="Times New Roman" panose="02020603050405020304" pitchFamily="18" charset="0"/>
                <a:cs typeface="Times New Roman" panose="02020603050405020304" pitchFamily="18" charset="0"/>
              </a:rPr>
              <a:t>Signal frequency between 20Hz </a:t>
            </a:r>
            <a:r>
              <a:rPr lang="en-IN" sz="1500" dirty="0">
                <a:latin typeface="Times New Roman" panose="02020603050405020304" pitchFamily="18" charset="0"/>
                <a:cs typeface="Times New Roman" panose="02020603050405020304" pitchFamily="18" charset="0"/>
              </a:rPr>
              <a:t>to 500 </a:t>
            </a:r>
            <a:r>
              <a:rPr lang="en-IN" sz="1500" dirty="0" smtClean="0">
                <a:latin typeface="Times New Roman" panose="02020603050405020304" pitchFamily="18" charset="0"/>
                <a:cs typeface="Times New Roman" panose="02020603050405020304" pitchFamily="18" charset="0"/>
              </a:rPr>
              <a:t>Hz.</a:t>
            </a:r>
          </a:p>
          <a:p>
            <a:pPr algn="just"/>
            <a:r>
              <a:rPr lang="en-IN" sz="1500" dirty="0" smtClean="0">
                <a:latin typeface="Times New Roman" panose="02020603050405020304" pitchFamily="18" charset="0"/>
                <a:cs typeface="Times New Roman" panose="02020603050405020304" pitchFamily="18" charset="0"/>
              </a:rPr>
              <a:t> </a:t>
            </a:r>
            <a:endParaRPr lang="en-US" sz="1500" dirty="0">
              <a:solidFill>
                <a:schemeClr val="bg1"/>
              </a:solidFill>
              <a:latin typeface="Times New Roman" panose="02020603050405020304" pitchFamily="18" charset="0"/>
              <a:cs typeface="Times New Roman" panose="02020603050405020304" pitchFamily="18" charset="0"/>
            </a:endParaRPr>
          </a:p>
          <a:p>
            <a:pPr marL="285744" indent="-285744" algn="just">
              <a:buFont typeface="Wingdings" panose="05000000000000000000" pitchFamily="2" charset="2"/>
              <a:buChar char="Ø"/>
            </a:pPr>
            <a:r>
              <a:rPr lang="en-IN" sz="1500" dirty="0">
                <a:latin typeface="Times New Roman" panose="02020603050405020304" pitchFamily="18" charset="0"/>
                <a:cs typeface="Times New Roman" panose="02020603050405020304" pitchFamily="18" charset="0"/>
              </a:rPr>
              <a:t>Lowering the sampling frequency </a:t>
            </a:r>
            <a:r>
              <a:rPr lang="en-IN" sz="1500" dirty="0" smtClean="0">
                <a:latin typeface="Times New Roman" panose="02020603050405020304" pitchFamily="18" charset="0"/>
                <a:cs typeface="Times New Roman" panose="02020603050405020304" pitchFamily="18" charset="0"/>
              </a:rPr>
              <a:t>increases the performance </a:t>
            </a:r>
            <a:r>
              <a:rPr lang="en-IN" sz="1500" dirty="0">
                <a:latin typeface="Times New Roman" panose="02020603050405020304" pitchFamily="18" charset="0"/>
                <a:cs typeface="Times New Roman" panose="02020603050405020304" pitchFamily="18" charset="0"/>
              </a:rPr>
              <a:t>of EMG-based hand motion detection. </a:t>
            </a:r>
            <a:endParaRPr lang="en-IN" sz="1500"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5213563" y="461044"/>
            <a:ext cx="2620923" cy="1015663"/>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GB" sz="1500" dirty="0">
                <a:latin typeface="Times New Roman" panose="02020603050405020304" pitchFamily="18" charset="0"/>
                <a:cs typeface="Times New Roman" panose="02020603050405020304" pitchFamily="18" charset="0"/>
              </a:rPr>
              <a:t>Paper 2: </a:t>
            </a:r>
            <a:r>
              <a:rPr lang="en-IN" sz="1500" dirty="0">
                <a:latin typeface="Times New Roman" panose="02020603050405020304" pitchFamily="18" charset="0"/>
                <a:cs typeface="Times New Roman" panose="02020603050405020304" pitchFamily="18" charset="0"/>
              </a:rPr>
              <a:t>Exploring the relation between EMG sampling frequency and hand motion recognition accuracy</a:t>
            </a:r>
          </a:p>
        </p:txBody>
      </p:sp>
    </p:spTree>
    <p:extLst>
      <p:ext uri="{BB962C8B-B14F-4D97-AF65-F5344CB8AC3E}">
        <p14:creationId xmlns:p14="http://schemas.microsoft.com/office/powerpoint/2010/main" val="2205639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00000000-1234-1234-1234-123412341234}" type="slidenum">
              <a:rPr lang="en" smtClean="0"/>
              <a:pPr/>
              <a:t>6</a:t>
            </a:fld>
            <a:endParaRPr lang="en"/>
          </a:p>
        </p:txBody>
      </p:sp>
      <p:sp>
        <p:nvSpPr>
          <p:cNvPr id="7" name="Rectangle 6"/>
          <p:cNvSpPr/>
          <p:nvPr/>
        </p:nvSpPr>
        <p:spPr>
          <a:xfrm>
            <a:off x="1514113" y="1748633"/>
            <a:ext cx="2646780" cy="2926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lgn="just">
              <a:buFont typeface="Wingdings" panose="05000000000000000000" pitchFamily="2" charset="2"/>
              <a:buChar char="Ø"/>
            </a:pPr>
            <a:r>
              <a:rPr lang="en-IN" sz="1500" dirty="0" smtClean="0">
                <a:latin typeface="Times New Roman" panose="02020603050405020304" pitchFamily="18" charset="0"/>
                <a:cs typeface="Times New Roman" panose="02020603050405020304" pitchFamily="18" charset="0"/>
              </a:rPr>
              <a:t>Detection of </a:t>
            </a:r>
            <a:r>
              <a:rPr lang="en-IN" sz="1500" dirty="0">
                <a:latin typeface="Times New Roman" panose="02020603050405020304" pitchFamily="18" charset="0"/>
                <a:cs typeface="Times New Roman" panose="02020603050405020304" pitchFamily="18" charset="0"/>
              </a:rPr>
              <a:t>nine static </a:t>
            </a:r>
            <a:r>
              <a:rPr lang="en-IN" sz="1500" dirty="0" smtClean="0">
                <a:latin typeface="Times New Roman" panose="02020603050405020304" pitchFamily="18" charset="0"/>
                <a:cs typeface="Times New Roman" panose="02020603050405020304" pitchFamily="18" charset="0"/>
              </a:rPr>
              <a:t>grips</a:t>
            </a:r>
          </a:p>
          <a:p>
            <a:pPr algn="just"/>
            <a:endParaRPr lang="en-US" sz="1500" dirty="0">
              <a:solidFill>
                <a:schemeClr val="bg1"/>
              </a:solidFill>
              <a:latin typeface="Times New Roman" panose="02020603050405020304" pitchFamily="18" charset="0"/>
              <a:cs typeface="Times New Roman" panose="02020603050405020304" pitchFamily="18" charset="0"/>
            </a:endParaRPr>
          </a:p>
          <a:p>
            <a:pPr marL="285744" indent="-285744" algn="just">
              <a:buFont typeface="Wingdings" panose="05000000000000000000" pitchFamily="2" charset="2"/>
              <a:buChar char="Ø"/>
            </a:pPr>
            <a:r>
              <a:rPr lang="en-IN" sz="1500" dirty="0">
                <a:latin typeface="Times New Roman" panose="02020603050405020304" pitchFamily="18" charset="0"/>
                <a:cs typeface="Times New Roman" panose="02020603050405020304" pitchFamily="18" charset="0"/>
              </a:rPr>
              <a:t>S</a:t>
            </a:r>
            <a:r>
              <a:rPr lang="en-IN" sz="1500" dirty="0" smtClean="0">
                <a:latin typeface="Times New Roman" panose="02020603050405020304" pitchFamily="18" charset="0"/>
                <a:cs typeface="Times New Roman" panose="02020603050405020304" pitchFamily="18" charset="0"/>
              </a:rPr>
              <a:t>ignal </a:t>
            </a:r>
            <a:r>
              <a:rPr lang="en-IN" sz="1500" dirty="0">
                <a:latin typeface="Times New Roman" panose="02020603050405020304" pitchFamily="18" charset="0"/>
                <a:cs typeface="Times New Roman" panose="02020603050405020304" pitchFamily="18" charset="0"/>
              </a:rPr>
              <a:t>characteristics namely root mean square </a:t>
            </a:r>
            <a:r>
              <a:rPr lang="en-IN" sz="1500" dirty="0" smtClean="0">
                <a:latin typeface="Times New Roman" panose="02020603050405020304" pitchFamily="18" charset="0"/>
                <a:cs typeface="Times New Roman" panose="02020603050405020304" pitchFamily="18" charset="0"/>
              </a:rPr>
              <a:t>RMS, ZC, SD </a:t>
            </a:r>
            <a:r>
              <a:rPr lang="en-IN" sz="1500" dirty="0">
                <a:latin typeface="Times New Roman" panose="02020603050405020304" pitchFamily="18" charset="0"/>
                <a:cs typeface="Times New Roman" panose="02020603050405020304" pitchFamily="18" charset="0"/>
              </a:rPr>
              <a:t>and </a:t>
            </a:r>
            <a:r>
              <a:rPr lang="en-IN" sz="1500" dirty="0" smtClean="0">
                <a:latin typeface="Times New Roman" panose="02020603050405020304" pitchFamily="18" charset="0"/>
                <a:cs typeface="Times New Roman" panose="02020603050405020304" pitchFamily="18" charset="0"/>
              </a:rPr>
              <a:t>SSC</a:t>
            </a:r>
            <a:r>
              <a:rPr lang="en-IN" sz="1500" dirty="0">
                <a:latin typeface="Times New Roman" panose="02020603050405020304" pitchFamily="18" charset="0"/>
                <a:cs typeface="Times New Roman" panose="02020603050405020304" pitchFamily="18" charset="0"/>
              </a:rPr>
              <a:t> </a:t>
            </a:r>
            <a:r>
              <a:rPr lang="en-IN" sz="1500" dirty="0" smtClean="0">
                <a:latin typeface="Times New Roman" panose="02020603050405020304" pitchFamily="18" charset="0"/>
                <a:cs typeface="Times New Roman" panose="02020603050405020304" pitchFamily="18" charset="0"/>
              </a:rPr>
              <a:t>were extracted. </a:t>
            </a:r>
          </a:p>
          <a:p>
            <a:pPr algn="just"/>
            <a:endParaRPr lang="en-US" sz="1500" dirty="0">
              <a:solidFill>
                <a:schemeClr val="bg1"/>
              </a:solidFill>
              <a:latin typeface="Times New Roman" panose="02020603050405020304" pitchFamily="18" charset="0"/>
              <a:cs typeface="Times New Roman" panose="02020603050405020304" pitchFamily="18" charset="0"/>
            </a:endParaRPr>
          </a:p>
          <a:p>
            <a:pPr marL="285744" indent="-285744" algn="just">
              <a:buFont typeface="Wingdings" panose="05000000000000000000" pitchFamily="2" charset="2"/>
              <a:buChar char="Ø"/>
            </a:pPr>
            <a:r>
              <a:rPr lang="en-US" sz="1500" dirty="0" smtClean="0">
                <a:solidFill>
                  <a:schemeClr val="bg1"/>
                </a:solidFill>
                <a:latin typeface="Times New Roman" panose="02020603050405020304" pitchFamily="18" charset="0"/>
                <a:cs typeface="Times New Roman" panose="02020603050405020304" pitchFamily="18" charset="0"/>
              </a:rPr>
              <a:t>Testing accuracy – 95.1%</a:t>
            </a:r>
          </a:p>
          <a:p>
            <a:pPr algn="just"/>
            <a:endParaRPr lang="en-US" sz="1500" dirty="0" smtClean="0">
              <a:solidFill>
                <a:schemeClr val="bg1"/>
              </a:solidFill>
              <a:latin typeface="Times New Roman" panose="02020603050405020304" pitchFamily="18" charset="0"/>
              <a:cs typeface="Times New Roman" panose="02020603050405020304" pitchFamily="18" charset="0"/>
            </a:endParaRPr>
          </a:p>
          <a:p>
            <a:pPr marL="285744" indent="-285744" algn="just">
              <a:buFont typeface="Wingdings" panose="05000000000000000000" pitchFamily="2" charset="2"/>
              <a:buChar char="Ø"/>
            </a:pPr>
            <a:r>
              <a:rPr lang="en-US" sz="1500" dirty="0" smtClean="0">
                <a:solidFill>
                  <a:schemeClr val="bg1"/>
                </a:solidFill>
                <a:latin typeface="Times New Roman" panose="02020603050405020304" pitchFamily="18" charset="0"/>
                <a:cs typeface="Times New Roman" panose="02020603050405020304" pitchFamily="18" charset="0"/>
              </a:rPr>
              <a:t>Recognition time – 0.19 Sec</a:t>
            </a:r>
            <a:endParaRPr lang="en-US" sz="1500" dirty="0">
              <a:solidFill>
                <a:schemeClr val="bg1"/>
              </a:solidFill>
              <a:latin typeface="Times New Roman" panose="02020603050405020304" pitchFamily="18" charset="0"/>
              <a:cs typeface="Times New Roman" panose="02020603050405020304" pitchFamily="18" charset="0"/>
            </a:endParaRPr>
          </a:p>
          <a:p>
            <a:pPr marL="285744" indent="-285744" algn="just">
              <a:buFont typeface="Wingdings" panose="05000000000000000000" pitchFamily="2" charset="2"/>
              <a:buChar char="Ø"/>
            </a:pPr>
            <a:endParaRPr lang="en-US" sz="1500" dirty="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514113" y="509171"/>
            <a:ext cx="2652084" cy="1015663"/>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just"/>
            <a:r>
              <a:rPr lang="en-GB" sz="1500" dirty="0">
                <a:latin typeface="Times New Roman" panose="02020603050405020304" pitchFamily="18" charset="0"/>
                <a:cs typeface="Times New Roman" panose="02020603050405020304" pitchFamily="18" charset="0"/>
              </a:rPr>
              <a:t>Paper 3: </a:t>
            </a:r>
            <a:r>
              <a:rPr lang="en-IN" sz="1500" dirty="0">
                <a:latin typeface="Times New Roman" panose="02020603050405020304" pitchFamily="18" charset="0"/>
                <a:cs typeface="Times New Roman" panose="02020603050405020304" pitchFamily="18" charset="0"/>
              </a:rPr>
              <a:t>Surface EMG hand gesture recognition system based on PCA and </a:t>
            </a:r>
            <a:r>
              <a:rPr lang="en-IN" sz="1500" dirty="0" smtClean="0">
                <a:latin typeface="Times New Roman" panose="02020603050405020304" pitchFamily="18" charset="0"/>
                <a:cs typeface="Times New Roman" panose="02020603050405020304" pitchFamily="18" charset="0"/>
              </a:rPr>
              <a:t>GRNN</a:t>
            </a:r>
          </a:p>
          <a:p>
            <a:pPr algn="just"/>
            <a:endParaRPr lang="en-IN" sz="15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5207287" y="509170"/>
            <a:ext cx="2620923" cy="1015663"/>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just"/>
            <a:r>
              <a:rPr lang="en-GB" sz="1500" dirty="0">
                <a:latin typeface="Times New Roman" panose="02020603050405020304" pitchFamily="18" charset="0"/>
                <a:cs typeface="Times New Roman" panose="02020603050405020304" pitchFamily="18" charset="0"/>
              </a:rPr>
              <a:t>Paper 4: </a:t>
            </a:r>
            <a:r>
              <a:rPr lang="en-IN" sz="1500" dirty="0">
                <a:latin typeface="Times New Roman" panose="02020603050405020304" pitchFamily="18" charset="0"/>
                <a:cs typeface="Times New Roman" panose="02020603050405020304" pitchFamily="18" charset="0"/>
              </a:rPr>
              <a:t>R-CNN and wavelet feature extraction for hand gesture recognition with EMG signals</a:t>
            </a:r>
          </a:p>
        </p:txBody>
      </p:sp>
      <p:sp>
        <p:nvSpPr>
          <p:cNvPr id="10" name="Rectangle 9"/>
          <p:cNvSpPr/>
          <p:nvPr/>
        </p:nvSpPr>
        <p:spPr>
          <a:xfrm>
            <a:off x="5207286" y="1748633"/>
            <a:ext cx="2620923" cy="2926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lgn="just">
              <a:buFont typeface="Wingdings" panose="05000000000000000000" pitchFamily="2" charset="2"/>
              <a:buChar char="Ø"/>
            </a:pPr>
            <a:r>
              <a:rPr lang="en-US" sz="1500" dirty="0" smtClean="0">
                <a:solidFill>
                  <a:schemeClr val="bg1"/>
                </a:solidFill>
                <a:latin typeface="Times New Roman" panose="02020603050405020304" pitchFamily="18" charset="0"/>
                <a:cs typeface="Times New Roman" panose="02020603050405020304" pitchFamily="18" charset="0"/>
              </a:rPr>
              <a:t>Muscle such as </a:t>
            </a:r>
            <a:r>
              <a:rPr lang="en-IN" sz="1500" dirty="0">
                <a:latin typeface="Times New Roman" panose="02020603050405020304" pitchFamily="18" charset="0"/>
                <a:cs typeface="Times New Roman" panose="02020603050405020304" pitchFamily="18" charset="0"/>
              </a:rPr>
              <a:t>flexor digitorum superficialis and </a:t>
            </a:r>
            <a:r>
              <a:rPr lang="en-IN" sz="1500" dirty="0" smtClean="0">
                <a:latin typeface="Times New Roman" panose="02020603050405020304" pitchFamily="18" charset="0"/>
                <a:cs typeface="Times New Roman" panose="02020603050405020304" pitchFamily="18" charset="0"/>
              </a:rPr>
              <a:t>brachialis were included.</a:t>
            </a:r>
          </a:p>
          <a:p>
            <a:pPr algn="just"/>
            <a:r>
              <a:rPr lang="en-IN" sz="1500" dirty="0" smtClean="0">
                <a:latin typeface="Times New Roman" panose="02020603050405020304" pitchFamily="18" charset="0"/>
                <a:cs typeface="Times New Roman" panose="02020603050405020304" pitchFamily="18" charset="0"/>
              </a:rPr>
              <a:t> </a:t>
            </a:r>
            <a:endParaRPr lang="en-US" sz="1500" dirty="0">
              <a:solidFill>
                <a:schemeClr val="bg1"/>
              </a:solidFill>
              <a:latin typeface="Times New Roman" panose="02020603050405020304" pitchFamily="18" charset="0"/>
              <a:cs typeface="Times New Roman" panose="02020603050405020304" pitchFamily="18" charset="0"/>
            </a:endParaRPr>
          </a:p>
          <a:p>
            <a:pPr marL="285744" indent="-285744" algn="just">
              <a:buFont typeface="Wingdings" panose="05000000000000000000" pitchFamily="2" charset="2"/>
              <a:buChar char="Ø"/>
            </a:pPr>
            <a:r>
              <a:rPr lang="en-US" sz="1500" dirty="0" smtClean="0">
                <a:solidFill>
                  <a:schemeClr val="bg1"/>
                </a:solidFill>
                <a:latin typeface="Times New Roman" panose="02020603050405020304" pitchFamily="18" charset="0"/>
                <a:cs typeface="Times New Roman" panose="02020603050405020304" pitchFamily="18" charset="0"/>
              </a:rPr>
              <a:t>R-CNN classifier was implemented.</a:t>
            </a:r>
          </a:p>
          <a:p>
            <a:pPr algn="just"/>
            <a:endParaRPr lang="en-US" sz="1500" dirty="0" smtClean="0">
              <a:solidFill>
                <a:schemeClr val="bg1"/>
              </a:solidFill>
              <a:latin typeface="Times New Roman" panose="02020603050405020304" pitchFamily="18" charset="0"/>
              <a:cs typeface="Times New Roman" panose="02020603050405020304" pitchFamily="18" charset="0"/>
            </a:endParaRPr>
          </a:p>
          <a:p>
            <a:pPr marL="285744" indent="-285744" algn="just">
              <a:buFont typeface="Wingdings" panose="05000000000000000000" pitchFamily="2" charset="2"/>
              <a:buChar char="Ø"/>
            </a:pPr>
            <a:r>
              <a:rPr lang="en-IN" sz="1500" dirty="0">
                <a:latin typeface="Times New Roman" panose="02020603050405020304" pitchFamily="18" charset="0"/>
                <a:cs typeface="Times New Roman" panose="02020603050405020304" pitchFamily="18" charset="0"/>
              </a:rPr>
              <a:t>F</a:t>
            </a:r>
            <a:r>
              <a:rPr lang="en-IN" sz="1500" dirty="0" smtClean="0">
                <a:latin typeface="Times New Roman" panose="02020603050405020304" pitchFamily="18" charset="0"/>
                <a:cs typeface="Times New Roman" panose="02020603050405020304" pitchFamily="18" charset="0"/>
              </a:rPr>
              <a:t>eatures </a:t>
            </a:r>
            <a:r>
              <a:rPr lang="en-IN" sz="1500" dirty="0">
                <a:latin typeface="Times New Roman" panose="02020603050405020304" pitchFamily="18" charset="0"/>
                <a:cs typeface="Times New Roman" panose="02020603050405020304" pitchFamily="18" charset="0"/>
              </a:rPr>
              <a:t>acquired from the wavelet power spectrum of EMG </a:t>
            </a:r>
            <a:r>
              <a:rPr lang="en-IN" sz="1500" dirty="0" smtClean="0">
                <a:latin typeface="Times New Roman" panose="02020603050405020304" pitchFamily="18" charset="0"/>
                <a:cs typeface="Times New Roman" panose="02020603050405020304" pitchFamily="18" charset="0"/>
              </a:rPr>
              <a:t>signals</a:t>
            </a:r>
          </a:p>
          <a:p>
            <a:pPr algn="just"/>
            <a:endParaRPr lang="en-IN" sz="1500" dirty="0" smtClean="0">
              <a:latin typeface="Times New Roman" panose="02020603050405020304" pitchFamily="18" charset="0"/>
              <a:cs typeface="Times New Roman" panose="02020603050405020304" pitchFamily="18" charset="0"/>
            </a:endParaRPr>
          </a:p>
          <a:p>
            <a:pPr marL="285744" indent="-285744" algn="just">
              <a:buFont typeface="Wingdings" panose="05000000000000000000" pitchFamily="2" charset="2"/>
              <a:buChar char="Ø"/>
            </a:pPr>
            <a:r>
              <a:rPr lang="en-GB" sz="1500" dirty="0" smtClean="0">
                <a:solidFill>
                  <a:schemeClr val="bg1"/>
                </a:solidFill>
                <a:latin typeface="Times New Roman" panose="02020603050405020304" pitchFamily="18" charset="0"/>
                <a:cs typeface="Times New Roman" panose="02020603050405020304" pitchFamily="18" charset="0"/>
              </a:rPr>
              <a:t>Test accuracy – 96.48%</a:t>
            </a:r>
            <a:endParaRPr lang="en-US" sz="15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32585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00000000-1234-1234-1234-123412341234}" type="slidenum">
              <a:rPr lang="en" smtClean="0"/>
              <a:pPr/>
              <a:t>7</a:t>
            </a:fld>
            <a:endParaRPr lang="en"/>
          </a:p>
        </p:txBody>
      </p:sp>
      <p:sp>
        <p:nvSpPr>
          <p:cNvPr id="5" name="Rectangle 4"/>
          <p:cNvSpPr/>
          <p:nvPr/>
        </p:nvSpPr>
        <p:spPr>
          <a:xfrm>
            <a:off x="1513510" y="1734875"/>
            <a:ext cx="2615248" cy="2926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lgn="just">
              <a:buFont typeface="Wingdings" panose="05000000000000000000" pitchFamily="2" charset="2"/>
              <a:buChar char="Ø"/>
            </a:pPr>
            <a:r>
              <a:rPr lang="en-IN" sz="1500" dirty="0">
                <a:latin typeface="Times New Roman" panose="02020603050405020304" pitchFamily="18" charset="0"/>
                <a:cs typeface="Times New Roman" panose="02020603050405020304" pitchFamily="18" charset="0"/>
              </a:rPr>
              <a:t>A hand grip recognition system for </a:t>
            </a:r>
            <a:r>
              <a:rPr lang="en-IN" sz="1500" dirty="0" smtClean="0">
                <a:latin typeface="Times New Roman" panose="02020603050405020304" pitchFamily="18" charset="0"/>
                <a:cs typeface="Times New Roman" panose="02020603050405020304" pitchFamily="18" charset="0"/>
              </a:rPr>
              <a:t>wearables.</a:t>
            </a:r>
          </a:p>
          <a:p>
            <a:pPr marL="285744" indent="-285744" algn="just">
              <a:buFont typeface="Wingdings" panose="05000000000000000000" pitchFamily="2" charset="2"/>
              <a:buChar char="Ø"/>
            </a:pPr>
            <a:endParaRPr lang="en-IN" sz="1500" dirty="0" smtClean="0">
              <a:latin typeface="Times New Roman" panose="02020603050405020304" pitchFamily="18" charset="0"/>
              <a:cs typeface="Times New Roman" panose="02020603050405020304" pitchFamily="18" charset="0"/>
            </a:endParaRPr>
          </a:p>
          <a:p>
            <a:pPr marL="285744" indent="-285744" algn="just">
              <a:buFont typeface="Wingdings" panose="05000000000000000000" pitchFamily="2" charset="2"/>
              <a:buChar char="Ø"/>
            </a:pPr>
            <a:r>
              <a:rPr lang="en-IN" sz="1500" dirty="0">
                <a:latin typeface="Times New Roman" panose="02020603050405020304" pitchFamily="18" charset="0"/>
                <a:cs typeface="Times New Roman" panose="02020603050405020304" pitchFamily="18" charset="0"/>
              </a:rPr>
              <a:t>Seven hand movements were performed by 4 </a:t>
            </a:r>
            <a:r>
              <a:rPr lang="en-IN" sz="1500" dirty="0" smtClean="0">
                <a:latin typeface="Times New Roman" panose="02020603050405020304" pitchFamily="18" charset="0"/>
                <a:cs typeface="Times New Roman" panose="02020603050405020304" pitchFamily="18" charset="0"/>
              </a:rPr>
              <a:t>subjects during data collection.</a:t>
            </a:r>
          </a:p>
          <a:p>
            <a:pPr algn="just"/>
            <a:endParaRPr lang="en-IN" sz="1500" dirty="0" smtClean="0">
              <a:latin typeface="Times New Roman" panose="02020603050405020304" pitchFamily="18" charset="0"/>
              <a:cs typeface="Times New Roman" panose="02020603050405020304" pitchFamily="18" charset="0"/>
            </a:endParaRPr>
          </a:p>
          <a:p>
            <a:pPr marL="285744" indent="-285744" algn="just">
              <a:buFont typeface="Wingdings" panose="05000000000000000000" pitchFamily="2" charset="2"/>
              <a:buChar char="Ø"/>
            </a:pPr>
            <a:r>
              <a:rPr lang="en-GB" sz="1500" dirty="0" smtClean="0">
                <a:solidFill>
                  <a:schemeClr val="bg1"/>
                </a:solidFill>
                <a:latin typeface="Times New Roman" panose="02020603050405020304" pitchFamily="18" charset="0"/>
                <a:cs typeface="Times New Roman" panose="02020603050405020304" pitchFamily="18" charset="0"/>
              </a:rPr>
              <a:t>Classification was carried out using SVM.</a:t>
            </a:r>
          </a:p>
          <a:p>
            <a:pPr algn="just"/>
            <a:endParaRPr lang="en-GB" sz="1500" dirty="0" smtClean="0">
              <a:solidFill>
                <a:schemeClr val="bg1"/>
              </a:solidFill>
              <a:latin typeface="Times New Roman" panose="02020603050405020304" pitchFamily="18" charset="0"/>
              <a:cs typeface="Times New Roman" panose="02020603050405020304" pitchFamily="18" charset="0"/>
            </a:endParaRPr>
          </a:p>
          <a:p>
            <a:pPr marL="285744" indent="-285744" algn="just">
              <a:buFont typeface="Wingdings" panose="05000000000000000000" pitchFamily="2" charset="2"/>
              <a:buChar char="Ø"/>
            </a:pPr>
            <a:r>
              <a:rPr lang="en-GB" sz="1500" dirty="0" smtClean="0">
                <a:solidFill>
                  <a:schemeClr val="bg1"/>
                </a:solidFill>
                <a:latin typeface="Times New Roman" panose="02020603050405020304" pitchFamily="18" charset="0"/>
                <a:cs typeface="Times New Roman" panose="02020603050405020304" pitchFamily="18" charset="0"/>
              </a:rPr>
              <a:t>Test accuracy – 92%</a:t>
            </a:r>
            <a:endParaRPr lang="en-US" sz="1500"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507835" y="477953"/>
            <a:ext cx="2620923" cy="1015663"/>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just"/>
            <a:r>
              <a:rPr lang="en-GB" sz="1500" dirty="0">
                <a:latin typeface="Times New Roman" panose="02020603050405020304" pitchFamily="18" charset="0"/>
                <a:cs typeface="Times New Roman" panose="02020603050405020304" pitchFamily="18" charset="0"/>
              </a:rPr>
              <a:t>Paper 5: </a:t>
            </a:r>
            <a:r>
              <a:rPr lang="en-IN" sz="1500" dirty="0">
                <a:latin typeface="Times New Roman" panose="02020603050405020304" pitchFamily="18" charset="0"/>
                <a:cs typeface="Times New Roman" panose="02020603050405020304" pitchFamily="18" charset="0"/>
              </a:rPr>
              <a:t>A Versatile Embedded Platform for EMG Acquisition and Gesture </a:t>
            </a:r>
            <a:r>
              <a:rPr lang="en-IN" sz="1500" dirty="0" smtClean="0">
                <a:latin typeface="Times New Roman" panose="02020603050405020304" pitchFamily="18" charset="0"/>
                <a:cs typeface="Times New Roman" panose="02020603050405020304" pitchFamily="18" charset="0"/>
              </a:rPr>
              <a:t>Recognition</a:t>
            </a:r>
            <a:endParaRPr lang="en-IN" sz="1500" dirty="0">
              <a:latin typeface="Times New Roman" panose="02020603050405020304" pitchFamily="18" charset="0"/>
              <a:cs typeface="Times New Roman" panose="02020603050405020304" pitchFamily="18" charset="0"/>
            </a:endParaRPr>
          </a:p>
          <a:p>
            <a:pPr algn="just"/>
            <a:endParaRPr lang="en-IN" sz="1500" dirty="0" smtClean="0">
              <a:latin typeface="Times New Roman" panose="02020603050405020304" pitchFamily="18" charset="0"/>
              <a:cs typeface="Times New Roman" panose="02020603050405020304" pitchFamily="18" charset="0"/>
            </a:endParaRPr>
          </a:p>
        </p:txBody>
      </p:sp>
      <p:sp>
        <p:nvSpPr>
          <p:cNvPr id="9" name="TextBox 8"/>
          <p:cNvSpPr txBox="1"/>
          <p:nvPr/>
        </p:nvSpPr>
        <p:spPr>
          <a:xfrm>
            <a:off x="5353303" y="477953"/>
            <a:ext cx="2618086" cy="1015663"/>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just"/>
            <a:r>
              <a:rPr lang="en-GB" sz="1500" dirty="0">
                <a:latin typeface="Times New Roman" panose="02020603050405020304" pitchFamily="18" charset="0"/>
                <a:cs typeface="Times New Roman" panose="02020603050405020304" pitchFamily="18" charset="0"/>
              </a:rPr>
              <a:t>Paper </a:t>
            </a:r>
            <a:r>
              <a:rPr lang="en-GB" sz="1500" dirty="0" smtClean="0">
                <a:latin typeface="Times New Roman" panose="02020603050405020304" pitchFamily="18" charset="0"/>
                <a:cs typeface="Times New Roman" panose="02020603050405020304" pitchFamily="18" charset="0"/>
              </a:rPr>
              <a:t>6: </a:t>
            </a:r>
            <a:r>
              <a:rPr lang="en-IN" sz="1500" dirty="0">
                <a:latin typeface="Times New Roman" panose="02020603050405020304" pitchFamily="18" charset="0"/>
                <a:cs typeface="Times New Roman" panose="02020603050405020304" pitchFamily="18" charset="0"/>
              </a:rPr>
              <a:t>The Virtual Trackpad: An </a:t>
            </a:r>
            <a:r>
              <a:rPr lang="en-IN" sz="1500" dirty="0" smtClean="0">
                <a:latin typeface="Times New Roman" panose="02020603050405020304" pitchFamily="18" charset="0"/>
                <a:cs typeface="Times New Roman" panose="02020603050405020304" pitchFamily="18" charset="0"/>
              </a:rPr>
              <a:t>EMG based hand gesture recognition system using </a:t>
            </a:r>
            <a:r>
              <a:rPr lang="en-IN" sz="1500" dirty="0">
                <a:latin typeface="Times New Roman" panose="02020603050405020304" pitchFamily="18" charset="0"/>
                <a:cs typeface="Times New Roman" panose="02020603050405020304" pitchFamily="18" charset="0"/>
              </a:rPr>
              <a:t>an </a:t>
            </a:r>
            <a:r>
              <a:rPr lang="en-IN" sz="1500" dirty="0" smtClean="0">
                <a:latin typeface="Times New Roman" panose="02020603050405020304" pitchFamily="18" charset="0"/>
                <a:cs typeface="Times New Roman" panose="02020603050405020304" pitchFamily="18" charset="0"/>
              </a:rPr>
              <a:t>event-driven ANN</a:t>
            </a:r>
          </a:p>
        </p:txBody>
      </p:sp>
      <p:sp>
        <p:nvSpPr>
          <p:cNvPr id="10" name="Rectangle 9"/>
          <p:cNvSpPr/>
          <p:nvPr/>
        </p:nvSpPr>
        <p:spPr>
          <a:xfrm>
            <a:off x="5356141" y="1734874"/>
            <a:ext cx="2615248" cy="2926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lgn="just">
              <a:buFont typeface="Wingdings" panose="05000000000000000000" pitchFamily="2" charset="2"/>
              <a:buChar char="Ø"/>
            </a:pPr>
            <a:r>
              <a:rPr lang="en-IN" sz="1500" dirty="0">
                <a:latin typeface="Times New Roman" panose="02020603050405020304" pitchFamily="18" charset="0"/>
                <a:cs typeface="Times New Roman" panose="02020603050405020304" pitchFamily="18" charset="0"/>
              </a:rPr>
              <a:t>G</a:t>
            </a:r>
            <a:r>
              <a:rPr lang="en-IN" sz="1500" dirty="0" smtClean="0">
                <a:latin typeface="Times New Roman" panose="02020603050405020304" pitchFamily="18" charset="0"/>
                <a:cs typeface="Times New Roman" panose="02020603050405020304" pitchFamily="18" charset="0"/>
              </a:rPr>
              <a:t>rip detection in </a:t>
            </a:r>
            <a:r>
              <a:rPr lang="en-IN" sz="1500" dirty="0">
                <a:latin typeface="Times New Roman" panose="02020603050405020304" pitchFamily="18" charset="0"/>
                <a:cs typeface="Times New Roman" panose="02020603050405020304" pitchFamily="18" charset="0"/>
              </a:rPr>
              <a:t>wireless virtual trackpad</a:t>
            </a:r>
            <a:r>
              <a:rPr lang="en-IN" sz="1500" dirty="0" smtClean="0">
                <a:latin typeface="Times New Roman" panose="02020603050405020304" pitchFamily="18" charset="0"/>
                <a:cs typeface="Times New Roman" panose="02020603050405020304" pitchFamily="18" charset="0"/>
              </a:rPr>
              <a:t>.</a:t>
            </a:r>
          </a:p>
          <a:p>
            <a:pPr marL="285744" indent="-285744" algn="just">
              <a:buFont typeface="Wingdings" panose="05000000000000000000" pitchFamily="2" charset="2"/>
              <a:buChar char="Ø"/>
            </a:pPr>
            <a:endParaRPr lang="en-GB" sz="1500" dirty="0" smtClean="0">
              <a:latin typeface="Times New Roman" panose="02020603050405020304" pitchFamily="18" charset="0"/>
              <a:cs typeface="Times New Roman" panose="02020603050405020304" pitchFamily="18" charset="0"/>
            </a:endParaRPr>
          </a:p>
          <a:p>
            <a:pPr marL="285744" indent="-285744" algn="just">
              <a:buFont typeface="Wingdings" panose="05000000000000000000" pitchFamily="2" charset="2"/>
              <a:buChar char="Ø"/>
            </a:pPr>
            <a:r>
              <a:rPr lang="en-IN" sz="1500" dirty="0">
                <a:latin typeface="Times New Roman" panose="02020603050405020304" pitchFamily="18" charset="0"/>
                <a:cs typeface="Times New Roman" panose="02020603050405020304" pitchFamily="18" charset="0"/>
              </a:rPr>
              <a:t>E</a:t>
            </a:r>
            <a:r>
              <a:rPr lang="en-IN" sz="1500" dirty="0" smtClean="0">
                <a:latin typeface="Times New Roman" panose="02020603050405020304" pitchFamily="18" charset="0"/>
                <a:cs typeface="Times New Roman" panose="02020603050405020304" pitchFamily="18" charset="0"/>
              </a:rPr>
              <a:t>xtensor </a:t>
            </a:r>
            <a:r>
              <a:rPr lang="en-IN" sz="1500" dirty="0">
                <a:latin typeface="Times New Roman" panose="02020603050405020304" pitchFamily="18" charset="0"/>
                <a:cs typeface="Times New Roman" panose="02020603050405020304" pitchFamily="18" charset="0"/>
              </a:rPr>
              <a:t>digitorum, flexor digitorum superficialis, flexor carpi ulnaris, and extensor carpi </a:t>
            </a:r>
            <a:r>
              <a:rPr lang="en-IN" sz="1500" dirty="0" smtClean="0">
                <a:latin typeface="Times New Roman" panose="02020603050405020304" pitchFamily="18" charset="0"/>
                <a:cs typeface="Times New Roman" panose="02020603050405020304" pitchFamily="18" charset="0"/>
              </a:rPr>
              <a:t>ulnaris</a:t>
            </a:r>
          </a:p>
          <a:p>
            <a:pPr marL="285744" indent="-285744" algn="just">
              <a:buFont typeface="Wingdings" panose="05000000000000000000" pitchFamily="2" charset="2"/>
              <a:buChar char="Ø"/>
            </a:pPr>
            <a:endParaRPr lang="en-GB" sz="1500" dirty="0">
              <a:latin typeface="Times New Roman" panose="02020603050405020304" pitchFamily="18" charset="0"/>
              <a:cs typeface="Times New Roman" panose="02020603050405020304" pitchFamily="18" charset="0"/>
            </a:endParaRPr>
          </a:p>
          <a:p>
            <a:pPr marL="285744" indent="-285744" algn="just">
              <a:buFont typeface="Wingdings" panose="05000000000000000000" pitchFamily="2" charset="2"/>
              <a:buChar char="Ø"/>
            </a:pPr>
            <a:r>
              <a:rPr lang="en-GB" sz="1500" dirty="0" smtClean="0">
                <a:latin typeface="Times New Roman" panose="02020603050405020304" pitchFamily="18" charset="0"/>
                <a:cs typeface="Times New Roman" panose="02020603050405020304" pitchFamily="18" charset="0"/>
              </a:rPr>
              <a:t>Data collected from 4 subjects</a:t>
            </a:r>
          </a:p>
          <a:p>
            <a:pPr algn="just"/>
            <a:endParaRPr lang="en-GB" sz="1500" dirty="0">
              <a:latin typeface="Times New Roman" panose="02020603050405020304" pitchFamily="18" charset="0"/>
              <a:cs typeface="Times New Roman" panose="02020603050405020304" pitchFamily="18" charset="0"/>
            </a:endParaRPr>
          </a:p>
          <a:p>
            <a:pPr marL="285744" indent="-285744" algn="just">
              <a:buFont typeface="Wingdings" panose="05000000000000000000" pitchFamily="2" charset="2"/>
              <a:buChar char="Ø"/>
            </a:pPr>
            <a:r>
              <a:rPr lang="en-IN" sz="1500" dirty="0">
                <a:latin typeface="Times New Roman" panose="02020603050405020304" pitchFamily="18" charset="0"/>
                <a:cs typeface="Times New Roman" panose="02020603050405020304" pitchFamily="18" charset="0"/>
              </a:rPr>
              <a:t>ANN </a:t>
            </a:r>
            <a:r>
              <a:rPr lang="en-IN" sz="1500" dirty="0" smtClean="0">
                <a:latin typeface="Times New Roman" panose="02020603050405020304" pitchFamily="18" charset="0"/>
                <a:cs typeface="Times New Roman" panose="02020603050405020304" pitchFamily="18" charset="0"/>
              </a:rPr>
              <a:t>model</a:t>
            </a:r>
          </a:p>
        </p:txBody>
      </p:sp>
    </p:spTree>
    <p:extLst>
      <p:ext uri="{BB962C8B-B14F-4D97-AF65-F5344CB8AC3E}">
        <p14:creationId xmlns:p14="http://schemas.microsoft.com/office/powerpoint/2010/main" val="27289267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00000000-1234-1234-1234-123412341234}" type="slidenum">
              <a:rPr lang="en" smtClean="0"/>
              <a:pPr/>
              <a:t>8</a:t>
            </a:fld>
            <a:endParaRPr lang="en"/>
          </a:p>
        </p:txBody>
      </p:sp>
      <p:sp>
        <p:nvSpPr>
          <p:cNvPr id="6" name="Rectangle 5"/>
          <p:cNvSpPr/>
          <p:nvPr/>
        </p:nvSpPr>
        <p:spPr>
          <a:xfrm>
            <a:off x="1112126" y="458433"/>
            <a:ext cx="3028393" cy="523220"/>
          </a:xfrm>
          <a:prstGeom prst="rect">
            <a:avLst/>
          </a:prstGeom>
        </p:spPr>
        <p:txBody>
          <a:bodyPr wrap="none">
            <a:spAutoFit/>
          </a:bodyPr>
          <a:lstStyle/>
          <a:p>
            <a:pPr lvl="0" algn="ctr">
              <a:buClr>
                <a:schemeClr val="lt1"/>
              </a:buClr>
              <a:buSzPts val="4000"/>
            </a:pPr>
            <a:r>
              <a:rPr lang="en-IN" sz="2800" b="1" dirty="0">
                <a:solidFill>
                  <a:schemeClr val="lt1"/>
                </a:solidFill>
                <a:latin typeface="Times New Roman" panose="02020603050405020304" pitchFamily="18" charset="0"/>
                <a:ea typeface="Roboto Slab"/>
                <a:cs typeface="Times New Roman" panose="02020603050405020304" pitchFamily="18" charset="0"/>
                <a:sym typeface="Roboto Slab"/>
              </a:rPr>
              <a:t>RESEARCH GAP</a:t>
            </a:r>
          </a:p>
        </p:txBody>
      </p:sp>
      <p:sp>
        <p:nvSpPr>
          <p:cNvPr id="4" name="TextBox 3"/>
          <p:cNvSpPr txBox="1"/>
          <p:nvPr/>
        </p:nvSpPr>
        <p:spPr>
          <a:xfrm>
            <a:off x="1749654" y="1748832"/>
            <a:ext cx="7016211" cy="2031325"/>
          </a:xfrm>
          <a:prstGeom prst="rect">
            <a:avLst/>
          </a:prstGeom>
          <a:noFill/>
        </p:spPr>
        <p:txBody>
          <a:bodyPr wrap="square" rtlCol="0">
            <a:spAutoFit/>
          </a:bodyPr>
          <a:lstStyle/>
          <a:p>
            <a:pPr marL="285744" indent="-285744" algn="just">
              <a:buFont typeface="Wingdings" panose="05000000000000000000" pitchFamily="2" charset="2"/>
              <a:buChar char="Ø"/>
            </a:pPr>
            <a:r>
              <a:rPr lang="en-GB" sz="1800" b="1" dirty="0" smtClean="0">
                <a:solidFill>
                  <a:schemeClr val="tx2">
                    <a:lumMod val="10000"/>
                  </a:schemeClr>
                </a:solidFill>
                <a:latin typeface="Times New Roman" panose="02020603050405020304" pitchFamily="18" charset="0"/>
                <a:cs typeface="Times New Roman" panose="02020603050405020304" pitchFamily="18" charset="0"/>
              </a:rPr>
              <a:t>High time complexity</a:t>
            </a:r>
            <a:endParaRPr lang="en-IN" sz="1800" b="1" dirty="0" smtClean="0">
              <a:solidFill>
                <a:schemeClr val="tx2">
                  <a:lumMod val="10000"/>
                </a:schemeClr>
              </a:solidFill>
              <a:latin typeface="Times New Roman" panose="02020603050405020304" pitchFamily="18" charset="0"/>
              <a:cs typeface="Times New Roman" panose="02020603050405020304" pitchFamily="18" charset="0"/>
            </a:endParaRPr>
          </a:p>
          <a:p>
            <a:pPr marL="285744" indent="-285744" algn="just">
              <a:buFont typeface="Wingdings" panose="05000000000000000000" pitchFamily="2" charset="2"/>
              <a:buChar char="Ø"/>
            </a:pPr>
            <a:endParaRPr lang="en-GB" sz="1800" b="1" dirty="0">
              <a:solidFill>
                <a:schemeClr val="tx2">
                  <a:lumMod val="10000"/>
                </a:schemeClr>
              </a:solidFill>
              <a:latin typeface="Times New Roman" panose="02020603050405020304" pitchFamily="18" charset="0"/>
              <a:cs typeface="Times New Roman" panose="02020603050405020304" pitchFamily="18" charset="0"/>
            </a:endParaRPr>
          </a:p>
          <a:p>
            <a:pPr marL="285744" indent="-285744" algn="just">
              <a:buFont typeface="Wingdings" panose="05000000000000000000" pitchFamily="2" charset="2"/>
              <a:buChar char="Ø"/>
            </a:pPr>
            <a:r>
              <a:rPr lang="en-GB" sz="1800" b="1" dirty="0" smtClean="0">
                <a:solidFill>
                  <a:schemeClr val="tx2">
                    <a:lumMod val="10000"/>
                  </a:schemeClr>
                </a:solidFill>
                <a:latin typeface="Times New Roman" panose="02020603050405020304" pitchFamily="18" charset="0"/>
                <a:cs typeface="Times New Roman" panose="02020603050405020304" pitchFamily="18" charset="0"/>
              </a:rPr>
              <a:t>Less efficient for poor signal quality</a:t>
            </a:r>
            <a:endParaRPr lang="en-IN" sz="1800" b="1" dirty="0" smtClean="0">
              <a:solidFill>
                <a:schemeClr val="tx2">
                  <a:lumMod val="10000"/>
                </a:schemeClr>
              </a:solidFill>
              <a:latin typeface="Times New Roman" panose="02020603050405020304" pitchFamily="18" charset="0"/>
              <a:cs typeface="Times New Roman" panose="02020603050405020304" pitchFamily="18" charset="0"/>
            </a:endParaRPr>
          </a:p>
          <a:p>
            <a:pPr marL="285744" indent="-285744" algn="just">
              <a:buFont typeface="Wingdings" panose="05000000000000000000" pitchFamily="2" charset="2"/>
              <a:buChar char="Ø"/>
            </a:pPr>
            <a:endParaRPr lang="en-GB" sz="1800" b="1" dirty="0">
              <a:solidFill>
                <a:schemeClr val="tx2">
                  <a:lumMod val="10000"/>
                </a:schemeClr>
              </a:solidFill>
              <a:latin typeface="Times New Roman" panose="02020603050405020304" pitchFamily="18" charset="0"/>
              <a:cs typeface="Times New Roman" panose="02020603050405020304" pitchFamily="18" charset="0"/>
            </a:endParaRPr>
          </a:p>
          <a:p>
            <a:pPr marL="285744" indent="-285744" algn="just">
              <a:buFont typeface="Wingdings" panose="05000000000000000000" pitchFamily="2" charset="2"/>
              <a:buChar char="Ø"/>
            </a:pPr>
            <a:r>
              <a:rPr lang="en-GB" sz="1800" b="1" dirty="0" smtClean="0">
                <a:solidFill>
                  <a:schemeClr val="tx2">
                    <a:lumMod val="10000"/>
                  </a:schemeClr>
                </a:solidFill>
                <a:latin typeface="Times New Roman" panose="02020603050405020304" pitchFamily="18" charset="0"/>
                <a:cs typeface="Times New Roman" panose="02020603050405020304" pitchFamily="18" charset="0"/>
              </a:rPr>
              <a:t>Limited feature extraction techniques</a:t>
            </a:r>
          </a:p>
          <a:p>
            <a:pPr marL="285744" indent="-285744" algn="just">
              <a:buFont typeface="Wingdings" panose="05000000000000000000" pitchFamily="2" charset="2"/>
              <a:buChar char="Ø"/>
            </a:pPr>
            <a:endParaRPr lang="en-GB" sz="1800" b="1" dirty="0">
              <a:solidFill>
                <a:schemeClr val="tx2">
                  <a:lumMod val="10000"/>
                </a:schemeClr>
              </a:solidFill>
              <a:latin typeface="Times New Roman" panose="02020603050405020304" pitchFamily="18" charset="0"/>
              <a:cs typeface="Times New Roman" panose="02020603050405020304" pitchFamily="18" charset="0"/>
            </a:endParaRPr>
          </a:p>
          <a:p>
            <a:pPr marL="285744" indent="-285744" algn="just">
              <a:buFont typeface="Wingdings" panose="05000000000000000000" pitchFamily="2" charset="2"/>
              <a:buChar char="Ø"/>
            </a:pPr>
            <a:r>
              <a:rPr lang="en-GB" sz="1800" b="1" dirty="0" smtClean="0">
                <a:solidFill>
                  <a:schemeClr val="tx2">
                    <a:lumMod val="10000"/>
                  </a:schemeClr>
                </a:solidFill>
                <a:latin typeface="Times New Roman" panose="02020603050405020304" pitchFamily="18" charset="0"/>
                <a:cs typeface="Times New Roman" panose="02020603050405020304" pitchFamily="18" charset="0"/>
              </a:rPr>
              <a:t>High cost solution</a:t>
            </a:r>
          </a:p>
        </p:txBody>
      </p:sp>
    </p:spTree>
    <p:extLst>
      <p:ext uri="{BB962C8B-B14F-4D97-AF65-F5344CB8AC3E}">
        <p14:creationId xmlns:p14="http://schemas.microsoft.com/office/powerpoint/2010/main" val="7585421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00000000-1234-1234-1234-123412341234}" type="slidenum">
              <a:rPr lang="en" smtClean="0"/>
              <a:pPr/>
              <a:t>9</a:t>
            </a:fld>
            <a:endParaRPr lang="en"/>
          </a:p>
        </p:txBody>
      </p:sp>
      <p:sp>
        <p:nvSpPr>
          <p:cNvPr id="6" name="Rectangle 5"/>
          <p:cNvSpPr/>
          <p:nvPr/>
        </p:nvSpPr>
        <p:spPr>
          <a:xfrm>
            <a:off x="1165462" y="485934"/>
            <a:ext cx="1959190" cy="523220"/>
          </a:xfrm>
          <a:prstGeom prst="rect">
            <a:avLst/>
          </a:prstGeom>
        </p:spPr>
        <p:txBody>
          <a:bodyPr wrap="none">
            <a:spAutoFit/>
          </a:bodyPr>
          <a:lstStyle/>
          <a:p>
            <a:pPr lvl="0" algn="ctr">
              <a:buClr>
                <a:schemeClr val="lt1"/>
              </a:buClr>
              <a:buSzPts val="4000"/>
            </a:pPr>
            <a:r>
              <a:rPr lang="en-IN" sz="2800" b="1" dirty="0">
                <a:solidFill>
                  <a:schemeClr val="lt1"/>
                </a:solidFill>
                <a:latin typeface="Times New Roman" panose="02020603050405020304" pitchFamily="18" charset="0"/>
                <a:ea typeface="Roboto Slab"/>
                <a:cs typeface="Times New Roman" panose="02020603050405020304" pitchFamily="18" charset="0"/>
                <a:sym typeface="Roboto Slab"/>
              </a:rPr>
              <a:t>NOVELTY</a:t>
            </a:r>
          </a:p>
        </p:txBody>
      </p:sp>
      <p:sp>
        <p:nvSpPr>
          <p:cNvPr id="3" name="TextBox 2"/>
          <p:cNvSpPr txBox="1"/>
          <p:nvPr/>
        </p:nvSpPr>
        <p:spPr>
          <a:xfrm>
            <a:off x="1598400" y="1680079"/>
            <a:ext cx="7016211" cy="3139321"/>
          </a:xfrm>
          <a:prstGeom prst="rect">
            <a:avLst/>
          </a:prstGeom>
          <a:noFill/>
        </p:spPr>
        <p:txBody>
          <a:bodyPr wrap="square" rtlCol="0">
            <a:spAutoFit/>
          </a:bodyPr>
          <a:lstStyle/>
          <a:p>
            <a:pPr marL="285744" indent="-285744" algn="just">
              <a:buFont typeface="Wingdings" panose="05000000000000000000" pitchFamily="2" charset="2"/>
              <a:buChar char="Ø"/>
            </a:pPr>
            <a:r>
              <a:rPr lang="en-GB" sz="1800" b="1" dirty="0">
                <a:solidFill>
                  <a:schemeClr val="tx2">
                    <a:lumMod val="10000"/>
                  </a:schemeClr>
                </a:solidFill>
                <a:latin typeface="Times New Roman" panose="02020603050405020304" pitchFamily="18" charset="0"/>
                <a:cs typeface="Times New Roman" panose="02020603050405020304" pitchFamily="18" charset="0"/>
              </a:rPr>
              <a:t>Model is trained on precise </a:t>
            </a:r>
            <a:r>
              <a:rPr lang="en-GB" sz="1800" b="1" dirty="0" smtClean="0">
                <a:solidFill>
                  <a:schemeClr val="tx2">
                    <a:lumMod val="10000"/>
                  </a:schemeClr>
                </a:solidFill>
                <a:latin typeface="Times New Roman" panose="02020603050405020304" pitchFamily="18" charset="0"/>
                <a:cs typeface="Times New Roman" panose="02020603050405020304" pitchFamily="18" charset="0"/>
              </a:rPr>
              <a:t>data</a:t>
            </a:r>
            <a:endParaRPr lang="en-IN" sz="1800" b="1" dirty="0" smtClean="0">
              <a:solidFill>
                <a:schemeClr val="tx2">
                  <a:lumMod val="10000"/>
                </a:schemeClr>
              </a:solidFill>
              <a:latin typeface="Times New Roman" panose="02020603050405020304" pitchFamily="18" charset="0"/>
              <a:cs typeface="Times New Roman" panose="02020603050405020304" pitchFamily="18" charset="0"/>
            </a:endParaRPr>
          </a:p>
          <a:p>
            <a:pPr marL="285744" indent="-285744" algn="just">
              <a:buFont typeface="Wingdings" panose="05000000000000000000" pitchFamily="2" charset="2"/>
              <a:buChar char="Ø"/>
            </a:pPr>
            <a:endParaRPr lang="en-GB" sz="1800" b="1" dirty="0">
              <a:solidFill>
                <a:schemeClr val="tx2">
                  <a:lumMod val="10000"/>
                </a:schemeClr>
              </a:solidFill>
              <a:latin typeface="Times New Roman" panose="02020603050405020304" pitchFamily="18" charset="0"/>
              <a:cs typeface="Times New Roman" panose="02020603050405020304" pitchFamily="18" charset="0"/>
            </a:endParaRPr>
          </a:p>
          <a:p>
            <a:pPr marL="285744" indent="-285744" algn="just">
              <a:buFont typeface="Wingdings" panose="05000000000000000000" pitchFamily="2" charset="2"/>
              <a:buChar char="Ø"/>
            </a:pPr>
            <a:r>
              <a:rPr lang="en-IN" sz="1800" b="1" dirty="0">
                <a:solidFill>
                  <a:schemeClr val="tx2">
                    <a:lumMod val="10000"/>
                  </a:schemeClr>
                </a:solidFill>
                <a:latin typeface="Times New Roman" panose="02020603050405020304" pitchFamily="18" charset="0"/>
                <a:cs typeface="Times New Roman" panose="02020603050405020304" pitchFamily="18" charset="0"/>
              </a:rPr>
              <a:t>Computationally simpler </a:t>
            </a:r>
            <a:r>
              <a:rPr lang="en-GB" sz="1800" b="1" dirty="0">
                <a:solidFill>
                  <a:schemeClr val="tx2">
                    <a:lumMod val="10000"/>
                  </a:schemeClr>
                </a:solidFill>
                <a:latin typeface="Times New Roman" panose="02020603050405020304" pitchFamily="18" charset="0"/>
                <a:cs typeface="Times New Roman" panose="02020603050405020304" pitchFamily="18" charset="0"/>
              </a:rPr>
              <a:t>classification </a:t>
            </a:r>
            <a:r>
              <a:rPr lang="en-GB" sz="1800" b="1" dirty="0" smtClean="0">
                <a:solidFill>
                  <a:schemeClr val="tx2">
                    <a:lumMod val="10000"/>
                  </a:schemeClr>
                </a:solidFill>
                <a:latin typeface="Times New Roman" panose="02020603050405020304" pitchFamily="18" charset="0"/>
                <a:cs typeface="Times New Roman" panose="02020603050405020304" pitchFamily="18" charset="0"/>
              </a:rPr>
              <a:t>algorithms</a:t>
            </a:r>
            <a:endParaRPr lang="en-IN" sz="1800" b="1" dirty="0">
              <a:solidFill>
                <a:schemeClr val="tx2">
                  <a:lumMod val="10000"/>
                </a:schemeClr>
              </a:solidFill>
              <a:latin typeface="Times New Roman" panose="02020603050405020304" pitchFamily="18" charset="0"/>
              <a:cs typeface="Times New Roman" panose="02020603050405020304" pitchFamily="18" charset="0"/>
            </a:endParaRPr>
          </a:p>
          <a:p>
            <a:pPr algn="just"/>
            <a:endParaRPr lang="en-GB" sz="1800" b="1" dirty="0">
              <a:solidFill>
                <a:schemeClr val="tx2">
                  <a:lumMod val="10000"/>
                </a:schemeClr>
              </a:solidFill>
              <a:latin typeface="Times New Roman" panose="02020603050405020304" pitchFamily="18" charset="0"/>
              <a:cs typeface="Times New Roman" panose="02020603050405020304" pitchFamily="18" charset="0"/>
            </a:endParaRPr>
          </a:p>
          <a:p>
            <a:pPr marL="285744" indent="-285744" algn="just">
              <a:buFont typeface="Wingdings" panose="05000000000000000000" pitchFamily="2" charset="2"/>
              <a:buChar char="Ø"/>
            </a:pPr>
            <a:r>
              <a:rPr lang="en-GB" sz="1800" b="1" dirty="0">
                <a:solidFill>
                  <a:schemeClr val="tx2">
                    <a:lumMod val="10000"/>
                  </a:schemeClr>
                </a:solidFill>
                <a:latin typeface="Times New Roman" panose="02020603050405020304" pitchFamily="18" charset="0"/>
                <a:cs typeface="Times New Roman" panose="02020603050405020304" pitchFamily="18" charset="0"/>
              </a:rPr>
              <a:t>Accurate detection of hook and span hand </a:t>
            </a:r>
            <a:r>
              <a:rPr lang="en-GB" sz="1800" b="1" dirty="0" smtClean="0">
                <a:solidFill>
                  <a:schemeClr val="tx2">
                    <a:lumMod val="10000"/>
                  </a:schemeClr>
                </a:solidFill>
                <a:latin typeface="Times New Roman" panose="02020603050405020304" pitchFamily="18" charset="0"/>
                <a:cs typeface="Times New Roman" panose="02020603050405020304" pitchFamily="18" charset="0"/>
              </a:rPr>
              <a:t>grips</a:t>
            </a:r>
          </a:p>
          <a:p>
            <a:pPr marL="285744" indent="-285744" algn="just">
              <a:buFont typeface="Wingdings" panose="05000000000000000000" pitchFamily="2" charset="2"/>
              <a:buChar char="Ø"/>
            </a:pPr>
            <a:endParaRPr lang="en-GB" sz="1800" b="1" dirty="0">
              <a:solidFill>
                <a:schemeClr val="tx2">
                  <a:lumMod val="10000"/>
                </a:schemeClr>
              </a:solidFill>
              <a:latin typeface="Times New Roman" panose="02020603050405020304" pitchFamily="18" charset="0"/>
              <a:cs typeface="Times New Roman" panose="02020603050405020304" pitchFamily="18" charset="0"/>
            </a:endParaRPr>
          </a:p>
          <a:p>
            <a:pPr marL="285744" indent="-285744" algn="just">
              <a:buFont typeface="Wingdings" panose="05000000000000000000" pitchFamily="2" charset="2"/>
              <a:buChar char="Ø"/>
            </a:pPr>
            <a:r>
              <a:rPr lang="en-GB" sz="1800" b="1" dirty="0" smtClean="0">
                <a:solidFill>
                  <a:schemeClr val="tx2">
                    <a:lumMod val="10000"/>
                  </a:schemeClr>
                </a:solidFill>
                <a:latin typeface="Times New Roman" panose="02020603050405020304" pitchFamily="18" charset="0"/>
                <a:cs typeface="Times New Roman" panose="02020603050405020304" pitchFamily="18" charset="0"/>
              </a:rPr>
              <a:t>Variety of feature extraction techniques</a:t>
            </a:r>
            <a:endParaRPr lang="en-GB" sz="1800" b="1" dirty="0">
              <a:solidFill>
                <a:schemeClr val="tx2">
                  <a:lumMod val="10000"/>
                </a:schemeClr>
              </a:solidFill>
              <a:latin typeface="Times New Roman" panose="02020603050405020304" pitchFamily="18" charset="0"/>
              <a:cs typeface="Times New Roman" panose="02020603050405020304" pitchFamily="18" charset="0"/>
            </a:endParaRPr>
          </a:p>
          <a:p>
            <a:pPr algn="just"/>
            <a:endParaRPr lang="en-GB" sz="1800" b="1" dirty="0">
              <a:solidFill>
                <a:schemeClr val="tx2">
                  <a:lumMod val="10000"/>
                </a:schemeClr>
              </a:solidFill>
              <a:latin typeface="Times New Roman" panose="02020603050405020304" pitchFamily="18" charset="0"/>
              <a:cs typeface="Times New Roman" panose="02020603050405020304" pitchFamily="18" charset="0"/>
            </a:endParaRPr>
          </a:p>
          <a:p>
            <a:pPr marL="285744" indent="-285744" algn="just">
              <a:buFont typeface="Wingdings" panose="05000000000000000000" pitchFamily="2" charset="2"/>
              <a:buChar char="Ø"/>
            </a:pPr>
            <a:r>
              <a:rPr lang="en-IN" sz="1800" b="1" dirty="0">
                <a:solidFill>
                  <a:schemeClr val="tx2">
                    <a:lumMod val="10000"/>
                  </a:schemeClr>
                </a:solidFill>
                <a:latin typeface="Times New Roman" panose="02020603050405020304" pitchFamily="18" charset="0"/>
                <a:cs typeface="Times New Roman" panose="02020603050405020304" pitchFamily="18" charset="0"/>
              </a:rPr>
              <a:t>The experimental result showed the relevance of this system in the development of prosthetic </a:t>
            </a:r>
            <a:r>
              <a:rPr lang="en-IN" sz="1800" b="1" dirty="0" smtClean="0">
                <a:solidFill>
                  <a:schemeClr val="tx2">
                    <a:lumMod val="10000"/>
                  </a:schemeClr>
                </a:solidFill>
                <a:latin typeface="Times New Roman" panose="02020603050405020304" pitchFamily="18" charset="0"/>
                <a:cs typeface="Times New Roman" panose="02020603050405020304" pitchFamily="18" charset="0"/>
              </a:rPr>
              <a:t>hand</a:t>
            </a:r>
            <a:endParaRPr lang="en-GB" sz="1800" b="1" dirty="0">
              <a:solidFill>
                <a:schemeClr val="tx2">
                  <a:lumMod val="10000"/>
                </a:schemeClr>
              </a:solidFill>
              <a:latin typeface="Times New Roman" panose="02020603050405020304" pitchFamily="18" charset="0"/>
              <a:cs typeface="Times New Roman" panose="02020603050405020304" pitchFamily="18" charset="0"/>
            </a:endParaRPr>
          </a:p>
          <a:p>
            <a:endParaRPr lang="en-IN" sz="1800" dirty="0">
              <a:solidFill>
                <a:schemeClr val="tx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2677644"/>
      </p:ext>
    </p:extLst>
  </p:cSld>
  <p:clrMapOvr>
    <a:masterClrMapping/>
  </p:clrMapOvr>
  <p:timing>
    <p:tnLst>
      <p:par>
        <p:cTn id="1" dur="indefinite" restart="never" nodeType="tmRoot"/>
      </p:par>
    </p:tnLst>
  </p:timing>
</p:sld>
</file>

<file path=ppt/theme/theme1.xml><?xml version="1.0" encoding="utf-8"?>
<a:theme xmlns:a="http://schemas.openxmlformats.org/drawingml/2006/main" name="Warwick template">
  <a:themeElements>
    <a:clrScheme name="Custom 347">
      <a:dk1>
        <a:srgbClr val="114454"/>
      </a:dk1>
      <a:lt1>
        <a:srgbClr val="FFFFFF"/>
      </a:lt1>
      <a:dk2>
        <a:srgbClr val="5F6C70"/>
      </a:dk2>
      <a:lt2>
        <a:srgbClr val="CED5D8"/>
      </a:lt2>
      <a:accent1>
        <a:srgbClr val="114454"/>
      </a:accent1>
      <a:accent2>
        <a:srgbClr val="18637B"/>
      </a:accent2>
      <a:accent3>
        <a:srgbClr val="309AAD"/>
      </a:accent3>
      <a:accent4>
        <a:srgbClr val="165751"/>
      </a:accent4>
      <a:accent5>
        <a:srgbClr val="3B8D61"/>
      </a:accent5>
      <a:accent6>
        <a:srgbClr val="94BF6E"/>
      </a:accent6>
      <a:hlink>
        <a:srgbClr val="11445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TotalTime>
  <Words>1116</Words>
  <Application>Microsoft Office PowerPoint</Application>
  <PresentationFormat>On-screen Show (16:9)</PresentationFormat>
  <Paragraphs>271</Paragraphs>
  <Slides>20</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Wingdings</vt:lpstr>
      <vt:lpstr>Calibri</vt:lpstr>
      <vt:lpstr>Nixie One</vt:lpstr>
      <vt:lpstr>Roboto Slab</vt:lpstr>
      <vt:lpstr>Times New Roman</vt:lpstr>
      <vt:lpstr>Avenir</vt:lpstr>
      <vt:lpstr>EB Garamond</vt:lpstr>
      <vt:lpstr>Warwick template</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ACQUISITION </vt:lpstr>
      <vt:lpstr>FEATURE EXTRACTION</vt:lpstr>
      <vt:lpstr>PowerPoint Presentation</vt:lpstr>
      <vt:lpstr>PowerPoint Presentation</vt:lpstr>
      <vt:lpstr>PowerPoint Presentation</vt:lpstr>
      <vt:lpstr>PowerPoint Presentation</vt:lpstr>
      <vt:lpstr>PowerPoint Presentation</vt:lpstr>
      <vt:lpstr>PowerPoint Presentation</vt:lpstr>
      <vt:lpstr>THANKYOU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Electromyogram Based System for Detection of Hook and Span Hand Grips  An Electromyogram Based System for Detection of Hook and Span Hand Grips  An Electromyogram Based System for Detection of Hook and Span Hand Grips  An Electromyogram Based System for Detection of Hook and Span Hand Grips        (PID - 13)</dc:title>
  <dc:creator>Madhusha</dc:creator>
  <cp:lastModifiedBy>Microsoft account</cp:lastModifiedBy>
  <cp:revision>39</cp:revision>
  <dcterms:modified xsi:type="dcterms:W3CDTF">2023-04-13T08:39:16Z</dcterms:modified>
</cp:coreProperties>
</file>