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notesMasterIdLst>
    <p:notesMasterId r:id="rId23"/>
  </p:notesMasterIdLst>
  <p:sldIdLst>
    <p:sldId id="256" r:id="rId2"/>
    <p:sldId id="306" r:id="rId3"/>
    <p:sldId id="259" r:id="rId4"/>
    <p:sldId id="260" r:id="rId5"/>
    <p:sldId id="292" r:id="rId6"/>
    <p:sldId id="293" r:id="rId7"/>
    <p:sldId id="297" r:id="rId8"/>
    <p:sldId id="298" r:id="rId9"/>
    <p:sldId id="265" r:id="rId10"/>
    <p:sldId id="266" r:id="rId11"/>
    <p:sldId id="300" r:id="rId12"/>
    <p:sldId id="267" r:id="rId13"/>
    <p:sldId id="268" r:id="rId14"/>
    <p:sldId id="302" r:id="rId15"/>
    <p:sldId id="283" r:id="rId16"/>
    <p:sldId id="284" r:id="rId17"/>
    <p:sldId id="305" r:id="rId18"/>
    <p:sldId id="304" r:id="rId19"/>
    <p:sldId id="285" r:id="rId20"/>
    <p:sldId id="301"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9" d="100"/>
          <a:sy n="89" d="100"/>
        </p:scale>
        <p:origin x="3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SHTI BHATTAD" userId="cd2010570594523a" providerId="LiveId" clId="{D9345212-9586-45E4-9331-C1D36A2ECD42}"/>
    <pc:docChg chg="undo redo custSel addSld delSld modSld">
      <pc:chgData name="SHRUSHTI BHATTAD" userId="cd2010570594523a" providerId="LiveId" clId="{D9345212-9586-45E4-9331-C1D36A2ECD42}" dt="2022-06-07T17:37:02.445" v="556" actId="47"/>
      <pc:docMkLst>
        <pc:docMk/>
      </pc:docMkLst>
      <pc:sldChg chg="delSp modSp add del mod modClrScheme chgLayout">
        <pc:chgData name="SHRUSHTI BHATTAD" userId="cd2010570594523a" providerId="LiveId" clId="{D9345212-9586-45E4-9331-C1D36A2ECD42}" dt="2022-06-07T17:36:56.880" v="554" actId="47"/>
        <pc:sldMkLst>
          <pc:docMk/>
          <pc:sldMk cId="0" sldId="261"/>
        </pc:sldMkLst>
        <pc:spChg chg="mod ord">
          <ac:chgData name="SHRUSHTI BHATTAD" userId="cd2010570594523a" providerId="LiveId" clId="{D9345212-9586-45E4-9331-C1D36A2ECD42}" dt="2022-06-07T17:35:55.628" v="541" actId="700"/>
          <ac:spMkLst>
            <pc:docMk/>
            <pc:sldMk cId="0" sldId="261"/>
            <ac:spMk id="144" creationId="{00000000-0000-0000-0000-000000000000}"/>
          </ac:spMkLst>
        </pc:spChg>
        <pc:spChg chg="mod ord">
          <ac:chgData name="SHRUSHTI BHATTAD" userId="cd2010570594523a" providerId="LiveId" clId="{D9345212-9586-45E4-9331-C1D36A2ECD42}" dt="2022-06-07T17:36:46.528" v="552" actId="122"/>
          <ac:spMkLst>
            <pc:docMk/>
            <pc:sldMk cId="0" sldId="261"/>
            <ac:spMk id="145" creationId="{00000000-0000-0000-0000-000000000000}"/>
          </ac:spMkLst>
        </pc:spChg>
        <pc:spChg chg="mod ord">
          <ac:chgData name="SHRUSHTI BHATTAD" userId="cd2010570594523a" providerId="LiveId" clId="{D9345212-9586-45E4-9331-C1D36A2ECD42}" dt="2022-06-07T17:36:46.528" v="552" actId="122"/>
          <ac:spMkLst>
            <pc:docMk/>
            <pc:sldMk cId="0" sldId="261"/>
            <ac:spMk id="146" creationId="{00000000-0000-0000-0000-000000000000}"/>
          </ac:spMkLst>
        </pc:spChg>
        <pc:spChg chg="mod ord">
          <ac:chgData name="SHRUSHTI BHATTAD" userId="cd2010570594523a" providerId="LiveId" clId="{D9345212-9586-45E4-9331-C1D36A2ECD42}" dt="2022-06-07T17:36:46.528" v="552" actId="122"/>
          <ac:spMkLst>
            <pc:docMk/>
            <pc:sldMk cId="0" sldId="261"/>
            <ac:spMk id="147" creationId="{00000000-0000-0000-0000-000000000000}"/>
          </ac:spMkLst>
        </pc:spChg>
        <pc:picChg chg="del">
          <ac:chgData name="SHRUSHTI BHATTAD" userId="cd2010570594523a" providerId="LiveId" clId="{D9345212-9586-45E4-9331-C1D36A2ECD42}" dt="2022-06-07T17:36:07.178" v="543" actId="478"/>
          <ac:picMkLst>
            <pc:docMk/>
            <pc:sldMk cId="0" sldId="261"/>
            <ac:picMk id="148" creationId="{00000000-0000-0000-0000-000000000000}"/>
          </ac:picMkLst>
        </pc:picChg>
        <pc:picChg chg="del">
          <ac:chgData name="SHRUSHTI BHATTAD" userId="cd2010570594523a" providerId="LiveId" clId="{D9345212-9586-45E4-9331-C1D36A2ECD42}" dt="2022-06-07T17:36:07.178" v="543" actId="478"/>
          <ac:picMkLst>
            <pc:docMk/>
            <pc:sldMk cId="0" sldId="261"/>
            <ac:picMk id="149" creationId="{00000000-0000-0000-0000-000000000000}"/>
          </ac:picMkLst>
        </pc:picChg>
        <pc:picChg chg="del">
          <ac:chgData name="SHRUSHTI BHATTAD" userId="cd2010570594523a" providerId="LiveId" clId="{D9345212-9586-45E4-9331-C1D36A2ECD42}" dt="2022-06-07T17:36:07.178" v="543" actId="478"/>
          <ac:picMkLst>
            <pc:docMk/>
            <pc:sldMk cId="0" sldId="261"/>
            <ac:picMk id="150" creationId="{00000000-0000-0000-0000-000000000000}"/>
          </ac:picMkLst>
        </pc:picChg>
      </pc:sldChg>
      <pc:sldChg chg="del">
        <pc:chgData name="SHRUSHTI BHATTAD" userId="cd2010570594523a" providerId="LiveId" clId="{D9345212-9586-45E4-9331-C1D36A2ECD42}" dt="2022-06-07T17:37:02.445" v="556" actId="47"/>
        <pc:sldMkLst>
          <pc:docMk/>
          <pc:sldMk cId="0" sldId="262"/>
        </pc:sldMkLst>
      </pc:sldChg>
      <pc:sldChg chg="addSp modSp mod">
        <pc:chgData name="SHRUSHTI BHATTAD" userId="cd2010570594523a" providerId="LiveId" clId="{D9345212-9586-45E4-9331-C1D36A2ECD42}" dt="2022-06-07T17:21:11.279" v="317" actId="2711"/>
        <pc:sldMkLst>
          <pc:docMk/>
          <pc:sldMk cId="0" sldId="267"/>
        </pc:sldMkLst>
        <pc:graphicFrameChg chg="modGraphic">
          <ac:chgData name="SHRUSHTI BHATTAD" userId="cd2010570594523a" providerId="LiveId" clId="{D9345212-9586-45E4-9331-C1D36A2ECD42}" dt="2022-06-07T17:21:11.279" v="317" actId="2711"/>
          <ac:graphicFrameMkLst>
            <pc:docMk/>
            <pc:sldMk cId="0" sldId="267"/>
            <ac:graphicFrameMk id="2" creationId="{BEDE39AC-C96A-9C0E-1D5B-D92E4EFEE01B}"/>
          </ac:graphicFrameMkLst>
        </pc:graphicFrameChg>
        <pc:picChg chg="add mod">
          <ac:chgData name="SHRUSHTI BHATTAD" userId="cd2010570594523a" providerId="LiveId" clId="{D9345212-9586-45E4-9331-C1D36A2ECD42}" dt="2022-06-07T17:03:17.326" v="5" actId="1076"/>
          <ac:picMkLst>
            <pc:docMk/>
            <pc:sldMk cId="0" sldId="267"/>
            <ac:picMk id="6" creationId="{0BCCB258-4CD0-F820-0AA0-E491A9678EDF}"/>
          </ac:picMkLst>
        </pc:picChg>
      </pc:sldChg>
      <pc:sldChg chg="modSp mod">
        <pc:chgData name="SHRUSHTI BHATTAD" userId="cd2010570594523a" providerId="LiveId" clId="{D9345212-9586-45E4-9331-C1D36A2ECD42}" dt="2022-06-07T17:06:11.958" v="69" actId="20577"/>
        <pc:sldMkLst>
          <pc:docMk/>
          <pc:sldMk cId="0" sldId="268"/>
        </pc:sldMkLst>
        <pc:spChg chg="mod">
          <ac:chgData name="SHRUSHTI BHATTAD" userId="cd2010570594523a" providerId="LiveId" clId="{D9345212-9586-45E4-9331-C1D36A2ECD42}" dt="2022-06-07T17:06:11.958" v="69" actId="20577"/>
          <ac:spMkLst>
            <pc:docMk/>
            <pc:sldMk cId="0" sldId="268"/>
            <ac:spMk id="223" creationId="{00000000-0000-0000-0000-000000000000}"/>
          </ac:spMkLst>
        </pc:spChg>
      </pc:sldChg>
      <pc:sldChg chg="addSp delSp modSp mod">
        <pc:chgData name="SHRUSHTI BHATTAD" userId="cd2010570594523a" providerId="LiveId" clId="{D9345212-9586-45E4-9331-C1D36A2ECD42}" dt="2022-06-07T17:14:26.017" v="168" actId="255"/>
        <pc:sldMkLst>
          <pc:docMk/>
          <pc:sldMk cId="0" sldId="269"/>
        </pc:sldMkLst>
        <pc:spChg chg="mod">
          <ac:chgData name="SHRUSHTI BHATTAD" userId="cd2010570594523a" providerId="LiveId" clId="{D9345212-9586-45E4-9331-C1D36A2ECD42}" dt="2022-06-07T17:07:07.180" v="73"/>
          <ac:spMkLst>
            <pc:docMk/>
            <pc:sldMk cId="0" sldId="269"/>
            <ac:spMk id="229" creationId="{00000000-0000-0000-0000-000000000000}"/>
          </ac:spMkLst>
        </pc:spChg>
        <pc:spChg chg="mod">
          <ac:chgData name="SHRUSHTI BHATTAD" userId="cd2010570594523a" providerId="LiveId" clId="{D9345212-9586-45E4-9331-C1D36A2ECD42}" dt="2022-06-07T17:01:33.715" v="1" actId="207"/>
          <ac:spMkLst>
            <pc:docMk/>
            <pc:sldMk cId="0" sldId="269"/>
            <ac:spMk id="230" creationId="{00000000-0000-0000-0000-000000000000}"/>
          </ac:spMkLst>
        </pc:spChg>
        <pc:spChg chg="add del mod">
          <ac:chgData name="SHRUSHTI BHATTAD" userId="cd2010570594523a" providerId="LiveId" clId="{D9345212-9586-45E4-9331-C1D36A2ECD42}" dt="2022-06-07T17:14:26.017" v="168" actId="255"/>
          <ac:spMkLst>
            <pc:docMk/>
            <pc:sldMk cId="0" sldId="269"/>
            <ac:spMk id="231" creationId="{00000000-0000-0000-0000-000000000000}"/>
          </ac:spMkLst>
        </pc:spChg>
        <pc:picChg chg="del">
          <ac:chgData name="SHRUSHTI BHATTAD" userId="cd2010570594523a" providerId="LiveId" clId="{D9345212-9586-45E4-9331-C1D36A2ECD42}" dt="2022-06-07T17:06:38.617" v="70" actId="478"/>
          <ac:picMkLst>
            <pc:docMk/>
            <pc:sldMk cId="0" sldId="269"/>
            <ac:picMk id="232" creationId="{00000000-0000-0000-0000-000000000000}"/>
          </ac:picMkLst>
        </pc:picChg>
      </pc:sldChg>
      <pc:sldChg chg="delSp del mod">
        <pc:chgData name="SHRUSHTI BHATTAD" userId="cd2010570594523a" providerId="LiveId" clId="{D9345212-9586-45E4-9331-C1D36A2ECD42}" dt="2022-06-07T17:16:27.050" v="233" actId="47"/>
        <pc:sldMkLst>
          <pc:docMk/>
          <pc:sldMk cId="0" sldId="270"/>
        </pc:sldMkLst>
        <pc:spChg chg="del">
          <ac:chgData name="SHRUSHTI BHATTAD" userId="cd2010570594523a" providerId="LiveId" clId="{D9345212-9586-45E4-9331-C1D36A2ECD42}" dt="2022-06-07T17:14:02.865" v="166" actId="478"/>
          <ac:spMkLst>
            <pc:docMk/>
            <pc:sldMk cId="0" sldId="270"/>
            <ac:spMk id="238" creationId="{00000000-0000-0000-0000-000000000000}"/>
          </ac:spMkLst>
        </pc:spChg>
        <pc:spChg chg="del">
          <ac:chgData name="SHRUSHTI BHATTAD" userId="cd2010570594523a" providerId="LiveId" clId="{D9345212-9586-45E4-9331-C1D36A2ECD42}" dt="2022-06-07T17:13:56.715" v="165" actId="478"/>
          <ac:spMkLst>
            <pc:docMk/>
            <pc:sldMk cId="0" sldId="270"/>
            <ac:spMk id="239" creationId="{00000000-0000-0000-0000-000000000000}"/>
          </ac:spMkLst>
        </pc:spChg>
      </pc:sldChg>
      <pc:sldChg chg="delSp del mod">
        <pc:chgData name="SHRUSHTI BHATTAD" userId="cd2010570594523a" providerId="LiveId" clId="{D9345212-9586-45E4-9331-C1D36A2ECD42}" dt="2022-06-07T17:16:55.366" v="238" actId="47"/>
        <pc:sldMkLst>
          <pc:docMk/>
          <pc:sldMk cId="0" sldId="271"/>
        </pc:sldMkLst>
        <pc:spChg chg="del">
          <ac:chgData name="SHRUSHTI BHATTAD" userId="cd2010570594523a" providerId="LiveId" clId="{D9345212-9586-45E4-9331-C1D36A2ECD42}" dt="2022-06-07T17:16:42.750" v="235" actId="478"/>
          <ac:spMkLst>
            <pc:docMk/>
            <pc:sldMk cId="0" sldId="271"/>
            <ac:spMk id="248" creationId="{00000000-0000-0000-0000-000000000000}"/>
          </ac:spMkLst>
        </pc:spChg>
        <pc:spChg chg="del">
          <ac:chgData name="SHRUSHTI BHATTAD" userId="cd2010570594523a" providerId="LiveId" clId="{D9345212-9586-45E4-9331-C1D36A2ECD42}" dt="2022-06-07T17:16:45.807" v="236" actId="478"/>
          <ac:spMkLst>
            <pc:docMk/>
            <pc:sldMk cId="0" sldId="271"/>
            <ac:spMk id="249" creationId="{00000000-0000-0000-0000-000000000000}"/>
          </ac:spMkLst>
        </pc:spChg>
      </pc:sldChg>
      <pc:sldChg chg="del">
        <pc:chgData name="SHRUSHTI BHATTAD" userId="cd2010570594523a" providerId="LiveId" clId="{D9345212-9586-45E4-9331-C1D36A2ECD42}" dt="2022-06-07T17:16:38.833" v="234" actId="47"/>
        <pc:sldMkLst>
          <pc:docMk/>
          <pc:sldMk cId="0" sldId="272"/>
        </pc:sldMkLst>
      </pc:sldChg>
      <pc:sldChg chg="del">
        <pc:chgData name="SHRUSHTI BHATTAD" userId="cd2010570594523a" providerId="LiveId" clId="{D9345212-9586-45E4-9331-C1D36A2ECD42}" dt="2022-06-07T17:23:51.841" v="351" actId="47"/>
        <pc:sldMkLst>
          <pc:docMk/>
          <pc:sldMk cId="0" sldId="273"/>
        </pc:sldMkLst>
      </pc:sldChg>
      <pc:sldChg chg="del">
        <pc:chgData name="SHRUSHTI BHATTAD" userId="cd2010570594523a" providerId="LiveId" clId="{D9345212-9586-45E4-9331-C1D36A2ECD42}" dt="2022-06-07T17:24:00.124" v="352" actId="47"/>
        <pc:sldMkLst>
          <pc:docMk/>
          <pc:sldMk cId="0" sldId="274"/>
        </pc:sldMkLst>
      </pc:sldChg>
      <pc:sldChg chg="delSp add del mod">
        <pc:chgData name="SHRUSHTI BHATTAD" userId="cd2010570594523a" providerId="LiveId" clId="{D9345212-9586-45E4-9331-C1D36A2ECD42}" dt="2022-06-07T17:25:08.797" v="370" actId="47"/>
        <pc:sldMkLst>
          <pc:docMk/>
          <pc:sldMk cId="0" sldId="275"/>
        </pc:sldMkLst>
        <pc:spChg chg="del">
          <ac:chgData name="SHRUSHTI BHATTAD" userId="cd2010570594523a" providerId="LiveId" clId="{D9345212-9586-45E4-9331-C1D36A2ECD42}" dt="2022-06-07T17:24:03.058" v="353" actId="478"/>
          <ac:spMkLst>
            <pc:docMk/>
            <pc:sldMk cId="0" sldId="275"/>
            <ac:spMk id="283" creationId="{00000000-0000-0000-0000-000000000000}"/>
          </ac:spMkLst>
        </pc:spChg>
        <pc:spChg chg="del">
          <ac:chgData name="SHRUSHTI BHATTAD" userId="cd2010570594523a" providerId="LiveId" clId="{D9345212-9586-45E4-9331-C1D36A2ECD42}" dt="2022-06-07T17:24:04.873" v="354" actId="478"/>
          <ac:spMkLst>
            <pc:docMk/>
            <pc:sldMk cId="0" sldId="275"/>
            <ac:spMk id="284" creationId="{00000000-0000-0000-0000-000000000000}"/>
          </ac:spMkLst>
        </pc:spChg>
      </pc:sldChg>
      <pc:sldChg chg="delSp modSp del mod">
        <pc:chgData name="SHRUSHTI BHATTAD" userId="cd2010570594523a" providerId="LiveId" clId="{D9345212-9586-45E4-9331-C1D36A2ECD42}" dt="2022-06-07T17:29:20.762" v="439" actId="47"/>
        <pc:sldMkLst>
          <pc:docMk/>
          <pc:sldMk cId="0" sldId="276"/>
        </pc:sldMkLst>
        <pc:spChg chg="del mod">
          <ac:chgData name="SHRUSHTI BHATTAD" userId="cd2010570594523a" providerId="LiveId" clId="{D9345212-9586-45E4-9331-C1D36A2ECD42}" dt="2022-06-07T17:29:20.094" v="438"/>
          <ac:spMkLst>
            <pc:docMk/>
            <pc:sldMk cId="0" sldId="276"/>
            <ac:spMk id="293" creationId="{00000000-0000-0000-0000-000000000000}"/>
          </ac:spMkLst>
        </pc:spChg>
      </pc:sldChg>
      <pc:sldChg chg="del">
        <pc:chgData name="SHRUSHTI BHATTAD" userId="cd2010570594523a" providerId="LiveId" clId="{D9345212-9586-45E4-9331-C1D36A2ECD42}" dt="2022-06-07T17:29:21.841" v="440" actId="47"/>
        <pc:sldMkLst>
          <pc:docMk/>
          <pc:sldMk cId="0" sldId="277"/>
        </pc:sldMkLst>
      </pc:sldChg>
      <pc:sldChg chg="delSp modSp mod modClrScheme chgLayout">
        <pc:chgData name="SHRUSHTI BHATTAD" userId="cd2010570594523a" providerId="LiveId" clId="{D9345212-9586-45E4-9331-C1D36A2ECD42}" dt="2022-06-07T17:34:48.438" v="540" actId="1076"/>
        <pc:sldMkLst>
          <pc:docMk/>
          <pc:sldMk cId="0" sldId="278"/>
        </pc:sldMkLst>
        <pc:spChg chg="mod">
          <ac:chgData name="SHRUSHTI BHATTAD" userId="cd2010570594523a" providerId="LiveId" clId="{D9345212-9586-45E4-9331-C1D36A2ECD42}" dt="2022-06-07T17:34:48.438" v="540" actId="1076"/>
          <ac:spMkLst>
            <pc:docMk/>
            <pc:sldMk cId="0" sldId="278"/>
            <ac:spMk id="304" creationId="{00000000-0000-0000-0000-000000000000}"/>
          </ac:spMkLst>
        </pc:spChg>
        <pc:spChg chg="del mod">
          <ac:chgData name="SHRUSHTI BHATTAD" userId="cd2010570594523a" providerId="LiveId" clId="{D9345212-9586-45E4-9331-C1D36A2ECD42}" dt="2022-06-07T17:34:29.630" v="536" actId="478"/>
          <ac:spMkLst>
            <pc:docMk/>
            <pc:sldMk cId="0" sldId="278"/>
            <ac:spMk id="305" creationId="{00000000-0000-0000-0000-000000000000}"/>
          </ac:spMkLst>
        </pc:spChg>
      </pc:sldChg>
      <pc:sldChg chg="modSp add mod">
        <pc:chgData name="SHRUSHTI BHATTAD" userId="cd2010570594523a" providerId="LiveId" clId="{D9345212-9586-45E4-9331-C1D36A2ECD42}" dt="2022-06-07T17:16:17.162" v="232" actId="1076"/>
        <pc:sldMkLst>
          <pc:docMk/>
          <pc:sldMk cId="3837218541" sldId="283"/>
        </pc:sldMkLst>
        <pc:spChg chg="mod">
          <ac:chgData name="SHRUSHTI BHATTAD" userId="cd2010570594523a" providerId="LiveId" clId="{D9345212-9586-45E4-9331-C1D36A2ECD42}" dt="2022-06-07T17:16:17.162" v="232" actId="1076"/>
          <ac:spMkLst>
            <pc:docMk/>
            <pc:sldMk cId="3837218541" sldId="283"/>
            <ac:spMk id="5" creationId="{26A61D2D-1EA2-7BCA-20C8-9F0223F04FBA}"/>
          </ac:spMkLst>
        </pc:spChg>
        <pc:spChg chg="mod">
          <ac:chgData name="SHRUSHTI BHATTAD" userId="cd2010570594523a" providerId="LiveId" clId="{D9345212-9586-45E4-9331-C1D36A2ECD42}" dt="2022-06-07T17:15:04.034" v="202" actId="1076"/>
          <ac:spMkLst>
            <pc:docMk/>
            <pc:sldMk cId="3837218541" sldId="283"/>
            <ac:spMk id="7" creationId="{46B290A3-731A-2052-0C22-90FD677FCA28}"/>
          </ac:spMkLst>
        </pc:spChg>
      </pc:sldChg>
      <pc:sldChg chg="addSp delSp modSp add mod">
        <pc:chgData name="SHRUSHTI BHATTAD" userId="cd2010570594523a" providerId="LiveId" clId="{D9345212-9586-45E4-9331-C1D36A2ECD42}" dt="2022-06-07T17:22:45.728" v="350" actId="6549"/>
        <pc:sldMkLst>
          <pc:docMk/>
          <pc:sldMk cId="3854319893" sldId="284"/>
        </pc:sldMkLst>
        <pc:spChg chg="del">
          <ac:chgData name="SHRUSHTI BHATTAD" userId="cd2010570594523a" providerId="LiveId" clId="{D9345212-9586-45E4-9331-C1D36A2ECD42}" dt="2022-06-07T17:17:38.931" v="282" actId="478"/>
          <ac:spMkLst>
            <pc:docMk/>
            <pc:sldMk cId="3854319893" sldId="284"/>
            <ac:spMk id="5" creationId="{26A61D2D-1EA2-7BCA-20C8-9F0223F04FBA}"/>
          </ac:spMkLst>
        </pc:spChg>
        <pc:spChg chg="mod">
          <ac:chgData name="SHRUSHTI BHATTAD" userId="cd2010570594523a" providerId="LiveId" clId="{D9345212-9586-45E4-9331-C1D36A2ECD42}" dt="2022-06-07T17:17:15.636" v="281" actId="1076"/>
          <ac:spMkLst>
            <pc:docMk/>
            <pc:sldMk cId="3854319893" sldId="284"/>
            <ac:spMk id="7" creationId="{46B290A3-731A-2052-0C22-90FD677FCA28}"/>
          </ac:spMkLst>
        </pc:spChg>
        <pc:graphicFrameChg chg="add mod modGraphic">
          <ac:chgData name="SHRUSHTI BHATTAD" userId="cd2010570594523a" providerId="LiveId" clId="{D9345212-9586-45E4-9331-C1D36A2ECD42}" dt="2022-06-07T17:22:05.149" v="332" actId="14734"/>
          <ac:graphicFrameMkLst>
            <pc:docMk/>
            <pc:sldMk cId="3854319893" sldId="284"/>
            <ac:graphicFrameMk id="2" creationId="{EE2CD9BB-56CE-615E-B69F-C143B6C3787F}"/>
          </ac:graphicFrameMkLst>
        </pc:graphicFrameChg>
        <pc:graphicFrameChg chg="add mod modGraphic">
          <ac:chgData name="SHRUSHTI BHATTAD" userId="cd2010570594523a" providerId="LiveId" clId="{D9345212-9586-45E4-9331-C1D36A2ECD42}" dt="2022-06-07T17:22:45.728" v="350" actId="6549"/>
          <ac:graphicFrameMkLst>
            <pc:docMk/>
            <pc:sldMk cId="3854319893" sldId="284"/>
            <ac:graphicFrameMk id="3" creationId="{4677AAB5-BE0E-28B1-AF24-ED62FDFA7AEB}"/>
          </ac:graphicFrameMkLst>
        </pc:graphicFrameChg>
      </pc:sldChg>
      <pc:sldChg chg="modSp add del mod">
        <pc:chgData name="SHRUSHTI BHATTAD" userId="cd2010570594523a" providerId="LiveId" clId="{D9345212-9586-45E4-9331-C1D36A2ECD42}" dt="2022-06-07T17:29:02.346" v="434" actId="20577"/>
        <pc:sldMkLst>
          <pc:docMk/>
          <pc:sldMk cId="3237900966" sldId="285"/>
        </pc:sldMkLst>
        <pc:spChg chg="mod">
          <ac:chgData name="SHRUSHTI BHATTAD" userId="cd2010570594523a" providerId="LiveId" clId="{D9345212-9586-45E4-9331-C1D36A2ECD42}" dt="2022-06-07T17:25:10.834" v="372" actId="20577"/>
          <ac:spMkLst>
            <pc:docMk/>
            <pc:sldMk cId="3237900966" sldId="285"/>
            <ac:spMk id="123" creationId="{00000000-0000-0000-0000-000000000000}"/>
          </ac:spMkLst>
        </pc:spChg>
        <pc:spChg chg="mod">
          <ac:chgData name="SHRUSHTI BHATTAD" userId="cd2010570594523a" providerId="LiveId" clId="{D9345212-9586-45E4-9331-C1D36A2ECD42}" dt="2022-06-07T17:29:02.346" v="434" actId="20577"/>
          <ac:spMkLst>
            <pc:docMk/>
            <pc:sldMk cId="3237900966" sldId="285"/>
            <ac:spMk id="132" creationId="{00000000-0000-0000-0000-000000000000}"/>
          </ac:spMkLst>
        </pc:spChg>
      </pc:sldChg>
      <pc:sldChg chg="addSp modSp new mod">
        <pc:chgData name="SHRUSHTI BHATTAD" userId="cd2010570594523a" providerId="LiveId" clId="{D9345212-9586-45E4-9331-C1D36A2ECD42}" dt="2022-06-07T17:31:55.692" v="493" actId="21"/>
        <pc:sldMkLst>
          <pc:docMk/>
          <pc:sldMk cId="1941570471" sldId="286"/>
        </pc:sldMkLst>
        <pc:spChg chg="add mod">
          <ac:chgData name="SHRUSHTI BHATTAD" userId="cd2010570594523a" providerId="LiveId" clId="{D9345212-9586-45E4-9331-C1D36A2ECD42}" dt="2022-06-07T17:30:29.898" v="461" actId="14100"/>
          <ac:spMkLst>
            <pc:docMk/>
            <pc:sldMk cId="1941570471" sldId="286"/>
            <ac:spMk id="2" creationId="{A2F5F086-785B-7FAD-0465-FF5A4FFBD553}"/>
          </ac:spMkLst>
        </pc:spChg>
        <pc:spChg chg="add mod">
          <ac:chgData name="SHRUSHTI BHATTAD" userId="cd2010570594523a" providerId="LiveId" clId="{D9345212-9586-45E4-9331-C1D36A2ECD42}" dt="2022-06-07T17:31:55.692" v="493" actId="21"/>
          <ac:spMkLst>
            <pc:docMk/>
            <pc:sldMk cId="1941570471" sldId="286"/>
            <ac:spMk id="3" creationId="{3C2EBA3C-10F3-77F0-4357-44BD1D6B208A}"/>
          </ac:spMkLst>
        </pc:spChg>
      </pc:sldChg>
      <pc:sldChg chg="addSp modSp new mod">
        <pc:chgData name="SHRUSHTI BHATTAD" userId="cd2010570594523a" providerId="LiveId" clId="{D9345212-9586-45E4-9331-C1D36A2ECD42}" dt="2022-06-07T17:33:39.069" v="531" actId="20577"/>
        <pc:sldMkLst>
          <pc:docMk/>
          <pc:sldMk cId="3493402304" sldId="287"/>
        </pc:sldMkLst>
        <pc:spChg chg="add mod">
          <ac:chgData name="SHRUSHTI BHATTAD" userId="cd2010570594523a" providerId="LiveId" clId="{D9345212-9586-45E4-9331-C1D36A2ECD42}" dt="2022-06-07T17:33:39.069" v="531" actId="20577"/>
          <ac:spMkLst>
            <pc:docMk/>
            <pc:sldMk cId="3493402304" sldId="287"/>
            <ac:spMk id="3" creationId="{4626F4D9-3DCC-76AB-493F-6FB7911DD1A1}"/>
          </ac:spMkLst>
        </pc:spChg>
      </pc:sldChg>
      <pc:sldChg chg="add">
        <pc:chgData name="SHRUSHTI BHATTAD" userId="cd2010570594523a" providerId="LiveId" clId="{D9345212-9586-45E4-9331-C1D36A2ECD42}" dt="2022-06-07T17:37:00.259" v="555"/>
        <pc:sldMkLst>
          <pc:docMk/>
          <pc:sldMk cId="3481767463" sldId="288"/>
        </pc:sldMkLst>
      </pc:sldChg>
      <pc:sldMasterChg chg="addSldLayout delSldLayout">
        <pc:chgData name="SHRUSHTI BHATTAD" userId="cd2010570594523a" providerId="LiveId" clId="{D9345212-9586-45E4-9331-C1D36A2ECD42}" dt="2022-06-07T17:37:02.445" v="556" actId="47"/>
        <pc:sldMasterMkLst>
          <pc:docMk/>
          <pc:sldMasterMk cId="140323082" sldId="2147483850"/>
        </pc:sldMasterMkLst>
        <pc:sldLayoutChg chg="add del">
          <pc:chgData name="SHRUSHTI BHATTAD" userId="cd2010570594523a" providerId="LiveId" clId="{D9345212-9586-45E4-9331-C1D36A2ECD42}" dt="2022-06-07T17:25:08.797" v="370" actId="47"/>
          <pc:sldLayoutMkLst>
            <pc:docMk/>
            <pc:sldMasterMk cId="140323082" sldId="2147483850"/>
            <pc:sldLayoutMk cId="2545642500" sldId="2147483862"/>
          </pc:sldLayoutMkLst>
        </pc:sldLayoutChg>
        <pc:sldLayoutChg chg="del">
          <pc:chgData name="SHRUSHTI BHATTAD" userId="cd2010570594523a" providerId="LiveId" clId="{D9345212-9586-45E4-9331-C1D36A2ECD42}" dt="2022-06-07T17:37:02.445" v="556" actId="47"/>
          <pc:sldLayoutMkLst>
            <pc:docMk/>
            <pc:sldMasterMk cId="140323082" sldId="2147483850"/>
            <pc:sldLayoutMk cId="4008062231" sldId="214748386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FC3D2-123F-4C36-80BB-10BC27C898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F4CDD18-9819-47AE-8C89-D81DE385D4CC}">
      <dgm:prSet custT="1"/>
      <dgm:spPr/>
      <dgm:t>
        <a:bodyPr/>
        <a:lstStyle/>
        <a:p>
          <a:pPr rtl="0"/>
          <a:r>
            <a:rPr lang="en-US" sz="2000" dirty="0" smtClean="0">
              <a:solidFill>
                <a:schemeClr val="tx1"/>
              </a:solidFill>
              <a:latin typeface="Times New Roman" panose="02020603050405020304" pitchFamily="18" charset="0"/>
              <a:cs typeface="Times New Roman" panose="02020603050405020304" pitchFamily="18" charset="0"/>
            </a:rPr>
            <a:t>Bicycles have been a major part of transportation.</a:t>
          </a:r>
          <a:endParaRPr lang="en-IN" sz="2000" dirty="0">
            <a:solidFill>
              <a:schemeClr val="tx1"/>
            </a:solidFill>
            <a:latin typeface="Times New Roman" panose="02020603050405020304" pitchFamily="18" charset="0"/>
            <a:cs typeface="Times New Roman" panose="02020603050405020304" pitchFamily="18" charset="0"/>
          </a:endParaRPr>
        </a:p>
      </dgm:t>
    </dgm:pt>
    <dgm:pt modelId="{17C88169-4CA3-4574-A4CC-C0D878A7E1A9}" type="parTrans" cxnId="{C7D8B277-CFEE-47A6-AB7E-18A1190975F7}">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AB0DEA54-58FE-468A-B064-B308C2A74232}" type="sibTrans" cxnId="{C7D8B277-CFEE-47A6-AB7E-18A1190975F7}">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7CB68043-14B0-4CEF-B28D-2759DFB1FB76}">
      <dgm:prSet custT="1"/>
      <dgm:spPr/>
      <dgm:t>
        <a:bodyPr/>
        <a:lstStyle/>
        <a:p>
          <a:pPr rtl="0"/>
          <a:r>
            <a:rPr lang="en-US" sz="2000" dirty="0" smtClean="0">
              <a:solidFill>
                <a:schemeClr val="tx1"/>
              </a:solidFill>
              <a:latin typeface="Times New Roman" panose="02020603050405020304" pitchFamily="18" charset="0"/>
              <a:cs typeface="Times New Roman" panose="02020603050405020304" pitchFamily="18" charset="0"/>
            </a:rPr>
            <a:t>A separate path is dedicated for cyclists.</a:t>
          </a:r>
          <a:endParaRPr lang="en-IN" sz="2000" dirty="0">
            <a:solidFill>
              <a:schemeClr val="tx1"/>
            </a:solidFill>
            <a:latin typeface="Times New Roman" panose="02020603050405020304" pitchFamily="18" charset="0"/>
            <a:cs typeface="Times New Roman" panose="02020603050405020304" pitchFamily="18" charset="0"/>
          </a:endParaRPr>
        </a:p>
      </dgm:t>
    </dgm:pt>
    <dgm:pt modelId="{66879C1D-8EF4-41CA-B704-6546F37123E4}" type="parTrans" cxnId="{11882C17-FB1A-4EEA-BE57-551088C99F82}">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C3028A20-4426-4CE9-A59A-01E9B9D8BB06}" type="sibTrans" cxnId="{11882C17-FB1A-4EEA-BE57-551088C99F82}">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601927BC-621D-4B17-93C0-4343C44D5FE1}">
      <dgm:prSet custT="1"/>
      <dgm:spPr/>
      <dgm:t>
        <a:bodyPr/>
        <a:lstStyle/>
        <a:p>
          <a:pPr rtl="0"/>
          <a:r>
            <a:rPr lang="en-US" sz="2000" dirty="0" smtClean="0">
              <a:solidFill>
                <a:schemeClr val="tx1"/>
              </a:solidFill>
              <a:latin typeface="Times New Roman" panose="02020603050405020304" pitchFamily="18" charset="0"/>
              <a:cs typeface="Times New Roman" panose="02020603050405020304" pitchFamily="18" charset="0"/>
            </a:rPr>
            <a:t>Use of helmet is necessary for complete safety.</a:t>
          </a:r>
          <a:endParaRPr lang="en-IN" sz="2000" dirty="0">
            <a:solidFill>
              <a:schemeClr val="tx1"/>
            </a:solidFill>
            <a:latin typeface="Times New Roman" panose="02020603050405020304" pitchFamily="18" charset="0"/>
            <a:cs typeface="Times New Roman" panose="02020603050405020304" pitchFamily="18" charset="0"/>
          </a:endParaRPr>
        </a:p>
      </dgm:t>
    </dgm:pt>
    <dgm:pt modelId="{32627873-D0BB-4327-8CCE-DD7535339BF1}" type="parTrans" cxnId="{1F3E472D-DF68-4578-9561-84758B1E4F51}">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532E229F-5395-4C98-B982-BD357F662C9A}" type="sibTrans" cxnId="{1F3E472D-DF68-4578-9561-84758B1E4F51}">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8073AAA1-4F80-438D-B0DE-D662C09748CE}">
      <dgm:prSet custT="1"/>
      <dgm:spPr/>
      <dgm:t>
        <a:bodyPr/>
        <a:lstStyle/>
        <a:p>
          <a:pPr rtl="0"/>
          <a:r>
            <a:rPr lang="en-US" sz="2000" dirty="0" smtClean="0">
              <a:solidFill>
                <a:schemeClr val="tx1"/>
              </a:solidFill>
              <a:latin typeface="Times New Roman" panose="02020603050405020304" pitchFamily="18" charset="0"/>
              <a:cs typeface="Times New Roman" panose="02020603050405020304" pitchFamily="18" charset="0"/>
            </a:rPr>
            <a:t>The proposed system classifies cyclist travel lane and normal lane </a:t>
          </a:r>
          <a:endParaRPr lang="en-IN" sz="2000" dirty="0">
            <a:solidFill>
              <a:schemeClr val="tx1"/>
            </a:solidFill>
            <a:latin typeface="Times New Roman" panose="02020603050405020304" pitchFamily="18" charset="0"/>
            <a:cs typeface="Times New Roman" panose="02020603050405020304" pitchFamily="18" charset="0"/>
          </a:endParaRPr>
        </a:p>
      </dgm:t>
    </dgm:pt>
    <dgm:pt modelId="{985D7CF4-C7E9-4154-A16C-F23667DD3F88}" type="parTrans" cxnId="{60589B63-E2FF-4EB0-BCA1-F162573624E1}">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A9386925-D49A-4BD7-A39D-A8013550EEEB}" type="sibTrans" cxnId="{60589B63-E2FF-4EB0-BCA1-F162573624E1}">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B03CC827-6172-43E3-9027-69E9038763F4}">
      <dgm:prSet custT="1"/>
      <dgm:spPr/>
      <dgm:t>
        <a:bodyPr/>
        <a:lstStyle/>
        <a:p>
          <a:pPr rtl="0"/>
          <a:r>
            <a:rPr lang="en-US" sz="2000" dirty="0" smtClean="0">
              <a:solidFill>
                <a:schemeClr val="tx1"/>
              </a:solidFill>
              <a:latin typeface="Times New Roman" panose="02020603050405020304" pitchFamily="18" charset="0"/>
              <a:cs typeface="Times New Roman" panose="02020603050405020304" pitchFamily="18" charset="0"/>
            </a:rPr>
            <a:t>The system also detects the presence of helmets on cyclist’s head. </a:t>
          </a:r>
          <a:endParaRPr lang="en-IN" sz="2000" dirty="0">
            <a:solidFill>
              <a:schemeClr val="tx1"/>
            </a:solidFill>
            <a:latin typeface="Times New Roman" panose="02020603050405020304" pitchFamily="18" charset="0"/>
            <a:cs typeface="Times New Roman" panose="02020603050405020304" pitchFamily="18" charset="0"/>
          </a:endParaRPr>
        </a:p>
      </dgm:t>
    </dgm:pt>
    <dgm:pt modelId="{88475A64-55F1-4C21-AB6D-66BABFE65B2F}" type="parTrans" cxnId="{C3596F7B-9F26-489C-AE3E-1DBA1D0CD86F}">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8C59C83E-99C5-4C01-8C13-52975BB38DE0}" type="sibTrans" cxnId="{C3596F7B-9F26-489C-AE3E-1DBA1D0CD86F}">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5024F990-083A-44E2-9298-5EBF8E6AADA3}" type="pres">
      <dgm:prSet presAssocID="{818FC3D2-123F-4C36-80BB-10BC27C898D8}" presName="linear" presStyleCnt="0">
        <dgm:presLayoutVars>
          <dgm:animLvl val="lvl"/>
          <dgm:resizeHandles val="exact"/>
        </dgm:presLayoutVars>
      </dgm:prSet>
      <dgm:spPr/>
      <dgm:t>
        <a:bodyPr/>
        <a:lstStyle/>
        <a:p>
          <a:endParaRPr lang="en-IN"/>
        </a:p>
      </dgm:t>
    </dgm:pt>
    <dgm:pt modelId="{FCF72B5F-C953-4FB0-BF6D-0F580652741D}" type="pres">
      <dgm:prSet presAssocID="{AF4CDD18-9819-47AE-8C89-D81DE385D4CC}" presName="parentText" presStyleLbl="node1" presStyleIdx="0" presStyleCnt="5">
        <dgm:presLayoutVars>
          <dgm:chMax val="0"/>
          <dgm:bulletEnabled val="1"/>
        </dgm:presLayoutVars>
      </dgm:prSet>
      <dgm:spPr/>
      <dgm:t>
        <a:bodyPr/>
        <a:lstStyle/>
        <a:p>
          <a:endParaRPr lang="en-IN"/>
        </a:p>
      </dgm:t>
    </dgm:pt>
    <dgm:pt modelId="{1FD1CFB7-2688-437D-A57C-A393B38F08A6}" type="pres">
      <dgm:prSet presAssocID="{AB0DEA54-58FE-468A-B064-B308C2A74232}" presName="spacer" presStyleCnt="0"/>
      <dgm:spPr/>
    </dgm:pt>
    <dgm:pt modelId="{98A8E06E-9F48-4997-B80B-61B6A46F5E90}" type="pres">
      <dgm:prSet presAssocID="{7CB68043-14B0-4CEF-B28D-2759DFB1FB76}" presName="parentText" presStyleLbl="node1" presStyleIdx="1" presStyleCnt="5">
        <dgm:presLayoutVars>
          <dgm:chMax val="0"/>
          <dgm:bulletEnabled val="1"/>
        </dgm:presLayoutVars>
      </dgm:prSet>
      <dgm:spPr/>
      <dgm:t>
        <a:bodyPr/>
        <a:lstStyle/>
        <a:p>
          <a:endParaRPr lang="en-IN"/>
        </a:p>
      </dgm:t>
    </dgm:pt>
    <dgm:pt modelId="{9B888C01-874A-43B1-96BE-DFDB91FAFDD7}" type="pres">
      <dgm:prSet presAssocID="{C3028A20-4426-4CE9-A59A-01E9B9D8BB06}" presName="spacer" presStyleCnt="0"/>
      <dgm:spPr/>
    </dgm:pt>
    <dgm:pt modelId="{089F7CED-3F5A-4073-9A72-6B24C2C726DD}" type="pres">
      <dgm:prSet presAssocID="{601927BC-621D-4B17-93C0-4343C44D5FE1}" presName="parentText" presStyleLbl="node1" presStyleIdx="2" presStyleCnt="5">
        <dgm:presLayoutVars>
          <dgm:chMax val="0"/>
          <dgm:bulletEnabled val="1"/>
        </dgm:presLayoutVars>
      </dgm:prSet>
      <dgm:spPr/>
      <dgm:t>
        <a:bodyPr/>
        <a:lstStyle/>
        <a:p>
          <a:endParaRPr lang="en-IN"/>
        </a:p>
      </dgm:t>
    </dgm:pt>
    <dgm:pt modelId="{ACC6D31B-67A0-4A32-8A51-FAD206501565}" type="pres">
      <dgm:prSet presAssocID="{532E229F-5395-4C98-B982-BD357F662C9A}" presName="spacer" presStyleCnt="0"/>
      <dgm:spPr/>
    </dgm:pt>
    <dgm:pt modelId="{7126EE5C-52B6-4239-B333-4A6D6E6CE4CA}" type="pres">
      <dgm:prSet presAssocID="{8073AAA1-4F80-438D-B0DE-D662C09748CE}" presName="parentText" presStyleLbl="node1" presStyleIdx="3" presStyleCnt="5">
        <dgm:presLayoutVars>
          <dgm:chMax val="0"/>
          <dgm:bulletEnabled val="1"/>
        </dgm:presLayoutVars>
      </dgm:prSet>
      <dgm:spPr/>
      <dgm:t>
        <a:bodyPr/>
        <a:lstStyle/>
        <a:p>
          <a:endParaRPr lang="en-IN"/>
        </a:p>
      </dgm:t>
    </dgm:pt>
    <dgm:pt modelId="{D214DA42-A076-4C8C-BF22-E28AB7C7457B}" type="pres">
      <dgm:prSet presAssocID="{A9386925-D49A-4BD7-A39D-A8013550EEEB}" presName="spacer" presStyleCnt="0"/>
      <dgm:spPr/>
    </dgm:pt>
    <dgm:pt modelId="{93596D1D-427A-4476-9C22-F44A0734E6B3}" type="pres">
      <dgm:prSet presAssocID="{B03CC827-6172-43E3-9027-69E9038763F4}" presName="parentText" presStyleLbl="node1" presStyleIdx="4" presStyleCnt="5">
        <dgm:presLayoutVars>
          <dgm:chMax val="0"/>
          <dgm:bulletEnabled val="1"/>
        </dgm:presLayoutVars>
      </dgm:prSet>
      <dgm:spPr/>
      <dgm:t>
        <a:bodyPr/>
        <a:lstStyle/>
        <a:p>
          <a:endParaRPr lang="en-IN"/>
        </a:p>
      </dgm:t>
    </dgm:pt>
  </dgm:ptLst>
  <dgm:cxnLst>
    <dgm:cxn modelId="{F357D0D4-3F7B-4FAE-B3CA-E44C36E3D9FC}" type="presOf" srcId="{B03CC827-6172-43E3-9027-69E9038763F4}" destId="{93596D1D-427A-4476-9C22-F44A0734E6B3}" srcOrd="0" destOrd="0" presId="urn:microsoft.com/office/officeart/2005/8/layout/vList2"/>
    <dgm:cxn modelId="{7A531331-23DF-41AD-A986-A3C50DAB0401}" type="presOf" srcId="{7CB68043-14B0-4CEF-B28D-2759DFB1FB76}" destId="{98A8E06E-9F48-4997-B80B-61B6A46F5E90}" srcOrd="0" destOrd="0" presId="urn:microsoft.com/office/officeart/2005/8/layout/vList2"/>
    <dgm:cxn modelId="{1F3E472D-DF68-4578-9561-84758B1E4F51}" srcId="{818FC3D2-123F-4C36-80BB-10BC27C898D8}" destId="{601927BC-621D-4B17-93C0-4343C44D5FE1}" srcOrd="2" destOrd="0" parTransId="{32627873-D0BB-4327-8CCE-DD7535339BF1}" sibTransId="{532E229F-5395-4C98-B982-BD357F662C9A}"/>
    <dgm:cxn modelId="{11882C17-FB1A-4EEA-BE57-551088C99F82}" srcId="{818FC3D2-123F-4C36-80BB-10BC27C898D8}" destId="{7CB68043-14B0-4CEF-B28D-2759DFB1FB76}" srcOrd="1" destOrd="0" parTransId="{66879C1D-8EF4-41CA-B704-6546F37123E4}" sibTransId="{C3028A20-4426-4CE9-A59A-01E9B9D8BB06}"/>
    <dgm:cxn modelId="{3DEAFF7F-E8DC-46BA-B814-FFA00BF5C931}" type="presOf" srcId="{601927BC-621D-4B17-93C0-4343C44D5FE1}" destId="{089F7CED-3F5A-4073-9A72-6B24C2C726DD}" srcOrd="0" destOrd="0" presId="urn:microsoft.com/office/officeart/2005/8/layout/vList2"/>
    <dgm:cxn modelId="{C3596F7B-9F26-489C-AE3E-1DBA1D0CD86F}" srcId="{818FC3D2-123F-4C36-80BB-10BC27C898D8}" destId="{B03CC827-6172-43E3-9027-69E9038763F4}" srcOrd="4" destOrd="0" parTransId="{88475A64-55F1-4C21-AB6D-66BABFE65B2F}" sibTransId="{8C59C83E-99C5-4C01-8C13-52975BB38DE0}"/>
    <dgm:cxn modelId="{A8BC440D-8DAA-426F-803C-F25ADA072AAD}" type="presOf" srcId="{AF4CDD18-9819-47AE-8C89-D81DE385D4CC}" destId="{FCF72B5F-C953-4FB0-BF6D-0F580652741D}" srcOrd="0" destOrd="0" presId="urn:microsoft.com/office/officeart/2005/8/layout/vList2"/>
    <dgm:cxn modelId="{78A2BC15-15F1-4DBF-91BC-2E98DFF23FCC}" type="presOf" srcId="{8073AAA1-4F80-438D-B0DE-D662C09748CE}" destId="{7126EE5C-52B6-4239-B333-4A6D6E6CE4CA}" srcOrd="0" destOrd="0" presId="urn:microsoft.com/office/officeart/2005/8/layout/vList2"/>
    <dgm:cxn modelId="{60589B63-E2FF-4EB0-BCA1-F162573624E1}" srcId="{818FC3D2-123F-4C36-80BB-10BC27C898D8}" destId="{8073AAA1-4F80-438D-B0DE-D662C09748CE}" srcOrd="3" destOrd="0" parTransId="{985D7CF4-C7E9-4154-A16C-F23667DD3F88}" sibTransId="{A9386925-D49A-4BD7-A39D-A8013550EEEB}"/>
    <dgm:cxn modelId="{874AB041-0729-4817-9373-4B28AEF9888A}" type="presOf" srcId="{818FC3D2-123F-4C36-80BB-10BC27C898D8}" destId="{5024F990-083A-44E2-9298-5EBF8E6AADA3}" srcOrd="0" destOrd="0" presId="urn:microsoft.com/office/officeart/2005/8/layout/vList2"/>
    <dgm:cxn modelId="{C7D8B277-CFEE-47A6-AB7E-18A1190975F7}" srcId="{818FC3D2-123F-4C36-80BB-10BC27C898D8}" destId="{AF4CDD18-9819-47AE-8C89-D81DE385D4CC}" srcOrd="0" destOrd="0" parTransId="{17C88169-4CA3-4574-A4CC-C0D878A7E1A9}" sibTransId="{AB0DEA54-58FE-468A-B064-B308C2A74232}"/>
    <dgm:cxn modelId="{00865CB1-D26A-4C45-932A-044E79E72B24}" type="presParOf" srcId="{5024F990-083A-44E2-9298-5EBF8E6AADA3}" destId="{FCF72B5F-C953-4FB0-BF6D-0F580652741D}" srcOrd="0" destOrd="0" presId="urn:microsoft.com/office/officeart/2005/8/layout/vList2"/>
    <dgm:cxn modelId="{2BB9C11C-72B2-467B-81FB-ED47693F3359}" type="presParOf" srcId="{5024F990-083A-44E2-9298-5EBF8E6AADA3}" destId="{1FD1CFB7-2688-437D-A57C-A393B38F08A6}" srcOrd="1" destOrd="0" presId="urn:microsoft.com/office/officeart/2005/8/layout/vList2"/>
    <dgm:cxn modelId="{7A5B06C1-4CCD-4A3D-A141-AEFB951B59A9}" type="presParOf" srcId="{5024F990-083A-44E2-9298-5EBF8E6AADA3}" destId="{98A8E06E-9F48-4997-B80B-61B6A46F5E90}" srcOrd="2" destOrd="0" presId="urn:microsoft.com/office/officeart/2005/8/layout/vList2"/>
    <dgm:cxn modelId="{4C8181CD-0905-4874-8B83-3896E43544B3}" type="presParOf" srcId="{5024F990-083A-44E2-9298-5EBF8E6AADA3}" destId="{9B888C01-874A-43B1-96BE-DFDB91FAFDD7}" srcOrd="3" destOrd="0" presId="urn:microsoft.com/office/officeart/2005/8/layout/vList2"/>
    <dgm:cxn modelId="{A352AED6-A36A-4E9C-BCF4-EE44ED9A93AA}" type="presParOf" srcId="{5024F990-083A-44E2-9298-5EBF8E6AADA3}" destId="{089F7CED-3F5A-4073-9A72-6B24C2C726DD}" srcOrd="4" destOrd="0" presId="urn:microsoft.com/office/officeart/2005/8/layout/vList2"/>
    <dgm:cxn modelId="{B3355D99-5B47-48D5-9E2B-6A5B4EEF1513}" type="presParOf" srcId="{5024F990-083A-44E2-9298-5EBF8E6AADA3}" destId="{ACC6D31B-67A0-4A32-8A51-FAD206501565}" srcOrd="5" destOrd="0" presId="urn:microsoft.com/office/officeart/2005/8/layout/vList2"/>
    <dgm:cxn modelId="{4E726B76-4931-4531-803A-A50503CD7180}" type="presParOf" srcId="{5024F990-083A-44E2-9298-5EBF8E6AADA3}" destId="{7126EE5C-52B6-4239-B333-4A6D6E6CE4CA}" srcOrd="6" destOrd="0" presId="urn:microsoft.com/office/officeart/2005/8/layout/vList2"/>
    <dgm:cxn modelId="{A983468D-2EBE-4D00-816F-9958C5444F73}" type="presParOf" srcId="{5024F990-083A-44E2-9298-5EBF8E6AADA3}" destId="{D214DA42-A076-4C8C-BF22-E28AB7C7457B}" srcOrd="7" destOrd="0" presId="urn:microsoft.com/office/officeart/2005/8/layout/vList2"/>
    <dgm:cxn modelId="{BC45E185-F227-431F-8088-7CB20F941F12}" type="presParOf" srcId="{5024F990-083A-44E2-9298-5EBF8E6AADA3}" destId="{93596D1D-427A-4476-9C22-F44A0734E6B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D4ADB5-1E29-4202-9063-39879E82FB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89C1236-8E48-4004-A6E2-1BD8E3A585F5}">
      <dgm:prSet custT="1"/>
      <dgm:spPr/>
      <dgm:t>
        <a:bodyPr/>
        <a:lstStyle/>
        <a:p>
          <a:pPr rtl="0"/>
          <a:r>
            <a:rPr lang="en-US" sz="2000" dirty="0" smtClean="0">
              <a:solidFill>
                <a:schemeClr val="tx1"/>
              </a:solidFill>
              <a:latin typeface="Times New Roman" panose="02020603050405020304" pitchFamily="18" charset="0"/>
              <a:cs typeface="Times New Roman" panose="02020603050405020304" pitchFamily="18" charset="0"/>
            </a:rPr>
            <a:t>Detecting either the cyclist or the helmet</a:t>
          </a:r>
          <a:endParaRPr lang="en-IN" sz="2000" dirty="0">
            <a:solidFill>
              <a:schemeClr val="tx1"/>
            </a:solidFill>
            <a:latin typeface="Times New Roman" panose="02020603050405020304" pitchFamily="18" charset="0"/>
            <a:cs typeface="Times New Roman" panose="02020603050405020304" pitchFamily="18" charset="0"/>
          </a:endParaRPr>
        </a:p>
      </dgm:t>
    </dgm:pt>
    <dgm:pt modelId="{A1B8675F-F4C1-41EF-92BA-23A41EC0776D}" type="parTrans" cxnId="{E68B3D8A-8FA0-4E0A-A7F7-7B603D17EC4B}">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30959FCD-BF2B-4507-8CE8-829343FE9835}" type="sibTrans" cxnId="{E68B3D8A-8FA0-4E0A-A7F7-7B603D17EC4B}">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66FD76E6-D980-465C-A348-8EFD118BF01C}">
      <dgm:prSet custT="1"/>
      <dgm:spPr/>
      <dgm:t>
        <a:bodyPr/>
        <a:lstStyle/>
        <a:p>
          <a:pPr rtl="0"/>
          <a:r>
            <a:rPr lang="en-US" sz="2000" dirty="0" smtClean="0">
              <a:solidFill>
                <a:schemeClr val="tx1"/>
              </a:solidFill>
              <a:latin typeface="Times New Roman" panose="02020603050405020304" pitchFamily="18" charset="0"/>
              <a:cs typeface="Times New Roman" panose="02020603050405020304" pitchFamily="18" charset="0"/>
            </a:rPr>
            <a:t>Trained on an open </a:t>
          </a:r>
          <a:r>
            <a:rPr lang="en-GB" sz="2000" dirty="0" smtClean="0">
              <a:solidFill>
                <a:schemeClr val="tx1"/>
              </a:solidFill>
              <a:latin typeface="Times New Roman" panose="02020603050405020304" pitchFamily="18" charset="0"/>
              <a:cs typeface="Times New Roman" panose="02020603050405020304" pitchFamily="18" charset="0"/>
            </a:rPr>
            <a:t>source datasets</a:t>
          </a:r>
          <a:endParaRPr lang="en-IN" sz="2000" dirty="0">
            <a:solidFill>
              <a:schemeClr val="tx1"/>
            </a:solidFill>
            <a:latin typeface="Times New Roman" panose="02020603050405020304" pitchFamily="18" charset="0"/>
            <a:cs typeface="Times New Roman" panose="02020603050405020304" pitchFamily="18" charset="0"/>
          </a:endParaRPr>
        </a:p>
      </dgm:t>
    </dgm:pt>
    <dgm:pt modelId="{B3EF7D6E-CCCC-47A6-BB7C-40BFD643D88F}" type="parTrans" cxnId="{AB2D9B7A-28FA-4F04-BE31-290C2252679A}">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3E8A1B77-642B-4FF9-B87E-15A7A09104DB}" type="sibTrans" cxnId="{AB2D9B7A-28FA-4F04-BE31-290C2252679A}">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9CB0CC7C-DF65-433B-BFFF-D9012062B575}">
      <dgm:prSet custT="1"/>
      <dgm:spPr/>
      <dgm:t>
        <a:bodyPr/>
        <a:lstStyle/>
        <a:p>
          <a:pPr rtl="0"/>
          <a:r>
            <a:rPr lang="en-GB" sz="2000" dirty="0" smtClean="0">
              <a:solidFill>
                <a:schemeClr val="tx1"/>
              </a:solidFill>
              <a:latin typeface="Times New Roman" panose="02020603050405020304" pitchFamily="18" charset="0"/>
              <a:cs typeface="Times New Roman" panose="02020603050405020304" pitchFamily="18" charset="0"/>
            </a:rPr>
            <a:t>Implementation of complex deep learning algorithm</a:t>
          </a:r>
          <a:endParaRPr lang="en-IN" sz="2000" dirty="0">
            <a:solidFill>
              <a:schemeClr val="tx1"/>
            </a:solidFill>
            <a:latin typeface="Times New Roman" panose="02020603050405020304" pitchFamily="18" charset="0"/>
            <a:cs typeface="Times New Roman" panose="02020603050405020304" pitchFamily="18" charset="0"/>
          </a:endParaRPr>
        </a:p>
      </dgm:t>
    </dgm:pt>
    <dgm:pt modelId="{7CD05D3D-5A3A-4A0D-9A38-6BA98CC280C2}" type="parTrans" cxnId="{91797E76-83FE-4A25-A1C9-327AE9356359}">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2EC6B9C2-BCA5-4C37-82A4-D47DDED97DED}" type="sibTrans" cxnId="{91797E76-83FE-4A25-A1C9-327AE9356359}">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BAF5E0B2-DE6C-4673-99B3-25ECA58C4A8F}">
      <dgm:prSet custT="1"/>
      <dgm:spPr/>
      <dgm:t>
        <a:bodyPr/>
        <a:lstStyle/>
        <a:p>
          <a:pPr rtl="0"/>
          <a:r>
            <a:rPr lang="en-GB" sz="2000" dirty="0" smtClean="0">
              <a:solidFill>
                <a:schemeClr val="tx1"/>
              </a:solidFill>
              <a:latin typeface="Times New Roman" panose="02020603050405020304" pitchFamily="18" charset="0"/>
              <a:cs typeface="Times New Roman" panose="02020603050405020304" pitchFamily="18" charset="0"/>
            </a:rPr>
            <a:t>High time complexity</a:t>
          </a:r>
          <a:endParaRPr lang="en-IN" sz="2000" dirty="0">
            <a:solidFill>
              <a:schemeClr val="tx1"/>
            </a:solidFill>
            <a:latin typeface="Times New Roman" panose="02020603050405020304" pitchFamily="18" charset="0"/>
            <a:cs typeface="Times New Roman" panose="02020603050405020304" pitchFamily="18" charset="0"/>
          </a:endParaRPr>
        </a:p>
      </dgm:t>
    </dgm:pt>
    <dgm:pt modelId="{239BD3F6-48D5-4F74-B515-3A42EC108627}" type="parTrans" cxnId="{AC2E532E-5389-4AE9-AFD5-A51571B45D8C}">
      <dgm:prSet/>
      <dgm:spPr/>
      <dgm:t>
        <a:bodyPr/>
        <a:lstStyle/>
        <a:p>
          <a:endParaRPr lang="en-IN"/>
        </a:p>
      </dgm:t>
    </dgm:pt>
    <dgm:pt modelId="{4850018D-296C-40FD-BA4A-3DFD34530324}" type="sibTrans" cxnId="{AC2E532E-5389-4AE9-AFD5-A51571B45D8C}">
      <dgm:prSet/>
      <dgm:spPr/>
      <dgm:t>
        <a:bodyPr/>
        <a:lstStyle/>
        <a:p>
          <a:endParaRPr lang="en-IN"/>
        </a:p>
      </dgm:t>
    </dgm:pt>
    <dgm:pt modelId="{B4CD770A-F477-4961-A69B-BF2C4DF9A0AA}" type="pres">
      <dgm:prSet presAssocID="{D1D4ADB5-1E29-4202-9063-39879E82FB1A}" presName="linear" presStyleCnt="0">
        <dgm:presLayoutVars>
          <dgm:animLvl val="lvl"/>
          <dgm:resizeHandles val="exact"/>
        </dgm:presLayoutVars>
      </dgm:prSet>
      <dgm:spPr/>
      <dgm:t>
        <a:bodyPr/>
        <a:lstStyle/>
        <a:p>
          <a:endParaRPr lang="en-IN"/>
        </a:p>
      </dgm:t>
    </dgm:pt>
    <dgm:pt modelId="{9CE486D9-097E-4435-9BDE-17DFCEA886E1}" type="pres">
      <dgm:prSet presAssocID="{989C1236-8E48-4004-A6E2-1BD8E3A585F5}" presName="parentText" presStyleLbl="node1" presStyleIdx="0" presStyleCnt="4">
        <dgm:presLayoutVars>
          <dgm:chMax val="0"/>
          <dgm:bulletEnabled val="1"/>
        </dgm:presLayoutVars>
      </dgm:prSet>
      <dgm:spPr/>
      <dgm:t>
        <a:bodyPr/>
        <a:lstStyle/>
        <a:p>
          <a:endParaRPr lang="en-IN"/>
        </a:p>
      </dgm:t>
    </dgm:pt>
    <dgm:pt modelId="{0D64AF7F-591E-4F7E-8E8F-06778BE389E5}" type="pres">
      <dgm:prSet presAssocID="{30959FCD-BF2B-4507-8CE8-829343FE9835}" presName="spacer" presStyleCnt="0"/>
      <dgm:spPr/>
    </dgm:pt>
    <dgm:pt modelId="{F8F124A4-75FE-4461-9CC0-B93D2FB65982}" type="pres">
      <dgm:prSet presAssocID="{66FD76E6-D980-465C-A348-8EFD118BF01C}" presName="parentText" presStyleLbl="node1" presStyleIdx="1" presStyleCnt="4">
        <dgm:presLayoutVars>
          <dgm:chMax val="0"/>
          <dgm:bulletEnabled val="1"/>
        </dgm:presLayoutVars>
      </dgm:prSet>
      <dgm:spPr/>
      <dgm:t>
        <a:bodyPr/>
        <a:lstStyle/>
        <a:p>
          <a:endParaRPr lang="en-IN"/>
        </a:p>
      </dgm:t>
    </dgm:pt>
    <dgm:pt modelId="{AE2FAEA1-0FE4-4C35-B8F4-EF665819E6E2}" type="pres">
      <dgm:prSet presAssocID="{3E8A1B77-642B-4FF9-B87E-15A7A09104DB}" presName="spacer" presStyleCnt="0"/>
      <dgm:spPr/>
    </dgm:pt>
    <dgm:pt modelId="{4EEB4B7A-1C49-4CE5-9A44-0A7347FDFFF9}" type="pres">
      <dgm:prSet presAssocID="{9CB0CC7C-DF65-433B-BFFF-D9012062B575}" presName="parentText" presStyleLbl="node1" presStyleIdx="2" presStyleCnt="4">
        <dgm:presLayoutVars>
          <dgm:chMax val="0"/>
          <dgm:bulletEnabled val="1"/>
        </dgm:presLayoutVars>
      </dgm:prSet>
      <dgm:spPr/>
      <dgm:t>
        <a:bodyPr/>
        <a:lstStyle/>
        <a:p>
          <a:endParaRPr lang="en-IN"/>
        </a:p>
      </dgm:t>
    </dgm:pt>
    <dgm:pt modelId="{728654BF-F587-47CD-B7DD-48515FF6705A}" type="pres">
      <dgm:prSet presAssocID="{2EC6B9C2-BCA5-4C37-82A4-D47DDED97DED}" presName="spacer" presStyleCnt="0"/>
      <dgm:spPr/>
    </dgm:pt>
    <dgm:pt modelId="{3DD48F05-9F0B-49F3-8779-7A9269DE6F19}" type="pres">
      <dgm:prSet presAssocID="{BAF5E0B2-DE6C-4673-99B3-25ECA58C4A8F}" presName="parentText" presStyleLbl="node1" presStyleIdx="3" presStyleCnt="4">
        <dgm:presLayoutVars>
          <dgm:chMax val="0"/>
          <dgm:bulletEnabled val="1"/>
        </dgm:presLayoutVars>
      </dgm:prSet>
      <dgm:spPr/>
      <dgm:t>
        <a:bodyPr/>
        <a:lstStyle/>
        <a:p>
          <a:endParaRPr lang="en-IN"/>
        </a:p>
      </dgm:t>
    </dgm:pt>
  </dgm:ptLst>
  <dgm:cxnLst>
    <dgm:cxn modelId="{AB2D9B7A-28FA-4F04-BE31-290C2252679A}" srcId="{D1D4ADB5-1E29-4202-9063-39879E82FB1A}" destId="{66FD76E6-D980-465C-A348-8EFD118BF01C}" srcOrd="1" destOrd="0" parTransId="{B3EF7D6E-CCCC-47A6-BB7C-40BFD643D88F}" sibTransId="{3E8A1B77-642B-4FF9-B87E-15A7A09104DB}"/>
    <dgm:cxn modelId="{1F227125-BF46-45F6-8CB2-AC93E3AE5486}" type="presOf" srcId="{BAF5E0B2-DE6C-4673-99B3-25ECA58C4A8F}" destId="{3DD48F05-9F0B-49F3-8779-7A9269DE6F19}" srcOrd="0" destOrd="0" presId="urn:microsoft.com/office/officeart/2005/8/layout/vList2"/>
    <dgm:cxn modelId="{AC2E532E-5389-4AE9-AFD5-A51571B45D8C}" srcId="{D1D4ADB5-1E29-4202-9063-39879E82FB1A}" destId="{BAF5E0B2-DE6C-4673-99B3-25ECA58C4A8F}" srcOrd="3" destOrd="0" parTransId="{239BD3F6-48D5-4F74-B515-3A42EC108627}" sibTransId="{4850018D-296C-40FD-BA4A-3DFD34530324}"/>
    <dgm:cxn modelId="{B477EA06-C35D-49FB-B10F-C1E4EAB2E9E4}" type="presOf" srcId="{989C1236-8E48-4004-A6E2-1BD8E3A585F5}" destId="{9CE486D9-097E-4435-9BDE-17DFCEA886E1}" srcOrd="0" destOrd="0" presId="urn:microsoft.com/office/officeart/2005/8/layout/vList2"/>
    <dgm:cxn modelId="{91797E76-83FE-4A25-A1C9-327AE9356359}" srcId="{D1D4ADB5-1E29-4202-9063-39879E82FB1A}" destId="{9CB0CC7C-DF65-433B-BFFF-D9012062B575}" srcOrd="2" destOrd="0" parTransId="{7CD05D3D-5A3A-4A0D-9A38-6BA98CC280C2}" sibTransId="{2EC6B9C2-BCA5-4C37-82A4-D47DDED97DED}"/>
    <dgm:cxn modelId="{E68B3D8A-8FA0-4E0A-A7F7-7B603D17EC4B}" srcId="{D1D4ADB5-1E29-4202-9063-39879E82FB1A}" destId="{989C1236-8E48-4004-A6E2-1BD8E3A585F5}" srcOrd="0" destOrd="0" parTransId="{A1B8675F-F4C1-41EF-92BA-23A41EC0776D}" sibTransId="{30959FCD-BF2B-4507-8CE8-829343FE9835}"/>
    <dgm:cxn modelId="{3A23EC7A-CE05-42D8-8676-BCABB2E99142}" type="presOf" srcId="{D1D4ADB5-1E29-4202-9063-39879E82FB1A}" destId="{B4CD770A-F477-4961-A69B-BF2C4DF9A0AA}" srcOrd="0" destOrd="0" presId="urn:microsoft.com/office/officeart/2005/8/layout/vList2"/>
    <dgm:cxn modelId="{277ADB29-59AD-48AF-8122-9102D0C8C732}" type="presOf" srcId="{66FD76E6-D980-465C-A348-8EFD118BF01C}" destId="{F8F124A4-75FE-4461-9CC0-B93D2FB65982}" srcOrd="0" destOrd="0" presId="urn:microsoft.com/office/officeart/2005/8/layout/vList2"/>
    <dgm:cxn modelId="{1DFED945-DE12-490D-936C-9FCA1B8363B4}" type="presOf" srcId="{9CB0CC7C-DF65-433B-BFFF-D9012062B575}" destId="{4EEB4B7A-1C49-4CE5-9A44-0A7347FDFFF9}" srcOrd="0" destOrd="0" presId="urn:microsoft.com/office/officeart/2005/8/layout/vList2"/>
    <dgm:cxn modelId="{1C7EE0D6-D354-428D-8A31-082A098410AE}" type="presParOf" srcId="{B4CD770A-F477-4961-A69B-BF2C4DF9A0AA}" destId="{9CE486D9-097E-4435-9BDE-17DFCEA886E1}" srcOrd="0" destOrd="0" presId="urn:microsoft.com/office/officeart/2005/8/layout/vList2"/>
    <dgm:cxn modelId="{9658A283-244A-424E-B7E5-76C44A5C9DC7}" type="presParOf" srcId="{B4CD770A-F477-4961-A69B-BF2C4DF9A0AA}" destId="{0D64AF7F-591E-4F7E-8E8F-06778BE389E5}" srcOrd="1" destOrd="0" presId="urn:microsoft.com/office/officeart/2005/8/layout/vList2"/>
    <dgm:cxn modelId="{D9A6F00B-ED82-4438-B0BA-D63863430584}" type="presParOf" srcId="{B4CD770A-F477-4961-A69B-BF2C4DF9A0AA}" destId="{F8F124A4-75FE-4461-9CC0-B93D2FB65982}" srcOrd="2" destOrd="0" presId="urn:microsoft.com/office/officeart/2005/8/layout/vList2"/>
    <dgm:cxn modelId="{1125F742-2886-4C66-AC27-3BAA309F8589}" type="presParOf" srcId="{B4CD770A-F477-4961-A69B-BF2C4DF9A0AA}" destId="{AE2FAEA1-0FE4-4C35-B8F4-EF665819E6E2}" srcOrd="3" destOrd="0" presId="urn:microsoft.com/office/officeart/2005/8/layout/vList2"/>
    <dgm:cxn modelId="{0B6AA214-3CB9-4281-AC41-53DC92D30DFA}" type="presParOf" srcId="{B4CD770A-F477-4961-A69B-BF2C4DF9A0AA}" destId="{4EEB4B7A-1C49-4CE5-9A44-0A7347FDFFF9}" srcOrd="4" destOrd="0" presId="urn:microsoft.com/office/officeart/2005/8/layout/vList2"/>
    <dgm:cxn modelId="{F1B1FC6B-15C4-4DD3-9780-8D468B14FB70}" type="presParOf" srcId="{B4CD770A-F477-4961-A69B-BF2C4DF9A0AA}" destId="{728654BF-F587-47CD-B7DD-48515FF6705A}" srcOrd="5" destOrd="0" presId="urn:microsoft.com/office/officeart/2005/8/layout/vList2"/>
    <dgm:cxn modelId="{C2441462-38F8-4E67-BCBD-49BB466B0445}" type="presParOf" srcId="{B4CD770A-F477-4961-A69B-BF2C4DF9A0AA}" destId="{3DD48F05-9F0B-49F3-8779-7A9269DE6F1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450526-C99E-4610-8D91-77D4E415E9EE}" type="doc">
      <dgm:prSet loTypeId="urn:microsoft.com/office/officeart/2005/8/layout/chevron1" loCatId="process" qsTypeId="urn:microsoft.com/office/officeart/2005/8/quickstyle/3d4" qsCatId="3D" csTypeId="urn:microsoft.com/office/officeart/2005/8/colors/accent2_2" csCatId="accent2"/>
      <dgm:spPr/>
      <dgm:t>
        <a:bodyPr/>
        <a:lstStyle/>
        <a:p>
          <a:endParaRPr lang="en-IN"/>
        </a:p>
      </dgm:t>
    </dgm:pt>
    <dgm:pt modelId="{B93D2311-8BAE-4D18-97B5-2DA683F5563A}">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Camera module – image source for input</a:t>
          </a:r>
          <a:endParaRPr lang="en-IN" sz="2000" dirty="0">
            <a:solidFill>
              <a:schemeClr val="tx1"/>
            </a:solidFill>
            <a:latin typeface="Times New Roman" panose="02020603050405020304" pitchFamily="18" charset="0"/>
            <a:cs typeface="Times New Roman" panose="02020603050405020304" pitchFamily="18" charset="0"/>
          </a:endParaRPr>
        </a:p>
      </dgm:t>
    </dgm:pt>
    <dgm:pt modelId="{E0BD5F74-15B2-4CB3-AC0B-91D8B0E98797}" type="parTrans" cxnId="{D8A23DED-A563-47F6-ABE8-14654E0E8B73}">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021F8E1D-EA67-4D1B-AF44-FB1DE3237B11}" type="sibTrans" cxnId="{D8A23DED-A563-47F6-ABE8-14654E0E8B73}">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9C3DA6F4-44AD-4C8A-925A-9BDA69F19106}">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dgm:t>
    </dgm:pt>
    <dgm:pt modelId="{B6F8C44E-2FD1-497A-A664-85960BEA8F63}" type="parTrans" cxnId="{E88D7B47-8E5F-4E46-A4CA-5A9E6ED37EE8}">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8A0A67ED-1D79-4808-A0EB-14E7C21E4728}" type="sibTrans" cxnId="{E88D7B47-8E5F-4E46-A4CA-5A9E6ED37EE8}">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B9324BD7-7FC8-47C1-90D9-EE2AFF40C051}">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Feature extraction and PCA</a:t>
          </a:r>
          <a:endParaRPr lang="en-IN" sz="2000" dirty="0">
            <a:solidFill>
              <a:schemeClr val="tx1"/>
            </a:solidFill>
            <a:latin typeface="Times New Roman" panose="02020603050405020304" pitchFamily="18" charset="0"/>
            <a:cs typeface="Times New Roman" panose="02020603050405020304" pitchFamily="18" charset="0"/>
          </a:endParaRPr>
        </a:p>
      </dgm:t>
    </dgm:pt>
    <dgm:pt modelId="{6E1F5B56-BC87-41AB-A616-193C40EADA70}" type="parTrans" cxnId="{6C627C8F-5311-4517-BC10-E90001B204F1}">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0C4EA14F-7B93-4CAB-92E1-F323D5615198}" type="sibTrans" cxnId="{6C627C8F-5311-4517-BC10-E90001B204F1}">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3C449F7E-CA18-42EF-83D3-AFFD93BEA5CF}" type="pres">
      <dgm:prSet presAssocID="{2D450526-C99E-4610-8D91-77D4E415E9EE}" presName="Name0" presStyleCnt="0">
        <dgm:presLayoutVars>
          <dgm:dir/>
          <dgm:animLvl val="lvl"/>
          <dgm:resizeHandles val="exact"/>
        </dgm:presLayoutVars>
      </dgm:prSet>
      <dgm:spPr/>
      <dgm:t>
        <a:bodyPr/>
        <a:lstStyle/>
        <a:p>
          <a:endParaRPr lang="en-IN"/>
        </a:p>
      </dgm:t>
    </dgm:pt>
    <dgm:pt modelId="{227FCE33-944A-4659-842D-CBD8B7D54444}" type="pres">
      <dgm:prSet presAssocID="{B93D2311-8BAE-4D18-97B5-2DA683F5563A}" presName="parTxOnly" presStyleLbl="node1" presStyleIdx="0" presStyleCnt="3">
        <dgm:presLayoutVars>
          <dgm:chMax val="0"/>
          <dgm:chPref val="0"/>
          <dgm:bulletEnabled val="1"/>
        </dgm:presLayoutVars>
      </dgm:prSet>
      <dgm:spPr/>
      <dgm:t>
        <a:bodyPr/>
        <a:lstStyle/>
        <a:p>
          <a:endParaRPr lang="en-IN"/>
        </a:p>
      </dgm:t>
    </dgm:pt>
    <dgm:pt modelId="{036AC93D-3EA4-455A-8561-5BE88144B43E}" type="pres">
      <dgm:prSet presAssocID="{021F8E1D-EA67-4D1B-AF44-FB1DE3237B11}" presName="parTxOnlySpace" presStyleCnt="0"/>
      <dgm:spPr/>
    </dgm:pt>
    <dgm:pt modelId="{CD04E5A8-23D7-409F-9FFB-D3BBF424E452}" type="pres">
      <dgm:prSet presAssocID="{9C3DA6F4-44AD-4C8A-925A-9BDA69F19106}" presName="parTxOnly" presStyleLbl="node1" presStyleIdx="1" presStyleCnt="3">
        <dgm:presLayoutVars>
          <dgm:chMax val="0"/>
          <dgm:chPref val="0"/>
          <dgm:bulletEnabled val="1"/>
        </dgm:presLayoutVars>
      </dgm:prSet>
      <dgm:spPr/>
      <dgm:t>
        <a:bodyPr/>
        <a:lstStyle/>
        <a:p>
          <a:endParaRPr lang="en-IN"/>
        </a:p>
      </dgm:t>
    </dgm:pt>
    <dgm:pt modelId="{FA95B329-29A5-4E76-A453-2E7C5852E331}" type="pres">
      <dgm:prSet presAssocID="{8A0A67ED-1D79-4808-A0EB-14E7C21E4728}" presName="parTxOnlySpace" presStyleCnt="0"/>
      <dgm:spPr/>
    </dgm:pt>
    <dgm:pt modelId="{EDB431AC-899C-454B-BB5D-8A60A759AF0A}" type="pres">
      <dgm:prSet presAssocID="{B9324BD7-7FC8-47C1-90D9-EE2AFF40C051}" presName="parTxOnly" presStyleLbl="node1" presStyleIdx="2" presStyleCnt="3">
        <dgm:presLayoutVars>
          <dgm:chMax val="0"/>
          <dgm:chPref val="0"/>
          <dgm:bulletEnabled val="1"/>
        </dgm:presLayoutVars>
      </dgm:prSet>
      <dgm:spPr/>
      <dgm:t>
        <a:bodyPr/>
        <a:lstStyle/>
        <a:p>
          <a:endParaRPr lang="en-IN"/>
        </a:p>
      </dgm:t>
    </dgm:pt>
  </dgm:ptLst>
  <dgm:cxnLst>
    <dgm:cxn modelId="{F9969BFD-C274-4880-A868-51B538CA4024}" type="presOf" srcId="{B9324BD7-7FC8-47C1-90D9-EE2AFF40C051}" destId="{EDB431AC-899C-454B-BB5D-8A60A759AF0A}" srcOrd="0" destOrd="0" presId="urn:microsoft.com/office/officeart/2005/8/layout/chevron1"/>
    <dgm:cxn modelId="{C37CBD9A-98CA-46A0-A52A-23894A693952}" type="presOf" srcId="{2D450526-C99E-4610-8D91-77D4E415E9EE}" destId="{3C449F7E-CA18-42EF-83D3-AFFD93BEA5CF}" srcOrd="0" destOrd="0" presId="urn:microsoft.com/office/officeart/2005/8/layout/chevron1"/>
    <dgm:cxn modelId="{D8A23DED-A563-47F6-ABE8-14654E0E8B73}" srcId="{2D450526-C99E-4610-8D91-77D4E415E9EE}" destId="{B93D2311-8BAE-4D18-97B5-2DA683F5563A}" srcOrd="0" destOrd="0" parTransId="{E0BD5F74-15B2-4CB3-AC0B-91D8B0E98797}" sibTransId="{021F8E1D-EA67-4D1B-AF44-FB1DE3237B11}"/>
    <dgm:cxn modelId="{DB6519A5-7AD6-4CC9-BB81-50EFD62D2E0D}" type="presOf" srcId="{9C3DA6F4-44AD-4C8A-925A-9BDA69F19106}" destId="{CD04E5A8-23D7-409F-9FFB-D3BBF424E452}" srcOrd="0" destOrd="0" presId="urn:microsoft.com/office/officeart/2005/8/layout/chevron1"/>
    <dgm:cxn modelId="{6C627C8F-5311-4517-BC10-E90001B204F1}" srcId="{2D450526-C99E-4610-8D91-77D4E415E9EE}" destId="{B9324BD7-7FC8-47C1-90D9-EE2AFF40C051}" srcOrd="2" destOrd="0" parTransId="{6E1F5B56-BC87-41AB-A616-193C40EADA70}" sibTransId="{0C4EA14F-7B93-4CAB-92E1-F323D5615198}"/>
    <dgm:cxn modelId="{E88D7B47-8E5F-4E46-A4CA-5A9E6ED37EE8}" srcId="{2D450526-C99E-4610-8D91-77D4E415E9EE}" destId="{9C3DA6F4-44AD-4C8A-925A-9BDA69F19106}" srcOrd="1" destOrd="0" parTransId="{B6F8C44E-2FD1-497A-A664-85960BEA8F63}" sibTransId="{8A0A67ED-1D79-4808-A0EB-14E7C21E4728}"/>
    <dgm:cxn modelId="{C929B82F-9E8F-47F2-8ADE-D98F386F6BD6}" type="presOf" srcId="{B93D2311-8BAE-4D18-97B5-2DA683F5563A}" destId="{227FCE33-944A-4659-842D-CBD8B7D54444}" srcOrd="0" destOrd="0" presId="urn:microsoft.com/office/officeart/2005/8/layout/chevron1"/>
    <dgm:cxn modelId="{1A0AE2C2-AA1B-4C7F-9086-642CD54C09B7}" type="presParOf" srcId="{3C449F7E-CA18-42EF-83D3-AFFD93BEA5CF}" destId="{227FCE33-944A-4659-842D-CBD8B7D54444}" srcOrd="0" destOrd="0" presId="urn:microsoft.com/office/officeart/2005/8/layout/chevron1"/>
    <dgm:cxn modelId="{1288D043-9CEF-4285-9062-10E62BC3F504}" type="presParOf" srcId="{3C449F7E-CA18-42EF-83D3-AFFD93BEA5CF}" destId="{036AC93D-3EA4-455A-8561-5BE88144B43E}" srcOrd="1" destOrd="0" presId="urn:microsoft.com/office/officeart/2005/8/layout/chevron1"/>
    <dgm:cxn modelId="{F0E44886-F5DB-4194-87CB-3C91D13AA255}" type="presParOf" srcId="{3C449F7E-CA18-42EF-83D3-AFFD93BEA5CF}" destId="{CD04E5A8-23D7-409F-9FFB-D3BBF424E452}" srcOrd="2" destOrd="0" presId="urn:microsoft.com/office/officeart/2005/8/layout/chevron1"/>
    <dgm:cxn modelId="{5F243BCE-F874-4FF5-A64B-0C9D7B31E17B}" type="presParOf" srcId="{3C449F7E-CA18-42EF-83D3-AFFD93BEA5CF}" destId="{FA95B329-29A5-4E76-A453-2E7C5852E331}" srcOrd="3" destOrd="0" presId="urn:microsoft.com/office/officeart/2005/8/layout/chevron1"/>
    <dgm:cxn modelId="{4936D62C-7BBC-4FF1-BA93-B7C179936DA9}" type="presParOf" srcId="{3C449F7E-CA18-42EF-83D3-AFFD93BEA5CF}" destId="{EDB431AC-899C-454B-BB5D-8A60A759AF0A}"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88379D-6B4F-4884-B122-1AA374992865}" type="doc">
      <dgm:prSet loTypeId="urn:microsoft.com/office/officeart/2005/8/layout/chevron1" loCatId="process" qsTypeId="urn:microsoft.com/office/officeart/2005/8/quickstyle/3d4" qsCatId="3D" csTypeId="urn:microsoft.com/office/officeart/2005/8/colors/accent2_2" csCatId="accent2" phldr="1"/>
      <dgm:spPr/>
      <dgm:t>
        <a:bodyPr/>
        <a:lstStyle/>
        <a:p>
          <a:endParaRPr lang="en-IN"/>
        </a:p>
      </dgm:t>
    </dgm:pt>
    <dgm:pt modelId="{1115C9CE-66B6-4D41-91FB-D9D392E023CC}">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Printing final output</a:t>
          </a:r>
          <a:endParaRPr lang="en-IN" sz="2000" dirty="0">
            <a:solidFill>
              <a:schemeClr val="tx1"/>
            </a:solidFill>
            <a:latin typeface="Times New Roman" panose="02020603050405020304" pitchFamily="18" charset="0"/>
            <a:cs typeface="Times New Roman" panose="02020603050405020304" pitchFamily="18" charset="0"/>
          </a:endParaRPr>
        </a:p>
      </dgm:t>
    </dgm:pt>
    <dgm:pt modelId="{73258B7D-89BB-493B-B1E1-924E61D59B53}" type="parTrans" cxnId="{A9CD78DE-73D4-4B1F-AACA-91335362A45E}">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9BE49059-E5EB-4BE6-AF09-96B67ECA6021}" type="sibTrans" cxnId="{A9CD78DE-73D4-4B1F-AACA-91335362A45E}">
      <dgm:prSet/>
      <dgm:spPr/>
      <dgm:t>
        <a:bodyPr/>
        <a:lstStyle/>
        <a:p>
          <a:endParaRPr lang="en-IN" sz="2000">
            <a:solidFill>
              <a:schemeClr val="tx1"/>
            </a:solidFill>
            <a:latin typeface="Times New Roman" panose="02020603050405020304" pitchFamily="18" charset="0"/>
            <a:cs typeface="Times New Roman" panose="02020603050405020304" pitchFamily="18" charset="0"/>
          </a:endParaRPr>
        </a:p>
      </dgm:t>
    </dgm:pt>
    <dgm:pt modelId="{93F94B02-EA38-4491-8C03-C66A619F9532}">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[B] Detection of cyclist’s helmet</a:t>
          </a:r>
          <a:endParaRPr lang="en-IN" sz="2000" dirty="0">
            <a:solidFill>
              <a:schemeClr val="tx1"/>
            </a:solidFill>
            <a:latin typeface="Times New Roman" panose="02020603050405020304" pitchFamily="18" charset="0"/>
            <a:cs typeface="Times New Roman" panose="02020603050405020304" pitchFamily="18" charset="0"/>
          </a:endParaRPr>
        </a:p>
      </dgm:t>
    </dgm:pt>
    <dgm:pt modelId="{C28E2A76-BB5F-486D-A536-71C5D9C67E69}" type="parTrans" cxnId="{9F038703-2265-4853-80D8-96D10EC2493A}">
      <dgm:prSet/>
      <dgm:spPr/>
      <dgm:t>
        <a:bodyPr/>
        <a:lstStyle/>
        <a:p>
          <a:endParaRPr lang="en-IN" sz="2000">
            <a:solidFill>
              <a:schemeClr val="tx1"/>
            </a:solidFill>
          </a:endParaRPr>
        </a:p>
      </dgm:t>
    </dgm:pt>
    <dgm:pt modelId="{262A0834-C4D3-4481-BC5C-6992584AA6E3}" type="sibTrans" cxnId="{9F038703-2265-4853-80D8-96D10EC2493A}">
      <dgm:prSet/>
      <dgm:spPr/>
      <dgm:t>
        <a:bodyPr/>
        <a:lstStyle/>
        <a:p>
          <a:endParaRPr lang="en-IN" sz="2000">
            <a:solidFill>
              <a:schemeClr val="tx1"/>
            </a:solidFill>
          </a:endParaRPr>
        </a:p>
      </dgm:t>
    </dgm:pt>
    <dgm:pt modelId="{A87D857D-D47B-4CE0-809F-1619FB43F564}">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[A] Detection of cyclist travel lane</a:t>
          </a:r>
          <a:endParaRPr lang="en-IN" sz="2000" dirty="0">
            <a:solidFill>
              <a:schemeClr val="tx1"/>
            </a:solidFill>
            <a:latin typeface="Times New Roman" panose="02020603050405020304" pitchFamily="18" charset="0"/>
            <a:cs typeface="Times New Roman" panose="02020603050405020304" pitchFamily="18" charset="0"/>
          </a:endParaRPr>
        </a:p>
      </dgm:t>
    </dgm:pt>
    <dgm:pt modelId="{574668B6-F4F7-4530-A430-74EA27F6EDA6}" type="parTrans" cxnId="{B0C5F131-B598-46F4-BA5B-D6E2743FFA28}">
      <dgm:prSet/>
      <dgm:spPr/>
      <dgm:t>
        <a:bodyPr/>
        <a:lstStyle/>
        <a:p>
          <a:endParaRPr lang="en-IN" sz="2000">
            <a:solidFill>
              <a:schemeClr val="tx1"/>
            </a:solidFill>
          </a:endParaRPr>
        </a:p>
      </dgm:t>
    </dgm:pt>
    <dgm:pt modelId="{95F963F3-3BBD-466F-9694-8DF1D6C382F0}" type="sibTrans" cxnId="{B0C5F131-B598-46F4-BA5B-D6E2743FFA28}">
      <dgm:prSet/>
      <dgm:spPr/>
      <dgm:t>
        <a:bodyPr/>
        <a:lstStyle/>
        <a:p>
          <a:endParaRPr lang="en-IN" sz="2000">
            <a:solidFill>
              <a:schemeClr val="tx1"/>
            </a:solidFill>
          </a:endParaRPr>
        </a:p>
      </dgm:t>
    </dgm:pt>
    <dgm:pt modelId="{4737A3B4-79FF-44EB-8DEB-C54CC90A8A4A}" type="pres">
      <dgm:prSet presAssocID="{C688379D-6B4F-4884-B122-1AA374992865}" presName="Name0" presStyleCnt="0">
        <dgm:presLayoutVars>
          <dgm:dir/>
          <dgm:animLvl val="lvl"/>
          <dgm:resizeHandles val="exact"/>
        </dgm:presLayoutVars>
      </dgm:prSet>
      <dgm:spPr/>
      <dgm:t>
        <a:bodyPr/>
        <a:lstStyle/>
        <a:p>
          <a:endParaRPr lang="en-IN"/>
        </a:p>
      </dgm:t>
    </dgm:pt>
    <dgm:pt modelId="{F30116A5-7A8E-45B8-BEA0-BE5CA118E24B}" type="pres">
      <dgm:prSet presAssocID="{1115C9CE-66B6-4D41-91FB-D9D392E023CC}" presName="parTxOnly" presStyleLbl="node1" presStyleIdx="0" presStyleCnt="3" custFlipHor="1">
        <dgm:presLayoutVars>
          <dgm:chMax val="0"/>
          <dgm:chPref val="0"/>
          <dgm:bulletEnabled val="1"/>
        </dgm:presLayoutVars>
      </dgm:prSet>
      <dgm:spPr/>
      <dgm:t>
        <a:bodyPr/>
        <a:lstStyle/>
        <a:p>
          <a:endParaRPr lang="en-IN"/>
        </a:p>
      </dgm:t>
    </dgm:pt>
    <dgm:pt modelId="{FEB0AFA8-A0DA-4606-9DCA-845282C2A2D4}" type="pres">
      <dgm:prSet presAssocID="{9BE49059-E5EB-4BE6-AF09-96B67ECA6021}" presName="parTxOnlySpace" presStyleCnt="0"/>
      <dgm:spPr/>
    </dgm:pt>
    <dgm:pt modelId="{CD2513F0-CFA8-45B2-85F9-310255E94769}" type="pres">
      <dgm:prSet presAssocID="{93F94B02-EA38-4491-8C03-C66A619F9532}" presName="parTxOnly" presStyleLbl="node1" presStyleIdx="1" presStyleCnt="3" custFlipHor="1">
        <dgm:presLayoutVars>
          <dgm:chMax val="0"/>
          <dgm:chPref val="0"/>
          <dgm:bulletEnabled val="1"/>
        </dgm:presLayoutVars>
      </dgm:prSet>
      <dgm:spPr/>
      <dgm:t>
        <a:bodyPr/>
        <a:lstStyle/>
        <a:p>
          <a:endParaRPr lang="en-IN"/>
        </a:p>
      </dgm:t>
    </dgm:pt>
    <dgm:pt modelId="{F0BD4441-8761-4F49-A025-433F593B1444}" type="pres">
      <dgm:prSet presAssocID="{262A0834-C4D3-4481-BC5C-6992584AA6E3}" presName="parTxOnlySpace" presStyleCnt="0"/>
      <dgm:spPr/>
    </dgm:pt>
    <dgm:pt modelId="{30FABB2B-38F8-4F5E-A4E1-11A0A5567C1C}" type="pres">
      <dgm:prSet presAssocID="{A87D857D-D47B-4CE0-809F-1619FB43F564}" presName="parTxOnly" presStyleLbl="node1" presStyleIdx="2" presStyleCnt="3" custFlipHor="1">
        <dgm:presLayoutVars>
          <dgm:chMax val="0"/>
          <dgm:chPref val="0"/>
          <dgm:bulletEnabled val="1"/>
        </dgm:presLayoutVars>
      </dgm:prSet>
      <dgm:spPr/>
      <dgm:t>
        <a:bodyPr/>
        <a:lstStyle/>
        <a:p>
          <a:endParaRPr lang="en-IN"/>
        </a:p>
      </dgm:t>
    </dgm:pt>
  </dgm:ptLst>
  <dgm:cxnLst>
    <dgm:cxn modelId="{A9CD78DE-73D4-4B1F-AACA-91335362A45E}" srcId="{C688379D-6B4F-4884-B122-1AA374992865}" destId="{1115C9CE-66B6-4D41-91FB-D9D392E023CC}" srcOrd="0" destOrd="0" parTransId="{73258B7D-89BB-493B-B1E1-924E61D59B53}" sibTransId="{9BE49059-E5EB-4BE6-AF09-96B67ECA6021}"/>
    <dgm:cxn modelId="{028E19B5-E353-4549-A5CB-E4FC1C2FE8E9}" type="presOf" srcId="{A87D857D-D47B-4CE0-809F-1619FB43F564}" destId="{30FABB2B-38F8-4F5E-A4E1-11A0A5567C1C}" srcOrd="0" destOrd="0" presId="urn:microsoft.com/office/officeart/2005/8/layout/chevron1"/>
    <dgm:cxn modelId="{9F038703-2265-4853-80D8-96D10EC2493A}" srcId="{C688379D-6B4F-4884-B122-1AA374992865}" destId="{93F94B02-EA38-4491-8C03-C66A619F9532}" srcOrd="1" destOrd="0" parTransId="{C28E2A76-BB5F-486D-A536-71C5D9C67E69}" sibTransId="{262A0834-C4D3-4481-BC5C-6992584AA6E3}"/>
    <dgm:cxn modelId="{B0C5F131-B598-46F4-BA5B-D6E2743FFA28}" srcId="{C688379D-6B4F-4884-B122-1AA374992865}" destId="{A87D857D-D47B-4CE0-809F-1619FB43F564}" srcOrd="2" destOrd="0" parTransId="{574668B6-F4F7-4530-A430-74EA27F6EDA6}" sibTransId="{95F963F3-3BBD-466F-9694-8DF1D6C382F0}"/>
    <dgm:cxn modelId="{94D717FA-AE33-42C1-8C2A-978C998FC749}" type="presOf" srcId="{93F94B02-EA38-4491-8C03-C66A619F9532}" destId="{CD2513F0-CFA8-45B2-85F9-310255E94769}" srcOrd="0" destOrd="0" presId="urn:microsoft.com/office/officeart/2005/8/layout/chevron1"/>
    <dgm:cxn modelId="{7AE38691-5792-4027-8F20-F4FBCED726C2}" type="presOf" srcId="{C688379D-6B4F-4884-B122-1AA374992865}" destId="{4737A3B4-79FF-44EB-8DEB-C54CC90A8A4A}" srcOrd="0" destOrd="0" presId="urn:microsoft.com/office/officeart/2005/8/layout/chevron1"/>
    <dgm:cxn modelId="{98A21E97-B03D-4FD4-86C0-1ECFD5AD9829}" type="presOf" srcId="{1115C9CE-66B6-4D41-91FB-D9D392E023CC}" destId="{F30116A5-7A8E-45B8-BEA0-BE5CA118E24B}" srcOrd="0" destOrd="0" presId="urn:microsoft.com/office/officeart/2005/8/layout/chevron1"/>
    <dgm:cxn modelId="{115506EC-9D6E-4BCB-85AB-008371C06A6D}" type="presParOf" srcId="{4737A3B4-79FF-44EB-8DEB-C54CC90A8A4A}" destId="{F30116A5-7A8E-45B8-BEA0-BE5CA118E24B}" srcOrd="0" destOrd="0" presId="urn:microsoft.com/office/officeart/2005/8/layout/chevron1"/>
    <dgm:cxn modelId="{66C4D256-0979-4AE9-BD12-BD4AD44807F3}" type="presParOf" srcId="{4737A3B4-79FF-44EB-8DEB-C54CC90A8A4A}" destId="{FEB0AFA8-A0DA-4606-9DCA-845282C2A2D4}" srcOrd="1" destOrd="0" presId="urn:microsoft.com/office/officeart/2005/8/layout/chevron1"/>
    <dgm:cxn modelId="{83ED9807-78B1-4B91-838F-475113A1FFB4}" type="presParOf" srcId="{4737A3B4-79FF-44EB-8DEB-C54CC90A8A4A}" destId="{CD2513F0-CFA8-45B2-85F9-310255E94769}" srcOrd="2" destOrd="0" presId="urn:microsoft.com/office/officeart/2005/8/layout/chevron1"/>
    <dgm:cxn modelId="{1080E1E5-83EC-4CCE-86F7-10C1AC17988C}" type="presParOf" srcId="{4737A3B4-79FF-44EB-8DEB-C54CC90A8A4A}" destId="{F0BD4441-8761-4F49-A025-433F593B1444}" srcOrd="3" destOrd="0" presId="urn:microsoft.com/office/officeart/2005/8/layout/chevron1"/>
    <dgm:cxn modelId="{45220BCB-C7F0-4190-9C67-2420A1B89794}" type="presParOf" srcId="{4737A3B4-79FF-44EB-8DEB-C54CC90A8A4A}" destId="{30FABB2B-38F8-4F5E-A4E1-11A0A5567C1C}"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ECB401-2040-418D-BF3D-0FBEE34A383F}" type="doc">
      <dgm:prSet loTypeId="urn:microsoft.com/office/officeart/2009/3/layout/HorizontalOrganizationChart" loCatId="hierarchy" qsTypeId="urn:microsoft.com/office/officeart/2005/8/quickstyle/simple3" qsCatId="simple" csTypeId="urn:microsoft.com/office/officeart/2005/8/colors/accent2_2" csCatId="accent2" phldr="1"/>
      <dgm:spPr/>
      <dgm:t>
        <a:bodyPr/>
        <a:lstStyle/>
        <a:p>
          <a:endParaRPr lang="en-IN"/>
        </a:p>
      </dgm:t>
    </dgm:pt>
    <dgm:pt modelId="{E047B346-BD5A-47D0-B61D-6B84EAB5AF45}">
      <dgm:prSet/>
      <dgm:spPr/>
      <dgm:t>
        <a:bodyPr/>
        <a:lstStyle/>
        <a:p>
          <a:r>
            <a:rPr lang="en-US" dirty="0">
              <a:latin typeface="Times New Roman" panose="02020603050405020304" pitchFamily="18" charset="0"/>
              <a:cs typeface="Times New Roman" panose="02020603050405020304" pitchFamily="18" charset="0"/>
            </a:rPr>
            <a:t>Scale Invariant Feature Transform(SIFT)</a:t>
          </a:r>
          <a:endParaRPr lang="en-IN" dirty="0">
            <a:latin typeface="Times New Roman" panose="02020603050405020304" pitchFamily="18" charset="0"/>
            <a:cs typeface="Times New Roman" panose="02020603050405020304" pitchFamily="18" charset="0"/>
          </a:endParaRPr>
        </a:p>
      </dgm:t>
    </dgm:pt>
    <dgm:pt modelId="{B48CCD3E-DDF2-4C47-AB11-0264CCBCF355}" type="parTrans" cxnId="{CA2F47DB-B7BC-49B9-9E00-E91AE9C90422}">
      <dgm:prSet/>
      <dgm:spPr/>
      <dgm:t>
        <a:bodyPr/>
        <a:lstStyle/>
        <a:p>
          <a:endParaRPr lang="en-IN">
            <a:solidFill>
              <a:sysClr val="windowText" lastClr="000000"/>
            </a:solidFill>
            <a:latin typeface="Times New Roman" panose="02020603050405020304" pitchFamily="18" charset="0"/>
            <a:cs typeface="Times New Roman" panose="02020603050405020304" pitchFamily="18" charset="0"/>
          </a:endParaRPr>
        </a:p>
      </dgm:t>
    </dgm:pt>
    <dgm:pt modelId="{C849A146-6E81-4792-963B-79794B72F2A3}" type="sibTrans" cxnId="{CA2F47DB-B7BC-49B9-9E00-E91AE9C90422}">
      <dgm:prSet/>
      <dgm:spPr/>
      <dgm:t>
        <a:bodyPr/>
        <a:lstStyle/>
        <a:p>
          <a:endParaRPr lang="en-IN">
            <a:solidFill>
              <a:sysClr val="windowText" lastClr="000000"/>
            </a:solidFill>
            <a:latin typeface="Times New Roman" panose="02020603050405020304" pitchFamily="18" charset="0"/>
            <a:cs typeface="Times New Roman" panose="02020603050405020304" pitchFamily="18" charset="0"/>
          </a:endParaRPr>
        </a:p>
      </dgm:t>
    </dgm:pt>
    <dgm:pt modelId="{D63F3E30-66CF-4867-8D3D-BBEEA2271F02}">
      <dgm:prSet/>
      <dgm:spPr/>
      <dgm:t>
        <a:bodyPr/>
        <a:lstStyle/>
        <a:p>
          <a:r>
            <a:rPr lang="en-US" dirty="0">
              <a:latin typeface="Times New Roman" panose="02020603050405020304" pitchFamily="18" charset="0"/>
              <a:cs typeface="Times New Roman" panose="02020603050405020304" pitchFamily="18" charset="0"/>
            </a:rPr>
            <a:t>Extracts feature vector of </a:t>
          </a:r>
        </a:p>
        <a:p>
          <a:r>
            <a:rPr lang="en-US" dirty="0">
              <a:latin typeface="Times New Roman" panose="02020603050405020304" pitchFamily="18" charset="0"/>
              <a:cs typeface="Times New Roman" panose="02020603050405020304" pitchFamily="18" charset="0"/>
            </a:rPr>
            <a:t>N x 128 dimension.</a:t>
          </a:r>
          <a:endParaRPr lang="en-IN" dirty="0">
            <a:latin typeface="Times New Roman" panose="02020603050405020304" pitchFamily="18" charset="0"/>
            <a:cs typeface="Times New Roman" panose="02020603050405020304" pitchFamily="18" charset="0"/>
          </a:endParaRPr>
        </a:p>
      </dgm:t>
    </dgm:pt>
    <dgm:pt modelId="{254BA03C-FCE8-4E85-83DD-719A39BB474E}" type="parTrans" cxnId="{88E13677-59D8-43EF-8522-EACF6CDD340A}">
      <dgm:prSet/>
      <dgm:spPr/>
      <dgm:t>
        <a:bodyPr/>
        <a:lstStyle/>
        <a:p>
          <a:endParaRPr lang="en-IN">
            <a:solidFill>
              <a:sysClr val="windowText" lastClr="000000"/>
            </a:solidFill>
            <a:latin typeface="Times New Roman" panose="02020603050405020304" pitchFamily="18" charset="0"/>
            <a:cs typeface="Times New Roman" panose="02020603050405020304" pitchFamily="18" charset="0"/>
          </a:endParaRPr>
        </a:p>
      </dgm:t>
    </dgm:pt>
    <dgm:pt modelId="{F6599205-E6A4-4B72-8BAF-E622779993A3}" type="sibTrans" cxnId="{88E13677-59D8-43EF-8522-EACF6CDD340A}">
      <dgm:prSet/>
      <dgm:spPr/>
      <dgm:t>
        <a:bodyPr/>
        <a:lstStyle/>
        <a:p>
          <a:endParaRPr lang="en-IN">
            <a:solidFill>
              <a:sysClr val="windowText" lastClr="000000"/>
            </a:solidFill>
            <a:latin typeface="Times New Roman" panose="02020603050405020304" pitchFamily="18" charset="0"/>
            <a:cs typeface="Times New Roman" panose="02020603050405020304" pitchFamily="18" charset="0"/>
          </a:endParaRPr>
        </a:p>
      </dgm:t>
    </dgm:pt>
    <dgm:pt modelId="{A2D1572A-E737-44F1-A396-A887086F54E5}">
      <dgm:prSet/>
      <dgm:spPr/>
      <dgm:t>
        <a:bodyPr/>
        <a:lstStyle/>
        <a:p>
          <a:r>
            <a:rPr lang="en-US" dirty="0">
              <a:latin typeface="Times New Roman" panose="02020603050405020304" pitchFamily="18" charset="0"/>
              <a:cs typeface="Times New Roman" panose="02020603050405020304" pitchFamily="18" charset="0"/>
            </a:rPr>
            <a:t>Size or orientation has no effect on SIFT features.</a:t>
          </a:r>
          <a:endParaRPr lang="en-IN" dirty="0">
            <a:latin typeface="Times New Roman" panose="02020603050405020304" pitchFamily="18" charset="0"/>
            <a:cs typeface="Times New Roman" panose="02020603050405020304" pitchFamily="18" charset="0"/>
          </a:endParaRPr>
        </a:p>
      </dgm:t>
    </dgm:pt>
    <dgm:pt modelId="{A3E27A60-DF52-418F-818A-CD184171046B}" type="parTrans" cxnId="{C5214FE7-43BD-4AAC-A212-2E8FA389215E}">
      <dgm:prSet/>
      <dgm:spPr/>
      <dgm:t>
        <a:bodyPr/>
        <a:lstStyle/>
        <a:p>
          <a:endParaRPr lang="en-IN">
            <a:solidFill>
              <a:sysClr val="windowText" lastClr="000000"/>
            </a:solidFill>
            <a:latin typeface="Times New Roman" panose="02020603050405020304" pitchFamily="18" charset="0"/>
            <a:cs typeface="Times New Roman" panose="02020603050405020304" pitchFamily="18" charset="0"/>
          </a:endParaRPr>
        </a:p>
      </dgm:t>
    </dgm:pt>
    <dgm:pt modelId="{551E5930-01CA-4E6D-B1BB-EDE046BAA4B6}" type="sibTrans" cxnId="{C5214FE7-43BD-4AAC-A212-2E8FA389215E}">
      <dgm:prSet/>
      <dgm:spPr/>
      <dgm:t>
        <a:bodyPr/>
        <a:lstStyle/>
        <a:p>
          <a:endParaRPr lang="en-IN">
            <a:solidFill>
              <a:sysClr val="windowText" lastClr="000000"/>
            </a:solidFill>
            <a:latin typeface="Times New Roman" panose="02020603050405020304" pitchFamily="18" charset="0"/>
            <a:cs typeface="Times New Roman" panose="02020603050405020304" pitchFamily="18" charset="0"/>
          </a:endParaRPr>
        </a:p>
      </dgm:t>
    </dgm:pt>
    <dgm:pt modelId="{054D4AA8-5CF8-4F95-B2D7-8CCF3D0EE873}">
      <dgm:prSet/>
      <dgm:spPr/>
      <dgm:t>
        <a:bodyPr/>
        <a:lstStyle/>
        <a:p>
          <a:r>
            <a:rPr lang="en-US" dirty="0">
              <a:latin typeface="Times New Roman" panose="02020603050405020304" pitchFamily="18" charset="0"/>
              <a:cs typeface="Times New Roman" panose="02020603050405020304" pitchFamily="18" charset="0"/>
            </a:rPr>
            <a:t>Raw image from unusual angle can be fed to descriptor</a:t>
          </a:r>
          <a:endParaRPr lang="en-IN" dirty="0">
            <a:latin typeface="Times New Roman" panose="02020603050405020304" pitchFamily="18" charset="0"/>
            <a:cs typeface="Times New Roman" panose="02020603050405020304" pitchFamily="18" charset="0"/>
          </a:endParaRPr>
        </a:p>
      </dgm:t>
    </dgm:pt>
    <dgm:pt modelId="{630B4955-18F4-4182-B618-921AB540AE0E}" type="parTrans" cxnId="{D2320A89-F49B-4B8D-B42D-DAB5CCBC7D30}">
      <dgm:prSet/>
      <dgm:spPr/>
      <dgm:t>
        <a:bodyPr/>
        <a:lstStyle/>
        <a:p>
          <a:endParaRPr lang="en-IN">
            <a:solidFill>
              <a:sysClr val="windowText" lastClr="000000"/>
            </a:solidFill>
            <a:latin typeface="Times New Roman" panose="02020603050405020304" pitchFamily="18" charset="0"/>
            <a:cs typeface="Times New Roman" panose="02020603050405020304" pitchFamily="18" charset="0"/>
          </a:endParaRPr>
        </a:p>
      </dgm:t>
    </dgm:pt>
    <dgm:pt modelId="{AD22E369-C403-435B-82D7-F479847AA2B4}" type="sibTrans" cxnId="{D2320A89-F49B-4B8D-B42D-DAB5CCBC7D30}">
      <dgm:prSet/>
      <dgm:spPr/>
      <dgm:t>
        <a:bodyPr/>
        <a:lstStyle/>
        <a:p>
          <a:endParaRPr lang="en-IN">
            <a:solidFill>
              <a:sysClr val="windowText" lastClr="000000"/>
            </a:solidFill>
            <a:latin typeface="Times New Roman" panose="02020603050405020304" pitchFamily="18" charset="0"/>
            <a:cs typeface="Times New Roman" panose="02020603050405020304" pitchFamily="18" charset="0"/>
          </a:endParaRPr>
        </a:p>
      </dgm:t>
    </dgm:pt>
    <dgm:pt modelId="{490E4C91-4E66-477B-BBE0-1D65D8608C7A}" type="pres">
      <dgm:prSet presAssocID="{14ECB401-2040-418D-BF3D-0FBEE34A383F}" presName="hierChild1" presStyleCnt="0">
        <dgm:presLayoutVars>
          <dgm:orgChart val="1"/>
          <dgm:chPref val="1"/>
          <dgm:dir/>
          <dgm:animOne val="branch"/>
          <dgm:animLvl val="lvl"/>
          <dgm:resizeHandles/>
        </dgm:presLayoutVars>
      </dgm:prSet>
      <dgm:spPr/>
      <dgm:t>
        <a:bodyPr/>
        <a:lstStyle/>
        <a:p>
          <a:endParaRPr lang="en-IN"/>
        </a:p>
      </dgm:t>
    </dgm:pt>
    <dgm:pt modelId="{C0AC98A5-C1A1-45A2-993E-DA0B2071D070}" type="pres">
      <dgm:prSet presAssocID="{E047B346-BD5A-47D0-B61D-6B84EAB5AF45}" presName="hierRoot1" presStyleCnt="0">
        <dgm:presLayoutVars>
          <dgm:hierBranch val="init"/>
        </dgm:presLayoutVars>
      </dgm:prSet>
      <dgm:spPr/>
    </dgm:pt>
    <dgm:pt modelId="{245CC138-1BC5-49EB-97E8-5AFCE58EA525}" type="pres">
      <dgm:prSet presAssocID="{E047B346-BD5A-47D0-B61D-6B84EAB5AF45}" presName="rootComposite1" presStyleCnt="0"/>
      <dgm:spPr/>
    </dgm:pt>
    <dgm:pt modelId="{CE174099-DF64-4A17-8080-EA41F1866999}" type="pres">
      <dgm:prSet presAssocID="{E047B346-BD5A-47D0-B61D-6B84EAB5AF45}" presName="rootText1" presStyleLbl="node0" presStyleIdx="0" presStyleCnt="1" custScaleX="111837">
        <dgm:presLayoutVars>
          <dgm:chPref val="3"/>
        </dgm:presLayoutVars>
      </dgm:prSet>
      <dgm:spPr/>
      <dgm:t>
        <a:bodyPr/>
        <a:lstStyle/>
        <a:p>
          <a:endParaRPr lang="en-IN"/>
        </a:p>
      </dgm:t>
    </dgm:pt>
    <dgm:pt modelId="{7FE55643-ADB6-496B-A58E-9CC83CD5B38E}" type="pres">
      <dgm:prSet presAssocID="{E047B346-BD5A-47D0-B61D-6B84EAB5AF45}" presName="rootConnector1" presStyleLbl="node1" presStyleIdx="0" presStyleCnt="0"/>
      <dgm:spPr/>
      <dgm:t>
        <a:bodyPr/>
        <a:lstStyle/>
        <a:p>
          <a:endParaRPr lang="en-IN"/>
        </a:p>
      </dgm:t>
    </dgm:pt>
    <dgm:pt modelId="{070D5333-CE30-49F0-97E1-6B47186227AE}" type="pres">
      <dgm:prSet presAssocID="{E047B346-BD5A-47D0-B61D-6B84EAB5AF45}" presName="hierChild2" presStyleCnt="0"/>
      <dgm:spPr/>
    </dgm:pt>
    <dgm:pt modelId="{D9178895-6CE3-41DE-969D-25B91908D404}" type="pres">
      <dgm:prSet presAssocID="{254BA03C-FCE8-4E85-83DD-719A39BB474E}" presName="Name64" presStyleLbl="parChTrans1D2" presStyleIdx="0" presStyleCnt="3"/>
      <dgm:spPr/>
      <dgm:t>
        <a:bodyPr/>
        <a:lstStyle/>
        <a:p>
          <a:endParaRPr lang="en-IN"/>
        </a:p>
      </dgm:t>
    </dgm:pt>
    <dgm:pt modelId="{9731F33C-2AE5-4699-960F-8B0E3B812638}" type="pres">
      <dgm:prSet presAssocID="{D63F3E30-66CF-4867-8D3D-BBEEA2271F02}" presName="hierRoot2" presStyleCnt="0">
        <dgm:presLayoutVars>
          <dgm:hierBranch val="init"/>
        </dgm:presLayoutVars>
      </dgm:prSet>
      <dgm:spPr/>
    </dgm:pt>
    <dgm:pt modelId="{19715689-A8D5-4D93-9CF2-EBF73804A3DF}" type="pres">
      <dgm:prSet presAssocID="{D63F3E30-66CF-4867-8D3D-BBEEA2271F02}" presName="rootComposite" presStyleCnt="0"/>
      <dgm:spPr/>
    </dgm:pt>
    <dgm:pt modelId="{37E5EC23-9002-454B-9693-2C63AF72A638}" type="pres">
      <dgm:prSet presAssocID="{D63F3E30-66CF-4867-8D3D-BBEEA2271F02}" presName="rootText" presStyleLbl="node2" presStyleIdx="0" presStyleCnt="3" custScaleX="112273">
        <dgm:presLayoutVars>
          <dgm:chPref val="3"/>
        </dgm:presLayoutVars>
      </dgm:prSet>
      <dgm:spPr/>
      <dgm:t>
        <a:bodyPr/>
        <a:lstStyle/>
        <a:p>
          <a:endParaRPr lang="en-IN"/>
        </a:p>
      </dgm:t>
    </dgm:pt>
    <dgm:pt modelId="{613CC9CF-0A25-4C4B-9F72-3D491A575D9D}" type="pres">
      <dgm:prSet presAssocID="{D63F3E30-66CF-4867-8D3D-BBEEA2271F02}" presName="rootConnector" presStyleLbl="node2" presStyleIdx="0" presStyleCnt="3"/>
      <dgm:spPr/>
      <dgm:t>
        <a:bodyPr/>
        <a:lstStyle/>
        <a:p>
          <a:endParaRPr lang="en-IN"/>
        </a:p>
      </dgm:t>
    </dgm:pt>
    <dgm:pt modelId="{31315FB6-1CEC-4223-BC06-8C8D7B21C1CF}" type="pres">
      <dgm:prSet presAssocID="{D63F3E30-66CF-4867-8D3D-BBEEA2271F02}" presName="hierChild4" presStyleCnt="0"/>
      <dgm:spPr/>
    </dgm:pt>
    <dgm:pt modelId="{3EFEB253-C9CD-4DBD-8980-31391C86ABC7}" type="pres">
      <dgm:prSet presAssocID="{D63F3E30-66CF-4867-8D3D-BBEEA2271F02}" presName="hierChild5" presStyleCnt="0"/>
      <dgm:spPr/>
    </dgm:pt>
    <dgm:pt modelId="{D72E796B-F156-4DE7-8FAC-1C168A35A98F}" type="pres">
      <dgm:prSet presAssocID="{A3E27A60-DF52-418F-818A-CD184171046B}" presName="Name64" presStyleLbl="parChTrans1D2" presStyleIdx="1" presStyleCnt="3"/>
      <dgm:spPr/>
      <dgm:t>
        <a:bodyPr/>
        <a:lstStyle/>
        <a:p>
          <a:endParaRPr lang="en-IN"/>
        </a:p>
      </dgm:t>
    </dgm:pt>
    <dgm:pt modelId="{D123B036-75F6-49BD-AFA4-3288535E42CF}" type="pres">
      <dgm:prSet presAssocID="{A2D1572A-E737-44F1-A396-A887086F54E5}" presName="hierRoot2" presStyleCnt="0">
        <dgm:presLayoutVars>
          <dgm:hierBranch val="init"/>
        </dgm:presLayoutVars>
      </dgm:prSet>
      <dgm:spPr/>
    </dgm:pt>
    <dgm:pt modelId="{495AF471-C4E7-40D3-A3E3-882AB0C4647F}" type="pres">
      <dgm:prSet presAssocID="{A2D1572A-E737-44F1-A396-A887086F54E5}" presName="rootComposite" presStyleCnt="0"/>
      <dgm:spPr/>
    </dgm:pt>
    <dgm:pt modelId="{F158B20E-0204-4754-AD1B-4DFA517D386D}" type="pres">
      <dgm:prSet presAssocID="{A2D1572A-E737-44F1-A396-A887086F54E5}" presName="rootText" presStyleLbl="node2" presStyleIdx="1" presStyleCnt="3" custScaleX="115001">
        <dgm:presLayoutVars>
          <dgm:chPref val="3"/>
        </dgm:presLayoutVars>
      </dgm:prSet>
      <dgm:spPr/>
      <dgm:t>
        <a:bodyPr/>
        <a:lstStyle/>
        <a:p>
          <a:endParaRPr lang="en-IN"/>
        </a:p>
      </dgm:t>
    </dgm:pt>
    <dgm:pt modelId="{10438031-35AB-45AD-9D6F-8D8DB8262220}" type="pres">
      <dgm:prSet presAssocID="{A2D1572A-E737-44F1-A396-A887086F54E5}" presName="rootConnector" presStyleLbl="node2" presStyleIdx="1" presStyleCnt="3"/>
      <dgm:spPr/>
      <dgm:t>
        <a:bodyPr/>
        <a:lstStyle/>
        <a:p>
          <a:endParaRPr lang="en-IN"/>
        </a:p>
      </dgm:t>
    </dgm:pt>
    <dgm:pt modelId="{7C6B317D-CCA7-4070-8629-29FAB0DCA0F4}" type="pres">
      <dgm:prSet presAssocID="{A2D1572A-E737-44F1-A396-A887086F54E5}" presName="hierChild4" presStyleCnt="0"/>
      <dgm:spPr/>
    </dgm:pt>
    <dgm:pt modelId="{FDC91FA6-EBF9-402F-A750-15B6B5FF0942}" type="pres">
      <dgm:prSet presAssocID="{A2D1572A-E737-44F1-A396-A887086F54E5}" presName="hierChild5" presStyleCnt="0"/>
      <dgm:spPr/>
    </dgm:pt>
    <dgm:pt modelId="{99EDA706-3BB8-482A-81AB-7BAB9F4A6989}" type="pres">
      <dgm:prSet presAssocID="{630B4955-18F4-4182-B618-921AB540AE0E}" presName="Name64" presStyleLbl="parChTrans1D2" presStyleIdx="2" presStyleCnt="3"/>
      <dgm:spPr/>
      <dgm:t>
        <a:bodyPr/>
        <a:lstStyle/>
        <a:p>
          <a:endParaRPr lang="en-IN"/>
        </a:p>
      </dgm:t>
    </dgm:pt>
    <dgm:pt modelId="{FF53C243-9488-4A4E-A0F8-CCAB6FA16946}" type="pres">
      <dgm:prSet presAssocID="{054D4AA8-5CF8-4F95-B2D7-8CCF3D0EE873}" presName="hierRoot2" presStyleCnt="0">
        <dgm:presLayoutVars>
          <dgm:hierBranch val="init"/>
        </dgm:presLayoutVars>
      </dgm:prSet>
      <dgm:spPr/>
    </dgm:pt>
    <dgm:pt modelId="{F7B4ADC3-AF84-4E93-A11A-E6B3010BF810}" type="pres">
      <dgm:prSet presAssocID="{054D4AA8-5CF8-4F95-B2D7-8CCF3D0EE873}" presName="rootComposite" presStyleCnt="0"/>
      <dgm:spPr/>
    </dgm:pt>
    <dgm:pt modelId="{E5E216DA-52CC-4874-BD24-0388FBD3FA0A}" type="pres">
      <dgm:prSet presAssocID="{054D4AA8-5CF8-4F95-B2D7-8CCF3D0EE873}" presName="rootText" presStyleLbl="node2" presStyleIdx="2" presStyleCnt="3" custScaleX="114319">
        <dgm:presLayoutVars>
          <dgm:chPref val="3"/>
        </dgm:presLayoutVars>
      </dgm:prSet>
      <dgm:spPr/>
      <dgm:t>
        <a:bodyPr/>
        <a:lstStyle/>
        <a:p>
          <a:endParaRPr lang="en-IN"/>
        </a:p>
      </dgm:t>
    </dgm:pt>
    <dgm:pt modelId="{91E3CAF6-80D3-467B-8803-B0BCBE3B589F}" type="pres">
      <dgm:prSet presAssocID="{054D4AA8-5CF8-4F95-B2D7-8CCF3D0EE873}" presName="rootConnector" presStyleLbl="node2" presStyleIdx="2" presStyleCnt="3"/>
      <dgm:spPr/>
      <dgm:t>
        <a:bodyPr/>
        <a:lstStyle/>
        <a:p>
          <a:endParaRPr lang="en-IN"/>
        </a:p>
      </dgm:t>
    </dgm:pt>
    <dgm:pt modelId="{CBC2B979-9830-46AF-BB7E-BF293BDB577A}" type="pres">
      <dgm:prSet presAssocID="{054D4AA8-5CF8-4F95-B2D7-8CCF3D0EE873}" presName="hierChild4" presStyleCnt="0"/>
      <dgm:spPr/>
    </dgm:pt>
    <dgm:pt modelId="{6F87B2EA-5686-4EBE-8CCB-9B2CAB9C8751}" type="pres">
      <dgm:prSet presAssocID="{054D4AA8-5CF8-4F95-B2D7-8CCF3D0EE873}" presName="hierChild5" presStyleCnt="0"/>
      <dgm:spPr/>
    </dgm:pt>
    <dgm:pt modelId="{BC9B8508-2E43-4573-986E-0B23EB4C2132}" type="pres">
      <dgm:prSet presAssocID="{E047B346-BD5A-47D0-B61D-6B84EAB5AF45}" presName="hierChild3" presStyleCnt="0"/>
      <dgm:spPr/>
    </dgm:pt>
  </dgm:ptLst>
  <dgm:cxnLst>
    <dgm:cxn modelId="{C789FB2E-CB52-406A-B6A5-9B1FF5CDAE8F}" type="presOf" srcId="{254BA03C-FCE8-4E85-83DD-719A39BB474E}" destId="{D9178895-6CE3-41DE-969D-25B91908D404}" srcOrd="0" destOrd="0" presId="urn:microsoft.com/office/officeart/2009/3/layout/HorizontalOrganizationChart"/>
    <dgm:cxn modelId="{CA2F47DB-B7BC-49B9-9E00-E91AE9C90422}" srcId="{14ECB401-2040-418D-BF3D-0FBEE34A383F}" destId="{E047B346-BD5A-47D0-B61D-6B84EAB5AF45}" srcOrd="0" destOrd="0" parTransId="{B48CCD3E-DDF2-4C47-AB11-0264CCBCF355}" sibTransId="{C849A146-6E81-4792-963B-79794B72F2A3}"/>
    <dgm:cxn modelId="{0E99EAF7-F080-4F4A-9280-F96158D22307}" type="presOf" srcId="{D63F3E30-66CF-4867-8D3D-BBEEA2271F02}" destId="{613CC9CF-0A25-4C4B-9F72-3D491A575D9D}" srcOrd="1" destOrd="0" presId="urn:microsoft.com/office/officeart/2009/3/layout/HorizontalOrganizationChart"/>
    <dgm:cxn modelId="{3C5CB190-19D3-49F9-8081-8CEF44F4652B}" type="presOf" srcId="{A2D1572A-E737-44F1-A396-A887086F54E5}" destId="{F158B20E-0204-4754-AD1B-4DFA517D386D}" srcOrd="0" destOrd="0" presId="urn:microsoft.com/office/officeart/2009/3/layout/HorizontalOrganizationChart"/>
    <dgm:cxn modelId="{8BEDDDC6-1CC6-45BF-9164-430A3C7FAC6C}" type="presOf" srcId="{14ECB401-2040-418D-BF3D-0FBEE34A383F}" destId="{490E4C91-4E66-477B-BBE0-1D65D8608C7A}" srcOrd="0" destOrd="0" presId="urn:microsoft.com/office/officeart/2009/3/layout/HorizontalOrganizationChart"/>
    <dgm:cxn modelId="{91CFBAFB-5BFA-495A-AD09-B0459DFDFFC3}" type="presOf" srcId="{A3E27A60-DF52-418F-818A-CD184171046B}" destId="{D72E796B-F156-4DE7-8FAC-1C168A35A98F}" srcOrd="0" destOrd="0" presId="urn:microsoft.com/office/officeart/2009/3/layout/HorizontalOrganizationChart"/>
    <dgm:cxn modelId="{C5214FE7-43BD-4AAC-A212-2E8FA389215E}" srcId="{E047B346-BD5A-47D0-B61D-6B84EAB5AF45}" destId="{A2D1572A-E737-44F1-A396-A887086F54E5}" srcOrd="1" destOrd="0" parTransId="{A3E27A60-DF52-418F-818A-CD184171046B}" sibTransId="{551E5930-01CA-4E6D-B1BB-EDE046BAA4B6}"/>
    <dgm:cxn modelId="{6C08DE68-5DCB-41AB-BA17-D15F77EBB1B6}" type="presOf" srcId="{A2D1572A-E737-44F1-A396-A887086F54E5}" destId="{10438031-35AB-45AD-9D6F-8D8DB8262220}" srcOrd="1" destOrd="0" presId="urn:microsoft.com/office/officeart/2009/3/layout/HorizontalOrganizationChart"/>
    <dgm:cxn modelId="{10DC3476-C3CF-46FD-8970-5612C3F4C170}" type="presOf" srcId="{630B4955-18F4-4182-B618-921AB540AE0E}" destId="{99EDA706-3BB8-482A-81AB-7BAB9F4A6989}" srcOrd="0" destOrd="0" presId="urn:microsoft.com/office/officeart/2009/3/layout/HorizontalOrganizationChart"/>
    <dgm:cxn modelId="{E713D125-BBEB-41F1-9031-69A0997BFEA1}" type="presOf" srcId="{D63F3E30-66CF-4867-8D3D-BBEEA2271F02}" destId="{37E5EC23-9002-454B-9693-2C63AF72A638}" srcOrd="0" destOrd="0" presId="urn:microsoft.com/office/officeart/2009/3/layout/HorizontalOrganizationChart"/>
    <dgm:cxn modelId="{D2320A89-F49B-4B8D-B42D-DAB5CCBC7D30}" srcId="{E047B346-BD5A-47D0-B61D-6B84EAB5AF45}" destId="{054D4AA8-5CF8-4F95-B2D7-8CCF3D0EE873}" srcOrd="2" destOrd="0" parTransId="{630B4955-18F4-4182-B618-921AB540AE0E}" sibTransId="{AD22E369-C403-435B-82D7-F479847AA2B4}"/>
    <dgm:cxn modelId="{75FC5F01-56C0-4B0F-838D-D3CE5B20B4D3}" type="presOf" srcId="{E047B346-BD5A-47D0-B61D-6B84EAB5AF45}" destId="{7FE55643-ADB6-496B-A58E-9CC83CD5B38E}" srcOrd="1" destOrd="0" presId="urn:microsoft.com/office/officeart/2009/3/layout/HorizontalOrganizationChart"/>
    <dgm:cxn modelId="{769A6B0D-BFA6-40E9-B879-4CB9EDB24DFB}" type="presOf" srcId="{054D4AA8-5CF8-4F95-B2D7-8CCF3D0EE873}" destId="{E5E216DA-52CC-4874-BD24-0388FBD3FA0A}" srcOrd="0" destOrd="0" presId="urn:microsoft.com/office/officeart/2009/3/layout/HorizontalOrganizationChart"/>
    <dgm:cxn modelId="{58085745-4E1D-4896-A28B-DE6D688A2C75}" type="presOf" srcId="{054D4AA8-5CF8-4F95-B2D7-8CCF3D0EE873}" destId="{91E3CAF6-80D3-467B-8803-B0BCBE3B589F}" srcOrd="1" destOrd="0" presId="urn:microsoft.com/office/officeart/2009/3/layout/HorizontalOrganizationChart"/>
    <dgm:cxn modelId="{F76001B1-EDEF-435E-8CC0-484EE498C728}" type="presOf" srcId="{E047B346-BD5A-47D0-B61D-6B84EAB5AF45}" destId="{CE174099-DF64-4A17-8080-EA41F1866999}" srcOrd="0" destOrd="0" presId="urn:microsoft.com/office/officeart/2009/3/layout/HorizontalOrganizationChart"/>
    <dgm:cxn modelId="{88E13677-59D8-43EF-8522-EACF6CDD340A}" srcId="{E047B346-BD5A-47D0-B61D-6B84EAB5AF45}" destId="{D63F3E30-66CF-4867-8D3D-BBEEA2271F02}" srcOrd="0" destOrd="0" parTransId="{254BA03C-FCE8-4E85-83DD-719A39BB474E}" sibTransId="{F6599205-E6A4-4B72-8BAF-E622779993A3}"/>
    <dgm:cxn modelId="{02DE2577-95CC-46C1-98B9-E589D6072C7F}" type="presParOf" srcId="{490E4C91-4E66-477B-BBE0-1D65D8608C7A}" destId="{C0AC98A5-C1A1-45A2-993E-DA0B2071D070}" srcOrd="0" destOrd="0" presId="urn:microsoft.com/office/officeart/2009/3/layout/HorizontalOrganizationChart"/>
    <dgm:cxn modelId="{4D67A80C-74EE-4B57-8201-E0E94CDC4227}" type="presParOf" srcId="{C0AC98A5-C1A1-45A2-993E-DA0B2071D070}" destId="{245CC138-1BC5-49EB-97E8-5AFCE58EA525}" srcOrd="0" destOrd="0" presId="urn:microsoft.com/office/officeart/2009/3/layout/HorizontalOrganizationChart"/>
    <dgm:cxn modelId="{441D342B-0D0C-4FDA-87D4-17B9715D0E41}" type="presParOf" srcId="{245CC138-1BC5-49EB-97E8-5AFCE58EA525}" destId="{CE174099-DF64-4A17-8080-EA41F1866999}" srcOrd="0" destOrd="0" presId="urn:microsoft.com/office/officeart/2009/3/layout/HorizontalOrganizationChart"/>
    <dgm:cxn modelId="{1B43F148-64F2-4D56-8195-18887AA8FB2B}" type="presParOf" srcId="{245CC138-1BC5-49EB-97E8-5AFCE58EA525}" destId="{7FE55643-ADB6-496B-A58E-9CC83CD5B38E}" srcOrd="1" destOrd="0" presId="urn:microsoft.com/office/officeart/2009/3/layout/HorizontalOrganizationChart"/>
    <dgm:cxn modelId="{C7214AD6-6958-4DDB-87E1-BCF86CD2A509}" type="presParOf" srcId="{C0AC98A5-C1A1-45A2-993E-DA0B2071D070}" destId="{070D5333-CE30-49F0-97E1-6B47186227AE}" srcOrd="1" destOrd="0" presId="urn:microsoft.com/office/officeart/2009/3/layout/HorizontalOrganizationChart"/>
    <dgm:cxn modelId="{3EF15DA1-39A6-4C30-B0E1-2395924F7816}" type="presParOf" srcId="{070D5333-CE30-49F0-97E1-6B47186227AE}" destId="{D9178895-6CE3-41DE-969D-25B91908D404}" srcOrd="0" destOrd="0" presId="urn:microsoft.com/office/officeart/2009/3/layout/HorizontalOrganizationChart"/>
    <dgm:cxn modelId="{B5AB0E43-2AC2-4F88-AE66-8A7D93CC5E65}" type="presParOf" srcId="{070D5333-CE30-49F0-97E1-6B47186227AE}" destId="{9731F33C-2AE5-4699-960F-8B0E3B812638}" srcOrd="1" destOrd="0" presId="urn:microsoft.com/office/officeart/2009/3/layout/HorizontalOrganizationChart"/>
    <dgm:cxn modelId="{CB09530A-9FFC-472D-903A-DCE2C32F4504}" type="presParOf" srcId="{9731F33C-2AE5-4699-960F-8B0E3B812638}" destId="{19715689-A8D5-4D93-9CF2-EBF73804A3DF}" srcOrd="0" destOrd="0" presId="urn:microsoft.com/office/officeart/2009/3/layout/HorizontalOrganizationChart"/>
    <dgm:cxn modelId="{C4BA1E93-1C16-4026-827E-AF7540CB3C57}" type="presParOf" srcId="{19715689-A8D5-4D93-9CF2-EBF73804A3DF}" destId="{37E5EC23-9002-454B-9693-2C63AF72A638}" srcOrd="0" destOrd="0" presId="urn:microsoft.com/office/officeart/2009/3/layout/HorizontalOrganizationChart"/>
    <dgm:cxn modelId="{BB2AEE89-FA7D-4620-B61D-0B056ED4F94E}" type="presParOf" srcId="{19715689-A8D5-4D93-9CF2-EBF73804A3DF}" destId="{613CC9CF-0A25-4C4B-9F72-3D491A575D9D}" srcOrd="1" destOrd="0" presId="urn:microsoft.com/office/officeart/2009/3/layout/HorizontalOrganizationChart"/>
    <dgm:cxn modelId="{E06677EB-D1A1-4C47-9CFB-D6AE4E360BBD}" type="presParOf" srcId="{9731F33C-2AE5-4699-960F-8B0E3B812638}" destId="{31315FB6-1CEC-4223-BC06-8C8D7B21C1CF}" srcOrd="1" destOrd="0" presId="urn:microsoft.com/office/officeart/2009/3/layout/HorizontalOrganizationChart"/>
    <dgm:cxn modelId="{EE08AC1A-EFEB-4EA7-A5AE-96A08754B2D5}" type="presParOf" srcId="{9731F33C-2AE5-4699-960F-8B0E3B812638}" destId="{3EFEB253-C9CD-4DBD-8980-31391C86ABC7}" srcOrd="2" destOrd="0" presId="urn:microsoft.com/office/officeart/2009/3/layout/HorizontalOrganizationChart"/>
    <dgm:cxn modelId="{CCB48982-2284-40C9-980F-5ACFBC5B34F9}" type="presParOf" srcId="{070D5333-CE30-49F0-97E1-6B47186227AE}" destId="{D72E796B-F156-4DE7-8FAC-1C168A35A98F}" srcOrd="2" destOrd="0" presId="urn:microsoft.com/office/officeart/2009/3/layout/HorizontalOrganizationChart"/>
    <dgm:cxn modelId="{8C0068C6-AEEC-4786-B80D-622AD95A8DE5}" type="presParOf" srcId="{070D5333-CE30-49F0-97E1-6B47186227AE}" destId="{D123B036-75F6-49BD-AFA4-3288535E42CF}" srcOrd="3" destOrd="0" presId="urn:microsoft.com/office/officeart/2009/3/layout/HorizontalOrganizationChart"/>
    <dgm:cxn modelId="{5328B019-5D19-47C6-9A3C-BF11E48C0B69}" type="presParOf" srcId="{D123B036-75F6-49BD-AFA4-3288535E42CF}" destId="{495AF471-C4E7-40D3-A3E3-882AB0C4647F}" srcOrd="0" destOrd="0" presId="urn:microsoft.com/office/officeart/2009/3/layout/HorizontalOrganizationChart"/>
    <dgm:cxn modelId="{FA73EFFF-9135-476B-947B-312C5C9C86F6}" type="presParOf" srcId="{495AF471-C4E7-40D3-A3E3-882AB0C4647F}" destId="{F158B20E-0204-4754-AD1B-4DFA517D386D}" srcOrd="0" destOrd="0" presId="urn:microsoft.com/office/officeart/2009/3/layout/HorizontalOrganizationChart"/>
    <dgm:cxn modelId="{B4D6F3B4-1E86-443E-A6F2-367BD41C1B4B}" type="presParOf" srcId="{495AF471-C4E7-40D3-A3E3-882AB0C4647F}" destId="{10438031-35AB-45AD-9D6F-8D8DB8262220}" srcOrd="1" destOrd="0" presId="urn:microsoft.com/office/officeart/2009/3/layout/HorizontalOrganizationChart"/>
    <dgm:cxn modelId="{C14B1DA8-68B0-4832-82A0-E2897CCCD7F6}" type="presParOf" srcId="{D123B036-75F6-49BD-AFA4-3288535E42CF}" destId="{7C6B317D-CCA7-4070-8629-29FAB0DCA0F4}" srcOrd="1" destOrd="0" presId="urn:microsoft.com/office/officeart/2009/3/layout/HorizontalOrganizationChart"/>
    <dgm:cxn modelId="{60390A21-A0C4-4B77-B94B-4321DD2C6EA1}" type="presParOf" srcId="{D123B036-75F6-49BD-AFA4-3288535E42CF}" destId="{FDC91FA6-EBF9-402F-A750-15B6B5FF0942}" srcOrd="2" destOrd="0" presId="urn:microsoft.com/office/officeart/2009/3/layout/HorizontalOrganizationChart"/>
    <dgm:cxn modelId="{A21ADBA1-1EE8-4824-AE40-3CBFD433095C}" type="presParOf" srcId="{070D5333-CE30-49F0-97E1-6B47186227AE}" destId="{99EDA706-3BB8-482A-81AB-7BAB9F4A6989}" srcOrd="4" destOrd="0" presId="urn:microsoft.com/office/officeart/2009/3/layout/HorizontalOrganizationChart"/>
    <dgm:cxn modelId="{0CAD3FB6-8078-4C5F-A918-D1C51C0C84BA}" type="presParOf" srcId="{070D5333-CE30-49F0-97E1-6B47186227AE}" destId="{FF53C243-9488-4A4E-A0F8-CCAB6FA16946}" srcOrd="5" destOrd="0" presId="urn:microsoft.com/office/officeart/2009/3/layout/HorizontalOrganizationChart"/>
    <dgm:cxn modelId="{56464FC8-2E45-48F6-AB4B-7ED6E71D07A4}" type="presParOf" srcId="{FF53C243-9488-4A4E-A0F8-CCAB6FA16946}" destId="{F7B4ADC3-AF84-4E93-A11A-E6B3010BF810}" srcOrd="0" destOrd="0" presId="urn:microsoft.com/office/officeart/2009/3/layout/HorizontalOrganizationChart"/>
    <dgm:cxn modelId="{29308C67-4097-4742-9330-843E5CDD9CA6}" type="presParOf" srcId="{F7B4ADC3-AF84-4E93-A11A-E6B3010BF810}" destId="{E5E216DA-52CC-4874-BD24-0388FBD3FA0A}" srcOrd="0" destOrd="0" presId="urn:microsoft.com/office/officeart/2009/3/layout/HorizontalOrganizationChart"/>
    <dgm:cxn modelId="{F4582E41-9AA5-48BD-88B4-14258DAA362E}" type="presParOf" srcId="{F7B4ADC3-AF84-4E93-A11A-E6B3010BF810}" destId="{91E3CAF6-80D3-467B-8803-B0BCBE3B589F}" srcOrd="1" destOrd="0" presId="urn:microsoft.com/office/officeart/2009/3/layout/HorizontalOrganizationChart"/>
    <dgm:cxn modelId="{CAFC7EF3-4AA9-4BEE-B79D-B03F61167AFB}" type="presParOf" srcId="{FF53C243-9488-4A4E-A0F8-CCAB6FA16946}" destId="{CBC2B979-9830-46AF-BB7E-BF293BDB577A}" srcOrd="1" destOrd="0" presId="urn:microsoft.com/office/officeart/2009/3/layout/HorizontalOrganizationChart"/>
    <dgm:cxn modelId="{C208EA12-4678-4BA5-A3D1-0A811B2E6048}" type="presParOf" srcId="{FF53C243-9488-4A4E-A0F8-CCAB6FA16946}" destId="{6F87B2EA-5686-4EBE-8CCB-9B2CAB9C8751}" srcOrd="2" destOrd="0" presId="urn:microsoft.com/office/officeart/2009/3/layout/HorizontalOrganizationChart"/>
    <dgm:cxn modelId="{FFD03877-40C3-4790-AC3D-C819E8B51D52}" type="presParOf" srcId="{C0AC98A5-C1A1-45A2-993E-DA0B2071D070}" destId="{BC9B8508-2E43-4573-986E-0B23EB4C2132}"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CF9982-8EE2-4745-B946-EAE8E74CEC32}" type="doc">
      <dgm:prSet loTypeId="urn:microsoft.com/office/officeart/2005/8/layout/cycle6" loCatId="cycle" qsTypeId="urn:microsoft.com/office/officeart/2005/8/quickstyle/simple3" qsCatId="simple" csTypeId="urn:microsoft.com/office/officeart/2005/8/colors/accent2_2" csCatId="accent2"/>
      <dgm:spPr/>
      <dgm:t>
        <a:bodyPr/>
        <a:lstStyle/>
        <a:p>
          <a:endParaRPr lang="en-IN"/>
        </a:p>
      </dgm:t>
    </dgm:pt>
    <dgm:pt modelId="{08B1AE27-F4B6-41BD-912C-BDE8F11CF542}">
      <dgm:prSet/>
      <dgm:spPr/>
      <dgm:t>
        <a:bodyPr/>
        <a:lstStyle/>
        <a:p>
          <a:r>
            <a:rPr lang="en-US" baseline="0" dirty="0">
              <a:latin typeface="Times New Roman" panose="02020603050405020304" pitchFamily="18" charset="0"/>
              <a:cs typeface="Times New Roman" panose="02020603050405020304" pitchFamily="18" charset="0"/>
            </a:rPr>
            <a:t>Decision Tree</a:t>
          </a:r>
          <a:endParaRPr lang="en-IN" dirty="0">
            <a:latin typeface="Times New Roman" panose="02020603050405020304" pitchFamily="18" charset="0"/>
            <a:cs typeface="Times New Roman" panose="02020603050405020304" pitchFamily="18" charset="0"/>
          </a:endParaRPr>
        </a:p>
      </dgm:t>
    </dgm:pt>
    <dgm:pt modelId="{D390B56C-0D4C-4F68-B2A4-2445E5B560D7}" type="parTrans" cxnId="{438B1010-39F8-4A8F-A28B-8B7B09F977C6}">
      <dgm:prSet/>
      <dgm:spPr/>
      <dgm:t>
        <a:bodyPr/>
        <a:lstStyle/>
        <a:p>
          <a:endParaRPr lang="en-IN">
            <a:latin typeface="Times New Roman" panose="02020603050405020304" pitchFamily="18" charset="0"/>
            <a:cs typeface="Times New Roman" panose="02020603050405020304" pitchFamily="18" charset="0"/>
          </a:endParaRPr>
        </a:p>
      </dgm:t>
    </dgm:pt>
    <dgm:pt modelId="{3249BF7E-F95E-4966-B512-BA8486E159EC}" type="sibTrans" cxnId="{438B1010-39F8-4A8F-A28B-8B7B09F977C6}">
      <dgm:prSet/>
      <dgm:spPr/>
      <dgm:t>
        <a:bodyPr/>
        <a:lstStyle/>
        <a:p>
          <a:endParaRPr lang="en-IN">
            <a:latin typeface="Times New Roman" panose="02020603050405020304" pitchFamily="18" charset="0"/>
            <a:cs typeface="Times New Roman" panose="02020603050405020304" pitchFamily="18" charset="0"/>
          </a:endParaRPr>
        </a:p>
      </dgm:t>
    </dgm:pt>
    <dgm:pt modelId="{0D3A71C7-90A4-42D8-9D46-F75447B91CBD}">
      <dgm:prSet/>
      <dgm:spPr/>
      <dgm:t>
        <a:bodyPr/>
        <a:lstStyle/>
        <a:p>
          <a:r>
            <a:rPr lang="en-US" baseline="0" dirty="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dgm:t>
    </dgm:pt>
    <dgm:pt modelId="{273C567D-1145-475B-89EE-EACF5D21B2D8}" type="parTrans" cxnId="{62634EA9-BA4C-4C31-9B5A-2EBC439DBF14}">
      <dgm:prSet/>
      <dgm:spPr/>
      <dgm:t>
        <a:bodyPr/>
        <a:lstStyle/>
        <a:p>
          <a:endParaRPr lang="en-IN">
            <a:latin typeface="Times New Roman" panose="02020603050405020304" pitchFamily="18" charset="0"/>
            <a:cs typeface="Times New Roman" panose="02020603050405020304" pitchFamily="18" charset="0"/>
          </a:endParaRPr>
        </a:p>
      </dgm:t>
    </dgm:pt>
    <dgm:pt modelId="{B077FEC4-9D0D-4758-9645-388EFBD7FE45}" type="sibTrans" cxnId="{62634EA9-BA4C-4C31-9B5A-2EBC439DBF14}">
      <dgm:prSet/>
      <dgm:spPr/>
      <dgm:t>
        <a:bodyPr/>
        <a:lstStyle/>
        <a:p>
          <a:endParaRPr lang="en-IN">
            <a:latin typeface="Times New Roman" panose="02020603050405020304" pitchFamily="18" charset="0"/>
            <a:cs typeface="Times New Roman" panose="02020603050405020304" pitchFamily="18" charset="0"/>
          </a:endParaRPr>
        </a:p>
      </dgm:t>
    </dgm:pt>
    <dgm:pt modelId="{769583BB-ECBC-4011-9F7A-9ADD72C167EA}">
      <dgm:prSet/>
      <dgm:spPr/>
      <dgm:t>
        <a:bodyPr/>
        <a:lstStyle/>
        <a:p>
          <a:r>
            <a:rPr lang="en-US" baseline="0" dirty="0">
              <a:latin typeface="Times New Roman" panose="02020603050405020304" pitchFamily="18" charset="0"/>
              <a:cs typeface="Times New Roman" panose="02020603050405020304" pitchFamily="18" charset="0"/>
            </a:rPr>
            <a:t>KNN</a:t>
          </a:r>
          <a:endParaRPr lang="en-IN" dirty="0">
            <a:latin typeface="Times New Roman" panose="02020603050405020304" pitchFamily="18" charset="0"/>
            <a:cs typeface="Times New Roman" panose="02020603050405020304" pitchFamily="18" charset="0"/>
          </a:endParaRPr>
        </a:p>
      </dgm:t>
    </dgm:pt>
    <dgm:pt modelId="{EE67A2E5-1BA5-453B-85DB-7C8E5A54F088}" type="parTrans" cxnId="{EF74A4A5-9223-4EAD-A6D9-DF4275190A02}">
      <dgm:prSet/>
      <dgm:spPr/>
      <dgm:t>
        <a:bodyPr/>
        <a:lstStyle/>
        <a:p>
          <a:endParaRPr lang="en-IN">
            <a:latin typeface="Times New Roman" panose="02020603050405020304" pitchFamily="18" charset="0"/>
            <a:cs typeface="Times New Roman" panose="02020603050405020304" pitchFamily="18" charset="0"/>
          </a:endParaRPr>
        </a:p>
      </dgm:t>
    </dgm:pt>
    <dgm:pt modelId="{301678BE-FCD6-4802-87FF-E3ABC8A886CF}" type="sibTrans" cxnId="{EF74A4A5-9223-4EAD-A6D9-DF4275190A02}">
      <dgm:prSet/>
      <dgm:spPr/>
      <dgm:t>
        <a:bodyPr/>
        <a:lstStyle/>
        <a:p>
          <a:endParaRPr lang="en-IN">
            <a:latin typeface="Times New Roman" panose="02020603050405020304" pitchFamily="18" charset="0"/>
            <a:cs typeface="Times New Roman" panose="02020603050405020304" pitchFamily="18" charset="0"/>
          </a:endParaRPr>
        </a:p>
      </dgm:t>
    </dgm:pt>
    <dgm:pt modelId="{0E280052-A800-49D0-83C6-447CE9215A65}">
      <dgm:prSet/>
      <dgm:spPr/>
      <dgm:t>
        <a:bodyPr/>
        <a:lstStyle/>
        <a:p>
          <a:r>
            <a:rPr lang="en-US" baseline="0" dirty="0">
              <a:latin typeface="Times New Roman" panose="02020603050405020304" pitchFamily="18" charset="0"/>
              <a:cs typeface="Times New Roman" panose="02020603050405020304" pitchFamily="18" charset="0"/>
            </a:rPr>
            <a:t>SVM</a:t>
          </a:r>
          <a:endParaRPr lang="en-IN" dirty="0">
            <a:latin typeface="Times New Roman" panose="02020603050405020304" pitchFamily="18" charset="0"/>
            <a:cs typeface="Times New Roman" panose="02020603050405020304" pitchFamily="18" charset="0"/>
          </a:endParaRPr>
        </a:p>
      </dgm:t>
    </dgm:pt>
    <dgm:pt modelId="{86440FBF-C1D4-4C5A-A072-324B68F54EF8}" type="parTrans" cxnId="{1A581C2D-14F1-4897-97CA-08A3F9D07C01}">
      <dgm:prSet/>
      <dgm:spPr/>
      <dgm:t>
        <a:bodyPr/>
        <a:lstStyle/>
        <a:p>
          <a:endParaRPr lang="en-IN">
            <a:latin typeface="Times New Roman" panose="02020603050405020304" pitchFamily="18" charset="0"/>
            <a:cs typeface="Times New Roman" panose="02020603050405020304" pitchFamily="18" charset="0"/>
          </a:endParaRPr>
        </a:p>
      </dgm:t>
    </dgm:pt>
    <dgm:pt modelId="{AF06EBAB-60A8-466C-80A7-1F9ADEDB7DD4}" type="sibTrans" cxnId="{1A581C2D-14F1-4897-97CA-08A3F9D07C01}">
      <dgm:prSet/>
      <dgm:spPr/>
      <dgm:t>
        <a:bodyPr/>
        <a:lstStyle/>
        <a:p>
          <a:endParaRPr lang="en-IN">
            <a:latin typeface="Times New Roman" panose="02020603050405020304" pitchFamily="18" charset="0"/>
            <a:cs typeface="Times New Roman" panose="02020603050405020304" pitchFamily="18" charset="0"/>
          </a:endParaRPr>
        </a:p>
      </dgm:t>
    </dgm:pt>
    <dgm:pt modelId="{B4ACE36B-5AC2-497B-BF5A-59BC51A25EF2}">
      <dgm:prSet/>
      <dgm:spPr/>
      <dgm:t>
        <a:bodyPr/>
        <a:lstStyle/>
        <a:p>
          <a:r>
            <a:rPr lang="en-US" baseline="0" dirty="0">
              <a:latin typeface="Times New Roman" panose="02020603050405020304" pitchFamily="18" charset="0"/>
              <a:cs typeface="Times New Roman" panose="02020603050405020304" pitchFamily="18" charset="0"/>
            </a:rPr>
            <a:t>GNB</a:t>
          </a:r>
          <a:endParaRPr lang="en-IN" dirty="0">
            <a:latin typeface="Times New Roman" panose="02020603050405020304" pitchFamily="18" charset="0"/>
            <a:cs typeface="Times New Roman" panose="02020603050405020304" pitchFamily="18" charset="0"/>
          </a:endParaRPr>
        </a:p>
      </dgm:t>
    </dgm:pt>
    <dgm:pt modelId="{D37AA657-3B3B-4EE3-BF77-369E99159FD9}" type="parTrans" cxnId="{073513AC-9EA6-4F64-96EF-3B6A0E273B7F}">
      <dgm:prSet/>
      <dgm:spPr/>
      <dgm:t>
        <a:bodyPr/>
        <a:lstStyle/>
        <a:p>
          <a:endParaRPr lang="en-IN">
            <a:latin typeface="Times New Roman" panose="02020603050405020304" pitchFamily="18" charset="0"/>
            <a:cs typeface="Times New Roman" panose="02020603050405020304" pitchFamily="18" charset="0"/>
          </a:endParaRPr>
        </a:p>
      </dgm:t>
    </dgm:pt>
    <dgm:pt modelId="{30C7ABFE-F4FC-445C-A87A-5D4D0B188801}" type="sibTrans" cxnId="{073513AC-9EA6-4F64-96EF-3B6A0E273B7F}">
      <dgm:prSet/>
      <dgm:spPr/>
      <dgm:t>
        <a:bodyPr/>
        <a:lstStyle/>
        <a:p>
          <a:endParaRPr lang="en-IN">
            <a:latin typeface="Times New Roman" panose="02020603050405020304" pitchFamily="18" charset="0"/>
            <a:cs typeface="Times New Roman" panose="02020603050405020304" pitchFamily="18" charset="0"/>
          </a:endParaRPr>
        </a:p>
      </dgm:t>
    </dgm:pt>
    <dgm:pt modelId="{337B4966-56CD-4D20-8443-53402416DE66}">
      <dgm:prSet/>
      <dgm:spPr/>
      <dgm:t>
        <a:bodyPr/>
        <a:lstStyle/>
        <a:p>
          <a:r>
            <a:rPr lang="en-US" baseline="0" dirty="0">
              <a:latin typeface="Times New Roman" panose="02020603050405020304" pitchFamily="18" charset="0"/>
              <a:cs typeface="Times New Roman" panose="02020603050405020304" pitchFamily="18" charset="0"/>
            </a:rPr>
            <a:t>AdaBoost</a:t>
          </a:r>
          <a:endParaRPr lang="en-IN" dirty="0">
            <a:latin typeface="Times New Roman" panose="02020603050405020304" pitchFamily="18" charset="0"/>
            <a:cs typeface="Times New Roman" panose="02020603050405020304" pitchFamily="18" charset="0"/>
          </a:endParaRPr>
        </a:p>
      </dgm:t>
    </dgm:pt>
    <dgm:pt modelId="{501D49E2-C746-42AD-92D6-00037D3BD0B5}" type="parTrans" cxnId="{3D82FE96-4BEC-42A7-9F01-E663D0026173}">
      <dgm:prSet/>
      <dgm:spPr/>
      <dgm:t>
        <a:bodyPr/>
        <a:lstStyle/>
        <a:p>
          <a:endParaRPr lang="en-IN">
            <a:latin typeface="Times New Roman" panose="02020603050405020304" pitchFamily="18" charset="0"/>
            <a:cs typeface="Times New Roman" panose="02020603050405020304" pitchFamily="18" charset="0"/>
          </a:endParaRPr>
        </a:p>
      </dgm:t>
    </dgm:pt>
    <dgm:pt modelId="{7C78A723-8A26-42D2-9665-D1AFBAF4672C}" type="sibTrans" cxnId="{3D82FE96-4BEC-42A7-9F01-E663D0026173}">
      <dgm:prSet/>
      <dgm:spPr/>
      <dgm:t>
        <a:bodyPr/>
        <a:lstStyle/>
        <a:p>
          <a:endParaRPr lang="en-IN">
            <a:latin typeface="Times New Roman" panose="02020603050405020304" pitchFamily="18" charset="0"/>
            <a:cs typeface="Times New Roman" panose="02020603050405020304" pitchFamily="18" charset="0"/>
          </a:endParaRPr>
        </a:p>
      </dgm:t>
    </dgm:pt>
    <dgm:pt modelId="{F7C8A9A4-81C3-4B02-B2BD-452D3EAB893B}" type="pres">
      <dgm:prSet presAssocID="{B1CF9982-8EE2-4745-B946-EAE8E74CEC32}" presName="cycle" presStyleCnt="0">
        <dgm:presLayoutVars>
          <dgm:dir/>
          <dgm:resizeHandles val="exact"/>
        </dgm:presLayoutVars>
      </dgm:prSet>
      <dgm:spPr/>
      <dgm:t>
        <a:bodyPr/>
        <a:lstStyle/>
        <a:p>
          <a:endParaRPr lang="en-IN"/>
        </a:p>
      </dgm:t>
    </dgm:pt>
    <dgm:pt modelId="{3A5C55AC-C581-4748-A286-43852F8CD1DD}" type="pres">
      <dgm:prSet presAssocID="{08B1AE27-F4B6-41BD-912C-BDE8F11CF542}" presName="node" presStyleLbl="node1" presStyleIdx="0" presStyleCnt="6">
        <dgm:presLayoutVars>
          <dgm:bulletEnabled val="1"/>
        </dgm:presLayoutVars>
      </dgm:prSet>
      <dgm:spPr/>
      <dgm:t>
        <a:bodyPr/>
        <a:lstStyle/>
        <a:p>
          <a:endParaRPr lang="en-IN"/>
        </a:p>
      </dgm:t>
    </dgm:pt>
    <dgm:pt modelId="{F2328450-C783-49A7-B1BD-D5FCB89F5140}" type="pres">
      <dgm:prSet presAssocID="{08B1AE27-F4B6-41BD-912C-BDE8F11CF542}" presName="spNode" presStyleCnt="0"/>
      <dgm:spPr/>
    </dgm:pt>
    <dgm:pt modelId="{3F5A7473-38C9-417F-AEEC-4CCADBF17F66}" type="pres">
      <dgm:prSet presAssocID="{3249BF7E-F95E-4966-B512-BA8486E159EC}" presName="sibTrans" presStyleLbl="sibTrans1D1" presStyleIdx="0" presStyleCnt="6"/>
      <dgm:spPr/>
      <dgm:t>
        <a:bodyPr/>
        <a:lstStyle/>
        <a:p>
          <a:endParaRPr lang="en-IN"/>
        </a:p>
      </dgm:t>
    </dgm:pt>
    <dgm:pt modelId="{1309A55D-3CD4-4DB2-8BB7-DEA254E2717D}" type="pres">
      <dgm:prSet presAssocID="{0D3A71C7-90A4-42D8-9D46-F75447B91CBD}" presName="node" presStyleLbl="node1" presStyleIdx="1" presStyleCnt="6">
        <dgm:presLayoutVars>
          <dgm:bulletEnabled val="1"/>
        </dgm:presLayoutVars>
      </dgm:prSet>
      <dgm:spPr/>
      <dgm:t>
        <a:bodyPr/>
        <a:lstStyle/>
        <a:p>
          <a:endParaRPr lang="en-IN"/>
        </a:p>
      </dgm:t>
    </dgm:pt>
    <dgm:pt modelId="{F03A621F-62EC-4B02-A9E9-2D8B08ADE88B}" type="pres">
      <dgm:prSet presAssocID="{0D3A71C7-90A4-42D8-9D46-F75447B91CBD}" presName="spNode" presStyleCnt="0"/>
      <dgm:spPr/>
    </dgm:pt>
    <dgm:pt modelId="{C021D56B-C792-4D36-BD4B-BB2BF39D1528}" type="pres">
      <dgm:prSet presAssocID="{B077FEC4-9D0D-4758-9645-388EFBD7FE45}" presName="sibTrans" presStyleLbl="sibTrans1D1" presStyleIdx="1" presStyleCnt="6"/>
      <dgm:spPr/>
      <dgm:t>
        <a:bodyPr/>
        <a:lstStyle/>
        <a:p>
          <a:endParaRPr lang="en-IN"/>
        </a:p>
      </dgm:t>
    </dgm:pt>
    <dgm:pt modelId="{7BB19188-04F0-4DD1-9F9C-C4FB1A70DF6C}" type="pres">
      <dgm:prSet presAssocID="{769583BB-ECBC-4011-9F7A-9ADD72C167EA}" presName="node" presStyleLbl="node1" presStyleIdx="2" presStyleCnt="6">
        <dgm:presLayoutVars>
          <dgm:bulletEnabled val="1"/>
        </dgm:presLayoutVars>
      </dgm:prSet>
      <dgm:spPr/>
      <dgm:t>
        <a:bodyPr/>
        <a:lstStyle/>
        <a:p>
          <a:endParaRPr lang="en-IN"/>
        </a:p>
      </dgm:t>
    </dgm:pt>
    <dgm:pt modelId="{B550DFBD-FE09-4721-B8C0-EE15AD2CF2A3}" type="pres">
      <dgm:prSet presAssocID="{769583BB-ECBC-4011-9F7A-9ADD72C167EA}" presName="spNode" presStyleCnt="0"/>
      <dgm:spPr/>
    </dgm:pt>
    <dgm:pt modelId="{337F628C-3F9E-4C8D-B231-42C587112B57}" type="pres">
      <dgm:prSet presAssocID="{301678BE-FCD6-4802-87FF-E3ABC8A886CF}" presName="sibTrans" presStyleLbl="sibTrans1D1" presStyleIdx="2" presStyleCnt="6"/>
      <dgm:spPr/>
      <dgm:t>
        <a:bodyPr/>
        <a:lstStyle/>
        <a:p>
          <a:endParaRPr lang="en-IN"/>
        </a:p>
      </dgm:t>
    </dgm:pt>
    <dgm:pt modelId="{849CF89C-A92B-4672-A037-40984AA68571}" type="pres">
      <dgm:prSet presAssocID="{0E280052-A800-49D0-83C6-447CE9215A65}" presName="node" presStyleLbl="node1" presStyleIdx="3" presStyleCnt="6">
        <dgm:presLayoutVars>
          <dgm:bulletEnabled val="1"/>
        </dgm:presLayoutVars>
      </dgm:prSet>
      <dgm:spPr/>
      <dgm:t>
        <a:bodyPr/>
        <a:lstStyle/>
        <a:p>
          <a:endParaRPr lang="en-IN"/>
        </a:p>
      </dgm:t>
    </dgm:pt>
    <dgm:pt modelId="{EDD8467C-E987-4648-9BAA-72FFA9E875D0}" type="pres">
      <dgm:prSet presAssocID="{0E280052-A800-49D0-83C6-447CE9215A65}" presName="spNode" presStyleCnt="0"/>
      <dgm:spPr/>
    </dgm:pt>
    <dgm:pt modelId="{F0236EC9-E140-42B6-B5B9-7054260C39DF}" type="pres">
      <dgm:prSet presAssocID="{AF06EBAB-60A8-466C-80A7-1F9ADEDB7DD4}" presName="sibTrans" presStyleLbl="sibTrans1D1" presStyleIdx="3" presStyleCnt="6"/>
      <dgm:spPr/>
      <dgm:t>
        <a:bodyPr/>
        <a:lstStyle/>
        <a:p>
          <a:endParaRPr lang="en-IN"/>
        </a:p>
      </dgm:t>
    </dgm:pt>
    <dgm:pt modelId="{5158A1FA-B84C-41D7-9815-22FB32E8A0BC}" type="pres">
      <dgm:prSet presAssocID="{B4ACE36B-5AC2-497B-BF5A-59BC51A25EF2}" presName="node" presStyleLbl="node1" presStyleIdx="4" presStyleCnt="6">
        <dgm:presLayoutVars>
          <dgm:bulletEnabled val="1"/>
        </dgm:presLayoutVars>
      </dgm:prSet>
      <dgm:spPr/>
      <dgm:t>
        <a:bodyPr/>
        <a:lstStyle/>
        <a:p>
          <a:endParaRPr lang="en-IN"/>
        </a:p>
      </dgm:t>
    </dgm:pt>
    <dgm:pt modelId="{9B2D3735-0EE2-4730-8CC8-9A7F67AF0D9E}" type="pres">
      <dgm:prSet presAssocID="{B4ACE36B-5AC2-497B-BF5A-59BC51A25EF2}" presName="spNode" presStyleCnt="0"/>
      <dgm:spPr/>
    </dgm:pt>
    <dgm:pt modelId="{EC348475-CA23-4765-AAF2-E358FB348DD6}" type="pres">
      <dgm:prSet presAssocID="{30C7ABFE-F4FC-445C-A87A-5D4D0B188801}" presName="sibTrans" presStyleLbl="sibTrans1D1" presStyleIdx="4" presStyleCnt="6"/>
      <dgm:spPr/>
      <dgm:t>
        <a:bodyPr/>
        <a:lstStyle/>
        <a:p>
          <a:endParaRPr lang="en-IN"/>
        </a:p>
      </dgm:t>
    </dgm:pt>
    <dgm:pt modelId="{8F775222-2FC9-4C2F-B87B-7CA081AF9478}" type="pres">
      <dgm:prSet presAssocID="{337B4966-56CD-4D20-8443-53402416DE66}" presName="node" presStyleLbl="node1" presStyleIdx="5" presStyleCnt="6">
        <dgm:presLayoutVars>
          <dgm:bulletEnabled val="1"/>
        </dgm:presLayoutVars>
      </dgm:prSet>
      <dgm:spPr/>
      <dgm:t>
        <a:bodyPr/>
        <a:lstStyle/>
        <a:p>
          <a:endParaRPr lang="en-IN"/>
        </a:p>
      </dgm:t>
    </dgm:pt>
    <dgm:pt modelId="{D677217A-73E2-4B09-8EE7-1C974476CA20}" type="pres">
      <dgm:prSet presAssocID="{337B4966-56CD-4D20-8443-53402416DE66}" presName="spNode" presStyleCnt="0"/>
      <dgm:spPr/>
    </dgm:pt>
    <dgm:pt modelId="{C3E05562-6673-4E38-A82D-51FCCA180DF8}" type="pres">
      <dgm:prSet presAssocID="{7C78A723-8A26-42D2-9665-D1AFBAF4672C}" presName="sibTrans" presStyleLbl="sibTrans1D1" presStyleIdx="5" presStyleCnt="6"/>
      <dgm:spPr/>
      <dgm:t>
        <a:bodyPr/>
        <a:lstStyle/>
        <a:p>
          <a:endParaRPr lang="en-IN"/>
        </a:p>
      </dgm:t>
    </dgm:pt>
  </dgm:ptLst>
  <dgm:cxnLst>
    <dgm:cxn modelId="{7B263DB8-7B3E-45CE-80C2-5E60DA05D175}" type="presOf" srcId="{AF06EBAB-60A8-466C-80A7-1F9ADEDB7DD4}" destId="{F0236EC9-E140-42B6-B5B9-7054260C39DF}" srcOrd="0" destOrd="0" presId="urn:microsoft.com/office/officeart/2005/8/layout/cycle6"/>
    <dgm:cxn modelId="{438B1010-39F8-4A8F-A28B-8B7B09F977C6}" srcId="{B1CF9982-8EE2-4745-B946-EAE8E74CEC32}" destId="{08B1AE27-F4B6-41BD-912C-BDE8F11CF542}" srcOrd="0" destOrd="0" parTransId="{D390B56C-0D4C-4F68-B2A4-2445E5B560D7}" sibTransId="{3249BF7E-F95E-4966-B512-BA8486E159EC}"/>
    <dgm:cxn modelId="{1A581C2D-14F1-4897-97CA-08A3F9D07C01}" srcId="{B1CF9982-8EE2-4745-B946-EAE8E74CEC32}" destId="{0E280052-A800-49D0-83C6-447CE9215A65}" srcOrd="3" destOrd="0" parTransId="{86440FBF-C1D4-4C5A-A072-324B68F54EF8}" sibTransId="{AF06EBAB-60A8-466C-80A7-1F9ADEDB7DD4}"/>
    <dgm:cxn modelId="{9938C56F-792A-4D71-AC94-375EB54556EB}" type="presOf" srcId="{B077FEC4-9D0D-4758-9645-388EFBD7FE45}" destId="{C021D56B-C792-4D36-BD4B-BB2BF39D1528}" srcOrd="0" destOrd="0" presId="urn:microsoft.com/office/officeart/2005/8/layout/cycle6"/>
    <dgm:cxn modelId="{AD78C668-AC96-4076-A101-C9315AC0D573}" type="presOf" srcId="{30C7ABFE-F4FC-445C-A87A-5D4D0B188801}" destId="{EC348475-CA23-4765-AAF2-E358FB348DD6}" srcOrd="0" destOrd="0" presId="urn:microsoft.com/office/officeart/2005/8/layout/cycle6"/>
    <dgm:cxn modelId="{F8B2C1F9-BFC0-415C-9198-4D7C490059E7}" type="presOf" srcId="{7C78A723-8A26-42D2-9665-D1AFBAF4672C}" destId="{C3E05562-6673-4E38-A82D-51FCCA180DF8}" srcOrd="0" destOrd="0" presId="urn:microsoft.com/office/officeart/2005/8/layout/cycle6"/>
    <dgm:cxn modelId="{AE04285B-A0A5-461E-8D52-ADFEB3B79013}" type="presOf" srcId="{337B4966-56CD-4D20-8443-53402416DE66}" destId="{8F775222-2FC9-4C2F-B87B-7CA081AF9478}" srcOrd="0" destOrd="0" presId="urn:microsoft.com/office/officeart/2005/8/layout/cycle6"/>
    <dgm:cxn modelId="{62634EA9-BA4C-4C31-9B5A-2EBC439DBF14}" srcId="{B1CF9982-8EE2-4745-B946-EAE8E74CEC32}" destId="{0D3A71C7-90A4-42D8-9D46-F75447B91CBD}" srcOrd="1" destOrd="0" parTransId="{273C567D-1145-475B-89EE-EACF5D21B2D8}" sibTransId="{B077FEC4-9D0D-4758-9645-388EFBD7FE45}"/>
    <dgm:cxn modelId="{2AC55374-5870-44FA-944E-E62B5C38C2D3}" type="presOf" srcId="{3249BF7E-F95E-4966-B512-BA8486E159EC}" destId="{3F5A7473-38C9-417F-AEEC-4CCADBF17F66}" srcOrd="0" destOrd="0" presId="urn:microsoft.com/office/officeart/2005/8/layout/cycle6"/>
    <dgm:cxn modelId="{3D82FE96-4BEC-42A7-9F01-E663D0026173}" srcId="{B1CF9982-8EE2-4745-B946-EAE8E74CEC32}" destId="{337B4966-56CD-4D20-8443-53402416DE66}" srcOrd="5" destOrd="0" parTransId="{501D49E2-C746-42AD-92D6-00037D3BD0B5}" sibTransId="{7C78A723-8A26-42D2-9665-D1AFBAF4672C}"/>
    <dgm:cxn modelId="{A1C5E5A1-FBD5-4CA3-8566-AA62F732B9B0}" type="presOf" srcId="{08B1AE27-F4B6-41BD-912C-BDE8F11CF542}" destId="{3A5C55AC-C581-4748-A286-43852F8CD1DD}" srcOrd="0" destOrd="0" presId="urn:microsoft.com/office/officeart/2005/8/layout/cycle6"/>
    <dgm:cxn modelId="{EF74A4A5-9223-4EAD-A6D9-DF4275190A02}" srcId="{B1CF9982-8EE2-4745-B946-EAE8E74CEC32}" destId="{769583BB-ECBC-4011-9F7A-9ADD72C167EA}" srcOrd="2" destOrd="0" parTransId="{EE67A2E5-1BA5-453B-85DB-7C8E5A54F088}" sibTransId="{301678BE-FCD6-4802-87FF-E3ABC8A886CF}"/>
    <dgm:cxn modelId="{617FFD6F-F5DE-42D5-B0F6-4BEEBF5D3F84}" type="presOf" srcId="{B4ACE36B-5AC2-497B-BF5A-59BC51A25EF2}" destId="{5158A1FA-B84C-41D7-9815-22FB32E8A0BC}" srcOrd="0" destOrd="0" presId="urn:microsoft.com/office/officeart/2005/8/layout/cycle6"/>
    <dgm:cxn modelId="{8D8C4582-7841-4FE6-9C14-0091FE7C9BD9}" type="presOf" srcId="{0E280052-A800-49D0-83C6-447CE9215A65}" destId="{849CF89C-A92B-4672-A037-40984AA68571}" srcOrd="0" destOrd="0" presId="urn:microsoft.com/office/officeart/2005/8/layout/cycle6"/>
    <dgm:cxn modelId="{5BE38BFF-670C-47FE-BD84-DDEA186161E0}" type="presOf" srcId="{769583BB-ECBC-4011-9F7A-9ADD72C167EA}" destId="{7BB19188-04F0-4DD1-9F9C-C4FB1A70DF6C}" srcOrd="0" destOrd="0" presId="urn:microsoft.com/office/officeart/2005/8/layout/cycle6"/>
    <dgm:cxn modelId="{073513AC-9EA6-4F64-96EF-3B6A0E273B7F}" srcId="{B1CF9982-8EE2-4745-B946-EAE8E74CEC32}" destId="{B4ACE36B-5AC2-497B-BF5A-59BC51A25EF2}" srcOrd="4" destOrd="0" parTransId="{D37AA657-3B3B-4EE3-BF77-369E99159FD9}" sibTransId="{30C7ABFE-F4FC-445C-A87A-5D4D0B188801}"/>
    <dgm:cxn modelId="{3F47EE30-68E0-4583-A04E-B88AB46050D4}" type="presOf" srcId="{0D3A71C7-90A4-42D8-9D46-F75447B91CBD}" destId="{1309A55D-3CD4-4DB2-8BB7-DEA254E2717D}" srcOrd="0" destOrd="0" presId="urn:microsoft.com/office/officeart/2005/8/layout/cycle6"/>
    <dgm:cxn modelId="{2FF4F6BF-5565-4067-8219-9BF5BB51DC68}" type="presOf" srcId="{B1CF9982-8EE2-4745-B946-EAE8E74CEC32}" destId="{F7C8A9A4-81C3-4B02-B2BD-452D3EAB893B}" srcOrd="0" destOrd="0" presId="urn:microsoft.com/office/officeart/2005/8/layout/cycle6"/>
    <dgm:cxn modelId="{8A7E8153-BB0F-4DFB-AA07-BD0F9AC8B134}" type="presOf" srcId="{301678BE-FCD6-4802-87FF-E3ABC8A886CF}" destId="{337F628C-3F9E-4C8D-B231-42C587112B57}" srcOrd="0" destOrd="0" presId="urn:microsoft.com/office/officeart/2005/8/layout/cycle6"/>
    <dgm:cxn modelId="{747D1C93-2ACA-4B16-BE1B-FD786DC0E6B4}" type="presParOf" srcId="{F7C8A9A4-81C3-4B02-B2BD-452D3EAB893B}" destId="{3A5C55AC-C581-4748-A286-43852F8CD1DD}" srcOrd="0" destOrd="0" presId="urn:microsoft.com/office/officeart/2005/8/layout/cycle6"/>
    <dgm:cxn modelId="{833B2FFA-C441-4CB0-9533-CA97CD691FA9}" type="presParOf" srcId="{F7C8A9A4-81C3-4B02-B2BD-452D3EAB893B}" destId="{F2328450-C783-49A7-B1BD-D5FCB89F5140}" srcOrd="1" destOrd="0" presId="urn:microsoft.com/office/officeart/2005/8/layout/cycle6"/>
    <dgm:cxn modelId="{21936987-AB57-4418-AF31-A8A765D689EF}" type="presParOf" srcId="{F7C8A9A4-81C3-4B02-B2BD-452D3EAB893B}" destId="{3F5A7473-38C9-417F-AEEC-4CCADBF17F66}" srcOrd="2" destOrd="0" presId="urn:microsoft.com/office/officeart/2005/8/layout/cycle6"/>
    <dgm:cxn modelId="{B0AFDA98-75F7-42D8-8096-B149A5F52A7A}" type="presParOf" srcId="{F7C8A9A4-81C3-4B02-B2BD-452D3EAB893B}" destId="{1309A55D-3CD4-4DB2-8BB7-DEA254E2717D}" srcOrd="3" destOrd="0" presId="urn:microsoft.com/office/officeart/2005/8/layout/cycle6"/>
    <dgm:cxn modelId="{A8AD9679-A64C-40DF-A128-E91380A337FA}" type="presParOf" srcId="{F7C8A9A4-81C3-4B02-B2BD-452D3EAB893B}" destId="{F03A621F-62EC-4B02-A9E9-2D8B08ADE88B}" srcOrd="4" destOrd="0" presId="urn:microsoft.com/office/officeart/2005/8/layout/cycle6"/>
    <dgm:cxn modelId="{2CD6F0D2-D7E4-4046-9163-60A0F34C7B04}" type="presParOf" srcId="{F7C8A9A4-81C3-4B02-B2BD-452D3EAB893B}" destId="{C021D56B-C792-4D36-BD4B-BB2BF39D1528}" srcOrd="5" destOrd="0" presId="urn:microsoft.com/office/officeart/2005/8/layout/cycle6"/>
    <dgm:cxn modelId="{2328E583-63B5-422A-954B-79EFA95B4CCB}" type="presParOf" srcId="{F7C8A9A4-81C3-4B02-B2BD-452D3EAB893B}" destId="{7BB19188-04F0-4DD1-9F9C-C4FB1A70DF6C}" srcOrd="6" destOrd="0" presId="urn:microsoft.com/office/officeart/2005/8/layout/cycle6"/>
    <dgm:cxn modelId="{3419BA6A-B7E2-4405-98BA-240C01D823A3}" type="presParOf" srcId="{F7C8A9A4-81C3-4B02-B2BD-452D3EAB893B}" destId="{B550DFBD-FE09-4721-B8C0-EE15AD2CF2A3}" srcOrd="7" destOrd="0" presId="urn:microsoft.com/office/officeart/2005/8/layout/cycle6"/>
    <dgm:cxn modelId="{C76480D5-0A47-48EE-9E7B-D5A48B58E897}" type="presParOf" srcId="{F7C8A9A4-81C3-4B02-B2BD-452D3EAB893B}" destId="{337F628C-3F9E-4C8D-B231-42C587112B57}" srcOrd="8" destOrd="0" presId="urn:microsoft.com/office/officeart/2005/8/layout/cycle6"/>
    <dgm:cxn modelId="{9CC5FFDD-537A-4E2D-AC75-821A05D1A670}" type="presParOf" srcId="{F7C8A9A4-81C3-4B02-B2BD-452D3EAB893B}" destId="{849CF89C-A92B-4672-A037-40984AA68571}" srcOrd="9" destOrd="0" presId="urn:microsoft.com/office/officeart/2005/8/layout/cycle6"/>
    <dgm:cxn modelId="{5EA74E08-A038-4F93-BB6F-EEB6E38BFE6A}" type="presParOf" srcId="{F7C8A9A4-81C3-4B02-B2BD-452D3EAB893B}" destId="{EDD8467C-E987-4648-9BAA-72FFA9E875D0}" srcOrd="10" destOrd="0" presId="urn:microsoft.com/office/officeart/2005/8/layout/cycle6"/>
    <dgm:cxn modelId="{C3BFB0D4-4FCA-4BDC-8C0B-298982444195}" type="presParOf" srcId="{F7C8A9A4-81C3-4B02-B2BD-452D3EAB893B}" destId="{F0236EC9-E140-42B6-B5B9-7054260C39DF}" srcOrd="11" destOrd="0" presId="urn:microsoft.com/office/officeart/2005/8/layout/cycle6"/>
    <dgm:cxn modelId="{0412E296-96E0-4BA0-AFBE-4D13AA128A7F}" type="presParOf" srcId="{F7C8A9A4-81C3-4B02-B2BD-452D3EAB893B}" destId="{5158A1FA-B84C-41D7-9815-22FB32E8A0BC}" srcOrd="12" destOrd="0" presId="urn:microsoft.com/office/officeart/2005/8/layout/cycle6"/>
    <dgm:cxn modelId="{3F32FCCC-1B44-41BE-A5A0-E3C6B0E9C84A}" type="presParOf" srcId="{F7C8A9A4-81C3-4B02-B2BD-452D3EAB893B}" destId="{9B2D3735-0EE2-4730-8CC8-9A7F67AF0D9E}" srcOrd="13" destOrd="0" presId="urn:microsoft.com/office/officeart/2005/8/layout/cycle6"/>
    <dgm:cxn modelId="{E4A69877-A0B3-48B2-9363-3C724FB57C5F}" type="presParOf" srcId="{F7C8A9A4-81C3-4B02-B2BD-452D3EAB893B}" destId="{EC348475-CA23-4765-AAF2-E358FB348DD6}" srcOrd="14" destOrd="0" presId="urn:microsoft.com/office/officeart/2005/8/layout/cycle6"/>
    <dgm:cxn modelId="{2B5C4DEB-32C3-425F-B1EF-A14A538F3F43}" type="presParOf" srcId="{F7C8A9A4-81C3-4B02-B2BD-452D3EAB893B}" destId="{8F775222-2FC9-4C2F-B87B-7CA081AF9478}" srcOrd="15" destOrd="0" presId="urn:microsoft.com/office/officeart/2005/8/layout/cycle6"/>
    <dgm:cxn modelId="{5D4EF4CD-6A58-499A-9BCC-7854F8B4CAF4}" type="presParOf" srcId="{F7C8A9A4-81C3-4B02-B2BD-452D3EAB893B}" destId="{D677217A-73E2-4B09-8EE7-1C974476CA20}" srcOrd="16" destOrd="0" presId="urn:microsoft.com/office/officeart/2005/8/layout/cycle6"/>
    <dgm:cxn modelId="{8568DABB-3DF5-4EB9-A185-8517F5FB2B23}" type="presParOf" srcId="{F7C8A9A4-81C3-4B02-B2BD-452D3EAB893B}" destId="{C3E05562-6673-4E38-A82D-51FCCA180DF8}"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D39518-D288-4F28-9F8E-F013E91EA1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6023647-C7A4-4545-AA55-3ADDBB45F20D}">
      <dgm:prSet custT="1"/>
      <dgm:spPr/>
      <dgm:t>
        <a:bodyPr/>
        <a:lstStyle/>
        <a:p>
          <a:pPr algn="just" rtl="0"/>
          <a:r>
            <a:rPr lang="en-US" sz="2000" smtClean="0">
              <a:solidFill>
                <a:schemeClr val="tx1"/>
              </a:solidFill>
              <a:latin typeface="Times New Roman" panose="02020603050405020304" pitchFamily="18" charset="0"/>
              <a:cs typeface="Times New Roman" panose="02020603050405020304" pitchFamily="18" charset="0"/>
            </a:rPr>
            <a:t>Categorization of travelling in a specified lane is made. </a:t>
          </a:r>
          <a:endParaRPr lang="en-IN" sz="2000">
            <a:solidFill>
              <a:schemeClr val="tx1"/>
            </a:solidFill>
            <a:latin typeface="Times New Roman" panose="02020603050405020304" pitchFamily="18" charset="0"/>
            <a:cs typeface="Times New Roman" panose="02020603050405020304" pitchFamily="18" charset="0"/>
          </a:endParaRPr>
        </a:p>
      </dgm:t>
    </dgm:pt>
    <dgm:pt modelId="{9F334A4C-EF6D-495A-987A-E024E62D6807}" type="parTrans" cxnId="{FE1C258D-4AC4-48B9-A2AD-3F4912702750}">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112D4787-96AB-47BD-B46B-50A46A0E22AF}" type="sibTrans" cxnId="{FE1C258D-4AC4-48B9-A2AD-3F4912702750}">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6AD1581B-838D-4DAC-857A-E35476D8C5A5}">
      <dgm:prSet custT="1"/>
      <dgm:spPr/>
      <dgm:t>
        <a:bodyPr/>
        <a:lstStyle/>
        <a:p>
          <a:pPr algn="just" rtl="0"/>
          <a:r>
            <a:rPr lang="en-US" sz="2000" smtClean="0">
              <a:solidFill>
                <a:schemeClr val="tx1"/>
              </a:solidFill>
              <a:latin typeface="Times New Roman" panose="02020603050405020304" pitchFamily="18" charset="0"/>
              <a:cs typeface="Times New Roman" panose="02020603050405020304" pitchFamily="18" charset="0"/>
            </a:rPr>
            <a:t>The detection of whether the cyclist is wearing a helmet or not is done.  </a:t>
          </a:r>
          <a:endParaRPr lang="en-IN" sz="2000">
            <a:solidFill>
              <a:schemeClr val="tx1"/>
            </a:solidFill>
            <a:latin typeface="Times New Roman" panose="02020603050405020304" pitchFamily="18" charset="0"/>
            <a:cs typeface="Times New Roman" panose="02020603050405020304" pitchFamily="18" charset="0"/>
          </a:endParaRPr>
        </a:p>
      </dgm:t>
    </dgm:pt>
    <dgm:pt modelId="{266325E3-3517-4E34-B9A3-13E2189DA6D2}" type="parTrans" cxnId="{19C2B3B2-5551-4DD8-BD67-7E82D4271C38}">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4E55684E-16DD-4F9A-B68D-3B4796A0457C}" type="sibTrans" cxnId="{19C2B3B2-5551-4DD8-BD67-7E82D4271C38}">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231F2674-8FF0-4DA7-8DBE-198D181928FC}">
      <dgm:prSet custT="1"/>
      <dgm:spPr/>
      <dgm:t>
        <a:bodyPr/>
        <a:lstStyle/>
        <a:p>
          <a:pPr algn="just" rtl="0"/>
          <a:r>
            <a:rPr lang="en-US" sz="2000" dirty="0" smtClean="0">
              <a:solidFill>
                <a:schemeClr val="tx1"/>
              </a:solidFill>
              <a:latin typeface="Times New Roman" panose="02020603050405020304" pitchFamily="18" charset="0"/>
              <a:cs typeface="Times New Roman" panose="02020603050405020304" pitchFamily="18" charset="0"/>
            </a:rPr>
            <a:t>SIFT and PCA is implemented on data.</a:t>
          </a:r>
          <a:endParaRPr lang="en-IN" sz="2000" dirty="0">
            <a:solidFill>
              <a:schemeClr val="tx1"/>
            </a:solidFill>
            <a:latin typeface="Times New Roman" panose="02020603050405020304" pitchFamily="18" charset="0"/>
            <a:cs typeface="Times New Roman" panose="02020603050405020304" pitchFamily="18" charset="0"/>
          </a:endParaRPr>
        </a:p>
      </dgm:t>
    </dgm:pt>
    <dgm:pt modelId="{786B0984-45E5-4386-B84A-FC13CB25D461}" type="parTrans" cxnId="{98F992EA-A859-4259-8F87-565AC7991BD5}">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CAF5924A-B62A-4AC6-A527-C9D83C7C7687}" type="sibTrans" cxnId="{98F992EA-A859-4259-8F87-565AC7991BD5}">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D387C21E-F8D2-4D3B-B797-26E29A553B3B}">
      <dgm:prSet custT="1"/>
      <dgm:spPr/>
      <dgm:t>
        <a:bodyPr/>
        <a:lstStyle/>
        <a:p>
          <a:pPr algn="just" rtl="0"/>
          <a:r>
            <a:rPr lang="en-IN" sz="2000" smtClean="0">
              <a:solidFill>
                <a:schemeClr val="tx1"/>
              </a:solidFill>
              <a:latin typeface="Times New Roman" panose="02020603050405020304" pitchFamily="18" charset="0"/>
              <a:cs typeface="Times New Roman" panose="02020603050405020304" pitchFamily="18" charset="0"/>
            </a:rPr>
            <a:t>Highest training accuracy of 99% and testing accuracy of 85.44% for cyclist lane detection</a:t>
          </a:r>
          <a:endParaRPr lang="en-IN" sz="2000">
            <a:solidFill>
              <a:schemeClr val="tx1"/>
            </a:solidFill>
            <a:latin typeface="Times New Roman" panose="02020603050405020304" pitchFamily="18" charset="0"/>
            <a:cs typeface="Times New Roman" panose="02020603050405020304" pitchFamily="18" charset="0"/>
          </a:endParaRPr>
        </a:p>
      </dgm:t>
    </dgm:pt>
    <dgm:pt modelId="{61695F4E-C3E6-428C-80B4-F7E2869D38C9}" type="parTrans" cxnId="{E64DD296-FFEE-4525-A130-0C3746EC2B10}">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84AF6BA9-4E70-4711-A784-99DCFA5424F8}" type="sibTrans" cxnId="{E64DD296-FFEE-4525-A130-0C3746EC2B10}">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CBF9AE50-1D26-4E4D-94AA-5E7105621CBF}">
      <dgm:prSet custT="1"/>
      <dgm:spPr/>
      <dgm:t>
        <a:bodyPr/>
        <a:lstStyle/>
        <a:p>
          <a:pPr algn="just" rtl="0"/>
          <a:r>
            <a:rPr lang="en-IN" sz="2000" smtClean="0">
              <a:solidFill>
                <a:schemeClr val="tx1"/>
              </a:solidFill>
              <a:latin typeface="Times New Roman" panose="02020603050405020304" pitchFamily="18" charset="0"/>
              <a:cs typeface="Times New Roman" panose="02020603050405020304" pitchFamily="18" charset="0"/>
            </a:rPr>
            <a:t>Highest training accuracy of 99.53% and testing accuracy of 87.83% for cyclist lane detection</a:t>
          </a:r>
          <a:endParaRPr lang="en-IN" sz="2000">
            <a:solidFill>
              <a:schemeClr val="tx1"/>
            </a:solidFill>
            <a:latin typeface="Times New Roman" panose="02020603050405020304" pitchFamily="18" charset="0"/>
            <a:cs typeface="Times New Roman" panose="02020603050405020304" pitchFamily="18" charset="0"/>
          </a:endParaRPr>
        </a:p>
      </dgm:t>
    </dgm:pt>
    <dgm:pt modelId="{BF47E235-16EE-43E4-9E7A-F95218A8A8A5}" type="parTrans" cxnId="{DA89EE4F-CA7C-43CD-85EE-3A656BD827E4}">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5A541BA3-1CA8-41B5-91DE-E53AB9178E6F}" type="sibTrans" cxnId="{DA89EE4F-CA7C-43CD-85EE-3A656BD827E4}">
      <dgm:prSet/>
      <dgm:spPr/>
      <dgm:t>
        <a:bodyPr/>
        <a:lstStyle/>
        <a:p>
          <a:pPr algn="just"/>
          <a:endParaRPr lang="en-IN" sz="2000">
            <a:solidFill>
              <a:schemeClr val="tx1"/>
            </a:solidFill>
            <a:latin typeface="Times New Roman" panose="02020603050405020304" pitchFamily="18" charset="0"/>
            <a:cs typeface="Times New Roman" panose="02020603050405020304" pitchFamily="18" charset="0"/>
          </a:endParaRPr>
        </a:p>
      </dgm:t>
    </dgm:pt>
    <dgm:pt modelId="{9F8299F9-3E8D-4604-8109-64FC2DC194EF}" type="pres">
      <dgm:prSet presAssocID="{47D39518-D288-4F28-9F8E-F013E91EA139}" presName="linear" presStyleCnt="0">
        <dgm:presLayoutVars>
          <dgm:animLvl val="lvl"/>
          <dgm:resizeHandles val="exact"/>
        </dgm:presLayoutVars>
      </dgm:prSet>
      <dgm:spPr/>
      <dgm:t>
        <a:bodyPr/>
        <a:lstStyle/>
        <a:p>
          <a:endParaRPr lang="en-IN"/>
        </a:p>
      </dgm:t>
    </dgm:pt>
    <dgm:pt modelId="{4E625F8E-41F1-48E2-AE66-B67CE0AE2553}" type="pres">
      <dgm:prSet presAssocID="{E6023647-C7A4-4545-AA55-3ADDBB45F20D}" presName="parentText" presStyleLbl="node1" presStyleIdx="0" presStyleCnt="5">
        <dgm:presLayoutVars>
          <dgm:chMax val="0"/>
          <dgm:bulletEnabled val="1"/>
        </dgm:presLayoutVars>
      </dgm:prSet>
      <dgm:spPr/>
      <dgm:t>
        <a:bodyPr/>
        <a:lstStyle/>
        <a:p>
          <a:endParaRPr lang="en-IN"/>
        </a:p>
      </dgm:t>
    </dgm:pt>
    <dgm:pt modelId="{3A84B84C-6F64-4983-B901-BF69B2AF91E8}" type="pres">
      <dgm:prSet presAssocID="{112D4787-96AB-47BD-B46B-50A46A0E22AF}" presName="spacer" presStyleCnt="0"/>
      <dgm:spPr/>
    </dgm:pt>
    <dgm:pt modelId="{5D9AE486-43A7-4544-9AAA-518C5D15E28C}" type="pres">
      <dgm:prSet presAssocID="{6AD1581B-838D-4DAC-857A-E35476D8C5A5}" presName="parentText" presStyleLbl="node1" presStyleIdx="1" presStyleCnt="5">
        <dgm:presLayoutVars>
          <dgm:chMax val="0"/>
          <dgm:bulletEnabled val="1"/>
        </dgm:presLayoutVars>
      </dgm:prSet>
      <dgm:spPr/>
      <dgm:t>
        <a:bodyPr/>
        <a:lstStyle/>
        <a:p>
          <a:endParaRPr lang="en-IN"/>
        </a:p>
      </dgm:t>
    </dgm:pt>
    <dgm:pt modelId="{3F0F0C26-52DE-4CE0-B66C-446461172976}" type="pres">
      <dgm:prSet presAssocID="{4E55684E-16DD-4F9A-B68D-3B4796A0457C}" presName="spacer" presStyleCnt="0"/>
      <dgm:spPr/>
    </dgm:pt>
    <dgm:pt modelId="{E43AAAB9-533D-4AEC-8E05-80F4F536EE43}" type="pres">
      <dgm:prSet presAssocID="{231F2674-8FF0-4DA7-8DBE-198D181928FC}" presName="parentText" presStyleLbl="node1" presStyleIdx="2" presStyleCnt="5">
        <dgm:presLayoutVars>
          <dgm:chMax val="0"/>
          <dgm:bulletEnabled val="1"/>
        </dgm:presLayoutVars>
      </dgm:prSet>
      <dgm:spPr/>
      <dgm:t>
        <a:bodyPr/>
        <a:lstStyle/>
        <a:p>
          <a:endParaRPr lang="en-IN"/>
        </a:p>
      </dgm:t>
    </dgm:pt>
    <dgm:pt modelId="{ED5C6019-420D-4B5A-8A11-19B2AD8947D1}" type="pres">
      <dgm:prSet presAssocID="{CAF5924A-B62A-4AC6-A527-C9D83C7C7687}" presName="spacer" presStyleCnt="0"/>
      <dgm:spPr/>
    </dgm:pt>
    <dgm:pt modelId="{10F0EBB7-EAC7-4148-BA1D-4A57658F2228}" type="pres">
      <dgm:prSet presAssocID="{D387C21E-F8D2-4D3B-B797-26E29A553B3B}" presName="parentText" presStyleLbl="node1" presStyleIdx="3" presStyleCnt="5">
        <dgm:presLayoutVars>
          <dgm:chMax val="0"/>
          <dgm:bulletEnabled val="1"/>
        </dgm:presLayoutVars>
      </dgm:prSet>
      <dgm:spPr/>
      <dgm:t>
        <a:bodyPr/>
        <a:lstStyle/>
        <a:p>
          <a:endParaRPr lang="en-IN"/>
        </a:p>
      </dgm:t>
    </dgm:pt>
    <dgm:pt modelId="{18B4FE4B-0786-4942-AD69-D6B3EDC3AC0B}" type="pres">
      <dgm:prSet presAssocID="{84AF6BA9-4E70-4711-A784-99DCFA5424F8}" presName="spacer" presStyleCnt="0"/>
      <dgm:spPr/>
    </dgm:pt>
    <dgm:pt modelId="{2F9F06E5-9434-401F-926A-0E92728AD554}" type="pres">
      <dgm:prSet presAssocID="{CBF9AE50-1D26-4E4D-94AA-5E7105621CBF}" presName="parentText" presStyleLbl="node1" presStyleIdx="4" presStyleCnt="5">
        <dgm:presLayoutVars>
          <dgm:chMax val="0"/>
          <dgm:bulletEnabled val="1"/>
        </dgm:presLayoutVars>
      </dgm:prSet>
      <dgm:spPr/>
      <dgm:t>
        <a:bodyPr/>
        <a:lstStyle/>
        <a:p>
          <a:endParaRPr lang="en-IN"/>
        </a:p>
      </dgm:t>
    </dgm:pt>
  </dgm:ptLst>
  <dgm:cxnLst>
    <dgm:cxn modelId="{E64DD296-FFEE-4525-A130-0C3746EC2B10}" srcId="{47D39518-D288-4F28-9F8E-F013E91EA139}" destId="{D387C21E-F8D2-4D3B-B797-26E29A553B3B}" srcOrd="3" destOrd="0" parTransId="{61695F4E-C3E6-428C-80B4-F7E2869D38C9}" sibTransId="{84AF6BA9-4E70-4711-A784-99DCFA5424F8}"/>
    <dgm:cxn modelId="{96138972-E175-46F4-9AAF-D629EF5CDFBF}" type="presOf" srcId="{E6023647-C7A4-4545-AA55-3ADDBB45F20D}" destId="{4E625F8E-41F1-48E2-AE66-B67CE0AE2553}" srcOrd="0" destOrd="0" presId="urn:microsoft.com/office/officeart/2005/8/layout/vList2"/>
    <dgm:cxn modelId="{D7F4E1A9-F73C-42A8-8922-D528E0B2C651}" type="presOf" srcId="{D387C21E-F8D2-4D3B-B797-26E29A553B3B}" destId="{10F0EBB7-EAC7-4148-BA1D-4A57658F2228}" srcOrd="0" destOrd="0" presId="urn:microsoft.com/office/officeart/2005/8/layout/vList2"/>
    <dgm:cxn modelId="{19C2B3B2-5551-4DD8-BD67-7E82D4271C38}" srcId="{47D39518-D288-4F28-9F8E-F013E91EA139}" destId="{6AD1581B-838D-4DAC-857A-E35476D8C5A5}" srcOrd="1" destOrd="0" parTransId="{266325E3-3517-4E34-B9A3-13E2189DA6D2}" sibTransId="{4E55684E-16DD-4F9A-B68D-3B4796A0457C}"/>
    <dgm:cxn modelId="{08FB8D54-779C-4927-9A14-3495622EBFAA}" type="presOf" srcId="{47D39518-D288-4F28-9F8E-F013E91EA139}" destId="{9F8299F9-3E8D-4604-8109-64FC2DC194EF}" srcOrd="0" destOrd="0" presId="urn:microsoft.com/office/officeart/2005/8/layout/vList2"/>
    <dgm:cxn modelId="{21F31A33-D3B8-4B82-945F-D9D372880AFC}" type="presOf" srcId="{6AD1581B-838D-4DAC-857A-E35476D8C5A5}" destId="{5D9AE486-43A7-4544-9AAA-518C5D15E28C}" srcOrd="0" destOrd="0" presId="urn:microsoft.com/office/officeart/2005/8/layout/vList2"/>
    <dgm:cxn modelId="{98F992EA-A859-4259-8F87-565AC7991BD5}" srcId="{47D39518-D288-4F28-9F8E-F013E91EA139}" destId="{231F2674-8FF0-4DA7-8DBE-198D181928FC}" srcOrd="2" destOrd="0" parTransId="{786B0984-45E5-4386-B84A-FC13CB25D461}" sibTransId="{CAF5924A-B62A-4AC6-A527-C9D83C7C7687}"/>
    <dgm:cxn modelId="{6999740F-1492-480D-9C7B-C75D742C50E0}" type="presOf" srcId="{231F2674-8FF0-4DA7-8DBE-198D181928FC}" destId="{E43AAAB9-533D-4AEC-8E05-80F4F536EE43}" srcOrd="0" destOrd="0" presId="urn:microsoft.com/office/officeart/2005/8/layout/vList2"/>
    <dgm:cxn modelId="{F455DEC0-0107-4790-8851-2A2974F63304}" type="presOf" srcId="{CBF9AE50-1D26-4E4D-94AA-5E7105621CBF}" destId="{2F9F06E5-9434-401F-926A-0E92728AD554}" srcOrd="0" destOrd="0" presId="urn:microsoft.com/office/officeart/2005/8/layout/vList2"/>
    <dgm:cxn modelId="{FE1C258D-4AC4-48B9-A2AD-3F4912702750}" srcId="{47D39518-D288-4F28-9F8E-F013E91EA139}" destId="{E6023647-C7A4-4545-AA55-3ADDBB45F20D}" srcOrd="0" destOrd="0" parTransId="{9F334A4C-EF6D-495A-987A-E024E62D6807}" sibTransId="{112D4787-96AB-47BD-B46B-50A46A0E22AF}"/>
    <dgm:cxn modelId="{DA89EE4F-CA7C-43CD-85EE-3A656BD827E4}" srcId="{47D39518-D288-4F28-9F8E-F013E91EA139}" destId="{CBF9AE50-1D26-4E4D-94AA-5E7105621CBF}" srcOrd="4" destOrd="0" parTransId="{BF47E235-16EE-43E4-9E7A-F95218A8A8A5}" sibTransId="{5A541BA3-1CA8-41B5-91DE-E53AB9178E6F}"/>
    <dgm:cxn modelId="{AF05455D-6B28-4263-8F3E-2A7BE197A24F}" type="presParOf" srcId="{9F8299F9-3E8D-4604-8109-64FC2DC194EF}" destId="{4E625F8E-41F1-48E2-AE66-B67CE0AE2553}" srcOrd="0" destOrd="0" presId="urn:microsoft.com/office/officeart/2005/8/layout/vList2"/>
    <dgm:cxn modelId="{01CF1BEF-0043-4281-A053-8C0A65A15F15}" type="presParOf" srcId="{9F8299F9-3E8D-4604-8109-64FC2DC194EF}" destId="{3A84B84C-6F64-4983-B901-BF69B2AF91E8}" srcOrd="1" destOrd="0" presId="urn:microsoft.com/office/officeart/2005/8/layout/vList2"/>
    <dgm:cxn modelId="{EAC4A81D-0C2B-4E92-A884-3B2D2CB15199}" type="presParOf" srcId="{9F8299F9-3E8D-4604-8109-64FC2DC194EF}" destId="{5D9AE486-43A7-4544-9AAA-518C5D15E28C}" srcOrd="2" destOrd="0" presId="urn:microsoft.com/office/officeart/2005/8/layout/vList2"/>
    <dgm:cxn modelId="{9C69B24D-0148-4C26-B61B-C9840D5BD1D9}" type="presParOf" srcId="{9F8299F9-3E8D-4604-8109-64FC2DC194EF}" destId="{3F0F0C26-52DE-4CE0-B66C-446461172976}" srcOrd="3" destOrd="0" presId="urn:microsoft.com/office/officeart/2005/8/layout/vList2"/>
    <dgm:cxn modelId="{EB4DA185-95F5-40EE-9F32-11E2CF87EE38}" type="presParOf" srcId="{9F8299F9-3E8D-4604-8109-64FC2DC194EF}" destId="{E43AAAB9-533D-4AEC-8E05-80F4F536EE43}" srcOrd="4" destOrd="0" presId="urn:microsoft.com/office/officeart/2005/8/layout/vList2"/>
    <dgm:cxn modelId="{E4C8636E-8FA7-42B4-BE8F-4714CC4E54FE}" type="presParOf" srcId="{9F8299F9-3E8D-4604-8109-64FC2DC194EF}" destId="{ED5C6019-420D-4B5A-8A11-19B2AD8947D1}" srcOrd="5" destOrd="0" presId="urn:microsoft.com/office/officeart/2005/8/layout/vList2"/>
    <dgm:cxn modelId="{C0A2F1E5-EF8F-443F-AEBA-1366D84019BA}" type="presParOf" srcId="{9F8299F9-3E8D-4604-8109-64FC2DC194EF}" destId="{10F0EBB7-EAC7-4148-BA1D-4A57658F2228}" srcOrd="6" destOrd="0" presId="urn:microsoft.com/office/officeart/2005/8/layout/vList2"/>
    <dgm:cxn modelId="{BFDF3512-A239-4AB5-85AF-474F2CB134C8}" type="presParOf" srcId="{9F8299F9-3E8D-4604-8109-64FC2DC194EF}" destId="{18B4FE4B-0786-4942-AD69-D6B3EDC3AC0B}" srcOrd="7" destOrd="0" presId="urn:microsoft.com/office/officeart/2005/8/layout/vList2"/>
    <dgm:cxn modelId="{9D35C79A-6200-49C5-AFA8-02B9786073B9}" type="presParOf" srcId="{9F8299F9-3E8D-4604-8109-64FC2DC194EF}" destId="{2F9F06E5-9434-401F-926A-0E92728AD55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71321-A267-45F6-BC62-3B3CB16A63ED}"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1DB44-359C-4FA2-B84B-5BEC62EDDB5E}" type="slidenum">
              <a:rPr lang="en-IN" smtClean="0"/>
              <a:t>‹#›</a:t>
            </a:fld>
            <a:endParaRPr lang="en-IN"/>
          </a:p>
        </p:txBody>
      </p:sp>
    </p:spTree>
    <p:extLst>
      <p:ext uri="{BB962C8B-B14F-4D97-AF65-F5344CB8AC3E}">
        <p14:creationId xmlns:p14="http://schemas.microsoft.com/office/powerpoint/2010/main" val="951407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21DB44-359C-4FA2-B84B-5BEC62EDDB5E}" type="slidenum">
              <a:rPr lang="en-IN" smtClean="0"/>
              <a:t>1</a:t>
            </a:fld>
            <a:endParaRPr lang="en-IN" dirty="0"/>
          </a:p>
        </p:txBody>
      </p:sp>
    </p:spTree>
    <p:extLst>
      <p:ext uri="{BB962C8B-B14F-4D97-AF65-F5344CB8AC3E}">
        <p14:creationId xmlns:p14="http://schemas.microsoft.com/office/powerpoint/2010/main" val="270791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80568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427657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728302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343827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dd2e5d03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11dd2e5d03f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29154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540115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dd2e5d03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11dd2e5d03f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01866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dd2e5d03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dd2e5d03f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865715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81607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0880C4-A1D0-4F65-9A2E-7625CE69F2A1}" type="datetime1">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20BFE-A8DD-49A9-9636-3ACD5AEF61C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1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54CBD-50D5-4D92-93D5-B269C959E740}" type="datetime1">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20BFE-A8DD-49A9-9636-3ACD5AEF61C7}" type="slidenum">
              <a:rPr lang="en-IN" smtClean="0"/>
              <a:t>‹#›</a:t>
            </a:fld>
            <a:endParaRPr lang="en-IN"/>
          </a:p>
        </p:txBody>
      </p:sp>
    </p:spTree>
    <p:extLst>
      <p:ext uri="{BB962C8B-B14F-4D97-AF65-F5344CB8AC3E}">
        <p14:creationId xmlns:p14="http://schemas.microsoft.com/office/powerpoint/2010/main" val="234108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71C70-5F9C-4D51-BAF9-623B1E8A4120}" type="datetime1">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20BFE-A8DD-49A9-9636-3ACD5AEF61C7}" type="slidenum">
              <a:rPr lang="en-IN" smtClean="0"/>
              <a:t>‹#›</a:t>
            </a:fld>
            <a:endParaRPr lang="en-IN"/>
          </a:p>
        </p:txBody>
      </p:sp>
    </p:spTree>
    <p:extLst>
      <p:ext uri="{BB962C8B-B14F-4D97-AF65-F5344CB8AC3E}">
        <p14:creationId xmlns:p14="http://schemas.microsoft.com/office/powerpoint/2010/main" val="3886014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31" name="Google Shape;31;p42"/>
          <p:cNvSpPr txBox="1">
            <a:spLocks noGrp="1"/>
          </p:cNvSpPr>
          <p:nvPr>
            <p:ph type="title"/>
          </p:nvPr>
        </p:nvSpPr>
        <p:spPr>
          <a:xfrm>
            <a:off x="1528033" y="301233"/>
            <a:ext cx="4278400" cy="137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32" name="Google Shape;32;p42"/>
          <p:cNvSpPr txBox="1">
            <a:spLocks noGrp="1"/>
          </p:cNvSpPr>
          <p:nvPr>
            <p:ph type="body" idx="1"/>
          </p:nvPr>
        </p:nvSpPr>
        <p:spPr>
          <a:xfrm>
            <a:off x="654273" y="1726053"/>
            <a:ext cx="4880400" cy="4211600"/>
          </a:xfrm>
          <a:prstGeom prst="rect">
            <a:avLst/>
          </a:prstGeom>
          <a:noFill/>
          <a:ln>
            <a:noFill/>
          </a:ln>
        </p:spPr>
        <p:txBody>
          <a:bodyPr spcFirstLastPara="1" wrap="square" lIns="91425" tIns="91425" rIns="91425" bIns="91425" anchor="t" anchorCtr="0">
            <a:noAutofit/>
          </a:bodyPr>
          <a:lstStyle>
            <a:lvl1pPr marL="609585" lvl="0" indent="-474121" algn="l">
              <a:lnSpc>
                <a:spcPct val="100000"/>
              </a:lnSpc>
              <a:spcBef>
                <a:spcPts val="800"/>
              </a:spcBef>
              <a:spcAft>
                <a:spcPts val="0"/>
              </a:spcAft>
              <a:buSzPts val="2000"/>
              <a:buChar char="▪"/>
              <a:defRPr sz="2667"/>
            </a:lvl1pPr>
            <a:lvl2pPr marL="1219170" lvl="1" indent="-474121" algn="l">
              <a:lnSpc>
                <a:spcPct val="100000"/>
              </a:lnSpc>
              <a:spcBef>
                <a:spcPts val="0"/>
              </a:spcBef>
              <a:spcAft>
                <a:spcPts val="0"/>
              </a:spcAft>
              <a:buSzPts val="2000"/>
              <a:buChar char="▫"/>
              <a:defRPr sz="2667"/>
            </a:lvl2pPr>
            <a:lvl3pPr marL="1828754" lvl="2" indent="-474121" algn="l">
              <a:lnSpc>
                <a:spcPct val="100000"/>
              </a:lnSpc>
              <a:spcBef>
                <a:spcPts val="0"/>
              </a:spcBef>
              <a:spcAft>
                <a:spcPts val="0"/>
              </a:spcAft>
              <a:buSzPts val="2000"/>
              <a:buChar char="■"/>
              <a:defRPr sz="2667"/>
            </a:lvl3pPr>
            <a:lvl4pPr marL="2438339" lvl="3" indent="-474121" algn="l">
              <a:lnSpc>
                <a:spcPct val="100000"/>
              </a:lnSpc>
              <a:spcBef>
                <a:spcPts val="0"/>
              </a:spcBef>
              <a:spcAft>
                <a:spcPts val="0"/>
              </a:spcAft>
              <a:buSzPts val="2000"/>
              <a:buChar char="●"/>
              <a:defRPr sz="2667"/>
            </a:lvl4pPr>
            <a:lvl5pPr marL="3047924" lvl="4" indent="-474121" algn="l">
              <a:lnSpc>
                <a:spcPct val="100000"/>
              </a:lnSpc>
              <a:spcBef>
                <a:spcPts val="0"/>
              </a:spcBef>
              <a:spcAft>
                <a:spcPts val="0"/>
              </a:spcAft>
              <a:buSzPts val="2000"/>
              <a:buChar char="○"/>
              <a:defRPr sz="2667"/>
            </a:lvl5pPr>
            <a:lvl6pPr marL="3657509" lvl="5" indent="-474121" algn="l">
              <a:lnSpc>
                <a:spcPct val="100000"/>
              </a:lnSpc>
              <a:spcBef>
                <a:spcPts val="0"/>
              </a:spcBef>
              <a:spcAft>
                <a:spcPts val="0"/>
              </a:spcAft>
              <a:buSzPts val="2000"/>
              <a:buChar char="■"/>
              <a:defRPr sz="2667"/>
            </a:lvl6pPr>
            <a:lvl7pPr marL="4267093" lvl="6" indent="-474121" algn="l">
              <a:lnSpc>
                <a:spcPct val="100000"/>
              </a:lnSpc>
              <a:spcBef>
                <a:spcPts val="0"/>
              </a:spcBef>
              <a:spcAft>
                <a:spcPts val="0"/>
              </a:spcAft>
              <a:buSzPts val="2000"/>
              <a:buChar char="●"/>
              <a:defRPr sz="2667"/>
            </a:lvl7pPr>
            <a:lvl8pPr marL="4876678" lvl="7" indent="-474121" algn="l">
              <a:lnSpc>
                <a:spcPct val="100000"/>
              </a:lnSpc>
              <a:spcBef>
                <a:spcPts val="0"/>
              </a:spcBef>
              <a:spcAft>
                <a:spcPts val="0"/>
              </a:spcAft>
              <a:buSzPts val="2000"/>
              <a:buChar char="○"/>
              <a:defRPr sz="2667"/>
            </a:lvl8pPr>
            <a:lvl9pPr marL="5486263" lvl="8" indent="-474121" algn="l">
              <a:lnSpc>
                <a:spcPct val="100000"/>
              </a:lnSpc>
              <a:spcBef>
                <a:spcPts val="0"/>
              </a:spcBef>
              <a:spcAft>
                <a:spcPts val="0"/>
              </a:spcAft>
              <a:buSzPts val="2000"/>
              <a:buChar char="■"/>
              <a:defRPr sz="2667"/>
            </a:lvl9pPr>
          </a:lstStyle>
          <a:p>
            <a:endParaRPr/>
          </a:p>
        </p:txBody>
      </p:sp>
      <p:sp>
        <p:nvSpPr>
          <p:cNvPr id="33" name="Google Shape;33;p42"/>
          <p:cNvSpPr txBox="1">
            <a:spLocks noGrp="1"/>
          </p:cNvSpPr>
          <p:nvPr>
            <p:ph type="body" idx="2"/>
          </p:nvPr>
        </p:nvSpPr>
        <p:spPr>
          <a:xfrm>
            <a:off x="5828404" y="1726053"/>
            <a:ext cx="4880400" cy="4211600"/>
          </a:xfrm>
          <a:prstGeom prst="rect">
            <a:avLst/>
          </a:prstGeom>
          <a:noFill/>
          <a:ln>
            <a:noFill/>
          </a:ln>
        </p:spPr>
        <p:txBody>
          <a:bodyPr spcFirstLastPara="1" wrap="square" lIns="91425" tIns="91425" rIns="91425" bIns="91425" anchor="t" anchorCtr="0">
            <a:noAutofit/>
          </a:bodyPr>
          <a:lstStyle>
            <a:lvl1pPr marL="609585" lvl="0" indent="-474121" algn="l">
              <a:lnSpc>
                <a:spcPct val="100000"/>
              </a:lnSpc>
              <a:spcBef>
                <a:spcPts val="800"/>
              </a:spcBef>
              <a:spcAft>
                <a:spcPts val="0"/>
              </a:spcAft>
              <a:buSzPts val="2000"/>
              <a:buChar char="▪"/>
              <a:defRPr sz="2667"/>
            </a:lvl1pPr>
            <a:lvl2pPr marL="1219170" lvl="1" indent="-474121" algn="l">
              <a:lnSpc>
                <a:spcPct val="100000"/>
              </a:lnSpc>
              <a:spcBef>
                <a:spcPts val="0"/>
              </a:spcBef>
              <a:spcAft>
                <a:spcPts val="0"/>
              </a:spcAft>
              <a:buSzPts val="2000"/>
              <a:buChar char="▫"/>
              <a:defRPr sz="2667"/>
            </a:lvl2pPr>
            <a:lvl3pPr marL="1828754" lvl="2" indent="-474121" algn="l">
              <a:lnSpc>
                <a:spcPct val="100000"/>
              </a:lnSpc>
              <a:spcBef>
                <a:spcPts val="0"/>
              </a:spcBef>
              <a:spcAft>
                <a:spcPts val="0"/>
              </a:spcAft>
              <a:buSzPts val="2000"/>
              <a:buChar char="■"/>
              <a:defRPr sz="2667"/>
            </a:lvl3pPr>
            <a:lvl4pPr marL="2438339" lvl="3" indent="-474121" algn="l">
              <a:lnSpc>
                <a:spcPct val="100000"/>
              </a:lnSpc>
              <a:spcBef>
                <a:spcPts val="0"/>
              </a:spcBef>
              <a:spcAft>
                <a:spcPts val="0"/>
              </a:spcAft>
              <a:buSzPts val="2000"/>
              <a:buChar char="●"/>
              <a:defRPr sz="2667"/>
            </a:lvl4pPr>
            <a:lvl5pPr marL="3047924" lvl="4" indent="-474121" algn="l">
              <a:lnSpc>
                <a:spcPct val="100000"/>
              </a:lnSpc>
              <a:spcBef>
                <a:spcPts val="0"/>
              </a:spcBef>
              <a:spcAft>
                <a:spcPts val="0"/>
              </a:spcAft>
              <a:buSzPts val="2000"/>
              <a:buChar char="○"/>
              <a:defRPr sz="2667"/>
            </a:lvl5pPr>
            <a:lvl6pPr marL="3657509" lvl="5" indent="-474121" algn="l">
              <a:lnSpc>
                <a:spcPct val="100000"/>
              </a:lnSpc>
              <a:spcBef>
                <a:spcPts val="0"/>
              </a:spcBef>
              <a:spcAft>
                <a:spcPts val="0"/>
              </a:spcAft>
              <a:buSzPts val="2000"/>
              <a:buChar char="■"/>
              <a:defRPr sz="2667"/>
            </a:lvl6pPr>
            <a:lvl7pPr marL="4267093" lvl="6" indent="-474121" algn="l">
              <a:lnSpc>
                <a:spcPct val="100000"/>
              </a:lnSpc>
              <a:spcBef>
                <a:spcPts val="0"/>
              </a:spcBef>
              <a:spcAft>
                <a:spcPts val="0"/>
              </a:spcAft>
              <a:buSzPts val="2000"/>
              <a:buChar char="●"/>
              <a:defRPr sz="2667"/>
            </a:lvl7pPr>
            <a:lvl8pPr marL="4876678" lvl="7" indent="-474121" algn="l">
              <a:lnSpc>
                <a:spcPct val="100000"/>
              </a:lnSpc>
              <a:spcBef>
                <a:spcPts val="0"/>
              </a:spcBef>
              <a:spcAft>
                <a:spcPts val="0"/>
              </a:spcAft>
              <a:buSzPts val="2000"/>
              <a:buChar char="○"/>
              <a:defRPr sz="2667"/>
            </a:lvl8pPr>
            <a:lvl9pPr marL="5486263" lvl="8" indent="-474121" algn="l">
              <a:lnSpc>
                <a:spcPct val="100000"/>
              </a:lnSpc>
              <a:spcBef>
                <a:spcPts val="0"/>
              </a:spcBef>
              <a:spcAft>
                <a:spcPts val="0"/>
              </a:spcAft>
              <a:buSzPts val="2000"/>
              <a:buChar char="■"/>
              <a:defRPr sz="2667"/>
            </a:lvl9pPr>
          </a:lstStyle>
          <a:p>
            <a:endParaRPr/>
          </a:p>
        </p:txBody>
      </p:sp>
      <p:sp>
        <p:nvSpPr>
          <p:cNvPr id="34" name="Google Shape;34;p42"/>
          <p:cNvSpPr txBox="1">
            <a:spLocks noGrp="1"/>
          </p:cNvSpPr>
          <p:nvPr>
            <p:ph type="sldNum" idx="12"/>
          </p:nvPr>
        </p:nvSpPr>
        <p:spPr>
          <a:xfrm>
            <a:off x="-68067" y="6425867"/>
            <a:ext cx="465600" cy="432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32248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0"/>
        <p:cNvGrpSpPr/>
        <p:nvPr/>
      </p:nvGrpSpPr>
      <p:grpSpPr>
        <a:xfrm>
          <a:off x="0" y="0"/>
          <a:ext cx="0" cy="0"/>
          <a:chOff x="0" y="0"/>
          <a:chExt cx="0" cy="0"/>
        </a:xfrm>
      </p:grpSpPr>
      <p:sp>
        <p:nvSpPr>
          <p:cNvPr id="57" name="Google Shape;57;p46"/>
          <p:cNvSpPr txBox="1">
            <a:spLocks noGrp="1"/>
          </p:cNvSpPr>
          <p:nvPr>
            <p:ph type="title"/>
          </p:nvPr>
        </p:nvSpPr>
        <p:spPr>
          <a:xfrm>
            <a:off x="1528033" y="707633"/>
            <a:ext cx="4278400" cy="137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58" name="Google Shape;58;p46"/>
          <p:cNvSpPr txBox="1">
            <a:spLocks noGrp="1"/>
          </p:cNvSpPr>
          <p:nvPr>
            <p:ph type="body" idx="1"/>
          </p:nvPr>
        </p:nvSpPr>
        <p:spPr>
          <a:xfrm>
            <a:off x="1528033" y="2356367"/>
            <a:ext cx="10054400" cy="4211600"/>
          </a:xfrm>
          <a:prstGeom prst="rect">
            <a:avLst/>
          </a:prstGeom>
          <a:noFill/>
          <a:ln>
            <a:noFill/>
          </a:ln>
        </p:spPr>
        <p:txBody>
          <a:bodyPr spcFirstLastPara="1" wrap="square" lIns="91425" tIns="91425" rIns="91425" bIns="91425" anchor="t" anchorCtr="0">
            <a:noAutofit/>
          </a:bodyPr>
          <a:lstStyle>
            <a:lvl1pPr marL="609585" lvl="0" indent="-541853" algn="l">
              <a:lnSpc>
                <a:spcPct val="100000"/>
              </a:lnSpc>
              <a:spcBef>
                <a:spcPts val="800"/>
              </a:spcBef>
              <a:spcAft>
                <a:spcPts val="0"/>
              </a:spcAft>
              <a:buSzPts val="2800"/>
              <a:buChar char="▪"/>
              <a:defRPr sz="3733"/>
            </a:lvl1pPr>
            <a:lvl2pPr marL="1219170" lvl="1" indent="-541853" algn="l">
              <a:lnSpc>
                <a:spcPct val="100000"/>
              </a:lnSpc>
              <a:spcBef>
                <a:spcPts val="0"/>
              </a:spcBef>
              <a:spcAft>
                <a:spcPts val="0"/>
              </a:spcAft>
              <a:buSzPts val="2800"/>
              <a:buChar char="▫"/>
              <a:defRPr sz="3733"/>
            </a:lvl2pPr>
            <a:lvl3pPr marL="1828754" lvl="2" indent="-541853" algn="l">
              <a:lnSpc>
                <a:spcPct val="100000"/>
              </a:lnSpc>
              <a:spcBef>
                <a:spcPts val="0"/>
              </a:spcBef>
              <a:spcAft>
                <a:spcPts val="0"/>
              </a:spcAft>
              <a:buSzPts val="2800"/>
              <a:buChar char="■"/>
              <a:defRPr sz="3733"/>
            </a:lvl3pPr>
            <a:lvl4pPr marL="2438339" lvl="3" indent="-541853" algn="l">
              <a:lnSpc>
                <a:spcPct val="100000"/>
              </a:lnSpc>
              <a:spcBef>
                <a:spcPts val="0"/>
              </a:spcBef>
              <a:spcAft>
                <a:spcPts val="0"/>
              </a:spcAft>
              <a:buSzPts val="2800"/>
              <a:buChar char="●"/>
              <a:defRPr sz="3733"/>
            </a:lvl4pPr>
            <a:lvl5pPr marL="3047924" lvl="4" indent="-541853" algn="l">
              <a:lnSpc>
                <a:spcPct val="100000"/>
              </a:lnSpc>
              <a:spcBef>
                <a:spcPts val="0"/>
              </a:spcBef>
              <a:spcAft>
                <a:spcPts val="0"/>
              </a:spcAft>
              <a:buSzPts val="2800"/>
              <a:buChar char="○"/>
              <a:defRPr sz="3733"/>
            </a:lvl5pPr>
            <a:lvl6pPr marL="3657509" lvl="5" indent="-541853" algn="l">
              <a:lnSpc>
                <a:spcPct val="100000"/>
              </a:lnSpc>
              <a:spcBef>
                <a:spcPts val="0"/>
              </a:spcBef>
              <a:spcAft>
                <a:spcPts val="0"/>
              </a:spcAft>
              <a:buSzPts val="2800"/>
              <a:buChar char="■"/>
              <a:defRPr sz="3733"/>
            </a:lvl6pPr>
            <a:lvl7pPr marL="4267093" lvl="6" indent="-541853" algn="l">
              <a:lnSpc>
                <a:spcPct val="100000"/>
              </a:lnSpc>
              <a:spcBef>
                <a:spcPts val="0"/>
              </a:spcBef>
              <a:spcAft>
                <a:spcPts val="0"/>
              </a:spcAft>
              <a:buSzPts val="2800"/>
              <a:buChar char="●"/>
              <a:defRPr sz="3733"/>
            </a:lvl7pPr>
            <a:lvl8pPr marL="4876678" lvl="7" indent="-541853" algn="l">
              <a:lnSpc>
                <a:spcPct val="100000"/>
              </a:lnSpc>
              <a:spcBef>
                <a:spcPts val="0"/>
              </a:spcBef>
              <a:spcAft>
                <a:spcPts val="0"/>
              </a:spcAft>
              <a:buSzPts val="2800"/>
              <a:buChar char="○"/>
              <a:defRPr sz="3733"/>
            </a:lvl8pPr>
            <a:lvl9pPr marL="5486263" lvl="8" indent="-541853" algn="l">
              <a:lnSpc>
                <a:spcPct val="100000"/>
              </a:lnSpc>
              <a:spcBef>
                <a:spcPts val="0"/>
              </a:spcBef>
              <a:spcAft>
                <a:spcPts val="0"/>
              </a:spcAft>
              <a:buSzPts val="2800"/>
              <a:buChar char="■"/>
              <a:defRPr sz="3733"/>
            </a:lvl9pPr>
          </a:lstStyle>
          <a:p>
            <a:endParaRPr/>
          </a:p>
        </p:txBody>
      </p:sp>
      <p:sp>
        <p:nvSpPr>
          <p:cNvPr id="59" name="Google Shape;59;p46"/>
          <p:cNvSpPr txBox="1">
            <a:spLocks noGrp="1"/>
          </p:cNvSpPr>
          <p:nvPr>
            <p:ph type="sldNum" idx="12"/>
          </p:nvPr>
        </p:nvSpPr>
        <p:spPr>
          <a:xfrm>
            <a:off x="-68067" y="6425867"/>
            <a:ext cx="465600" cy="432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1067" b="0" i="0" u="none" strike="noStrike" cap="none">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062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94CC-0CCC-4B9F-AAE6-2B209F7690C8}" type="datetime1">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20BFE-A8DD-49A9-9636-3ACD5AEF61C7}" type="slidenum">
              <a:rPr lang="en-IN" smtClean="0"/>
              <a:t>‹#›</a:t>
            </a:fld>
            <a:endParaRPr lang="en-IN"/>
          </a:p>
        </p:txBody>
      </p:sp>
    </p:spTree>
    <p:extLst>
      <p:ext uri="{BB962C8B-B14F-4D97-AF65-F5344CB8AC3E}">
        <p14:creationId xmlns:p14="http://schemas.microsoft.com/office/powerpoint/2010/main" val="392068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46111-1A72-4B63-BA38-2AE0E3C98007}" type="datetime1">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20BFE-A8DD-49A9-9636-3ACD5AEF61C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1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7259C-5102-4FAB-9C2B-15F7872E6F79}" type="datetime1">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820BFE-A8DD-49A9-9636-3ACD5AEF61C7}" type="slidenum">
              <a:rPr lang="en-IN" smtClean="0"/>
              <a:t>‹#›</a:t>
            </a:fld>
            <a:endParaRPr lang="en-IN"/>
          </a:p>
        </p:txBody>
      </p:sp>
    </p:spTree>
    <p:extLst>
      <p:ext uri="{BB962C8B-B14F-4D97-AF65-F5344CB8AC3E}">
        <p14:creationId xmlns:p14="http://schemas.microsoft.com/office/powerpoint/2010/main" val="307552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62379-006A-4F2D-9085-4C49F542F84F}" type="datetime1">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820BFE-A8DD-49A9-9636-3ACD5AEF61C7}" type="slidenum">
              <a:rPr lang="en-IN" smtClean="0"/>
              <a:t>‹#›</a:t>
            </a:fld>
            <a:endParaRPr lang="en-IN"/>
          </a:p>
        </p:txBody>
      </p:sp>
    </p:spTree>
    <p:extLst>
      <p:ext uri="{BB962C8B-B14F-4D97-AF65-F5344CB8AC3E}">
        <p14:creationId xmlns:p14="http://schemas.microsoft.com/office/powerpoint/2010/main" val="247910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31671-0C78-4DB5-9154-F1DF32202A3E}" type="datetime1">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820BFE-A8DD-49A9-9636-3ACD5AEF61C7}" type="slidenum">
              <a:rPr lang="en-IN" smtClean="0"/>
              <a:t>‹#›</a:t>
            </a:fld>
            <a:endParaRPr lang="en-IN"/>
          </a:p>
        </p:txBody>
      </p:sp>
    </p:spTree>
    <p:extLst>
      <p:ext uri="{BB962C8B-B14F-4D97-AF65-F5344CB8AC3E}">
        <p14:creationId xmlns:p14="http://schemas.microsoft.com/office/powerpoint/2010/main" val="428643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5D1271-26B3-4040-95C7-C037DB267007}" type="datetime1">
              <a:rPr lang="en-IN" smtClean="0"/>
              <a:t>13-04-2023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A820BFE-A8DD-49A9-9636-3ACD5AEF61C7}" type="slidenum">
              <a:rPr lang="en-IN" smtClean="0"/>
              <a:t>‹#›</a:t>
            </a:fld>
            <a:endParaRPr lang="en-IN"/>
          </a:p>
        </p:txBody>
      </p:sp>
    </p:spTree>
    <p:extLst>
      <p:ext uri="{BB962C8B-B14F-4D97-AF65-F5344CB8AC3E}">
        <p14:creationId xmlns:p14="http://schemas.microsoft.com/office/powerpoint/2010/main" val="341350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021A96-4743-4200-BFA1-40C857CD8270}" type="datetime1">
              <a:rPr lang="en-IN" smtClean="0"/>
              <a:t>13-04-2023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20BFE-A8DD-49A9-9636-3ACD5AEF61C7}" type="slidenum">
              <a:rPr lang="en-IN" smtClean="0"/>
              <a:t>‹#›</a:t>
            </a:fld>
            <a:endParaRPr lang="en-IN"/>
          </a:p>
        </p:txBody>
      </p:sp>
    </p:spTree>
    <p:extLst>
      <p:ext uri="{BB962C8B-B14F-4D97-AF65-F5344CB8AC3E}">
        <p14:creationId xmlns:p14="http://schemas.microsoft.com/office/powerpoint/2010/main" val="213731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ECB4CA-3DAC-4F6C-BB70-AE443A73C943}" type="datetime1">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820BFE-A8DD-49A9-9636-3ACD5AEF61C7}" type="slidenum">
              <a:rPr lang="en-IN" smtClean="0"/>
              <a:t>‹#›</a:t>
            </a:fld>
            <a:endParaRPr lang="en-IN"/>
          </a:p>
        </p:txBody>
      </p:sp>
    </p:spTree>
    <p:extLst>
      <p:ext uri="{BB962C8B-B14F-4D97-AF65-F5344CB8AC3E}">
        <p14:creationId xmlns:p14="http://schemas.microsoft.com/office/powerpoint/2010/main" val="10836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8B136D-006F-4673-8391-E01C481A80F1}" type="datetime1">
              <a:rPr lang="en-IN" smtClean="0"/>
              <a:t>13-04-2023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820BFE-A8DD-49A9-9636-3ACD5AEF61C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161865"/>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1">
            <a:extLst>
              <a:ext uri="{FF2B5EF4-FFF2-40B4-BE49-F238E27FC236}">
                <a16:creationId xmlns:a16="http://schemas.microsoft.com/office/drawing/2014/main" xmlns="" id="{835C6813-9C27-DBE9-645C-E57FB51D3DC1}"/>
              </a:ext>
            </a:extLst>
          </p:cNvPr>
          <p:cNvSpPr txBox="1">
            <a:spLocks noGrp="1"/>
          </p:cNvSpPr>
          <p:nvPr>
            <p:ph type="ctrTitle"/>
          </p:nvPr>
        </p:nvSpPr>
        <p:spPr>
          <a:xfrm>
            <a:off x="594600" y="3003542"/>
            <a:ext cx="11310000" cy="1614893"/>
          </a:xfrm>
          <a:prstGeom prst="rect">
            <a:avLst/>
          </a:prstGeom>
          <a:noFill/>
          <a:ln>
            <a:noFill/>
          </a:ln>
        </p:spPr>
        <p:txBody>
          <a:bodyPr spcFirstLastPara="1" vert="horz" wrap="square" lIns="121900" tIns="121900" rIns="121900" bIns="121900" rtlCol="0" anchor="b" anchorCtr="0">
            <a:noAutofit/>
          </a:bodyPr>
          <a:lstStyle/>
          <a:p>
            <a:pPr algn="ctr"/>
            <a:r>
              <a:rPr lang="en-US" sz="4400" b="0" i="0" dirty="0">
                <a:solidFill>
                  <a:schemeClr val="tx1"/>
                </a:solidFill>
                <a:effectLst/>
                <a:latin typeface="Times New Roman" panose="02020603050405020304" pitchFamily="18" charset="0"/>
                <a:cs typeface="Times New Roman" panose="02020603050405020304" pitchFamily="18" charset="0"/>
              </a:rPr>
              <a:t>Vision based cyclist travel lane and helmet detection</a:t>
            </a:r>
            <a:r>
              <a:rPr lang="en" sz="4400" dirty="0">
                <a:solidFill>
                  <a:schemeClr val="tx1"/>
                </a:solidFill>
                <a:latin typeface="Times New Roman" panose="02020603050405020304" pitchFamily="18" charset="0"/>
                <a:ea typeface="Times New Roman"/>
                <a:cs typeface="Times New Roman" panose="02020603050405020304" pitchFamily="18" charset="0"/>
                <a:sym typeface="Times New Roman"/>
              </a:rPr>
              <a:t/>
            </a:r>
            <a:br>
              <a:rPr lang="en" sz="4400" dirty="0">
                <a:solidFill>
                  <a:schemeClr val="tx1"/>
                </a:solidFill>
                <a:latin typeface="Times New Roman" panose="02020603050405020304" pitchFamily="18" charset="0"/>
                <a:ea typeface="Times New Roman"/>
                <a:cs typeface="Times New Roman" panose="02020603050405020304" pitchFamily="18" charset="0"/>
                <a:sym typeface="Times New Roman"/>
              </a:rPr>
            </a:br>
            <a:r>
              <a:rPr lang="en" sz="32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br>
              <a:rPr lang="en" sz="3200" dirty="0">
                <a:solidFill>
                  <a:schemeClr val="tx1"/>
                </a:solidFill>
                <a:latin typeface="Times New Roman" panose="02020603050405020304" pitchFamily="18" charset="0"/>
                <a:ea typeface="Times New Roman"/>
                <a:cs typeface="Times New Roman" panose="02020603050405020304" pitchFamily="18" charset="0"/>
                <a:sym typeface="Times New Roman"/>
              </a:rPr>
            </a:br>
            <a:endParaRPr sz="4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108;p1">
            <a:extLst>
              <a:ext uri="{FF2B5EF4-FFF2-40B4-BE49-F238E27FC236}">
                <a16:creationId xmlns:a16="http://schemas.microsoft.com/office/drawing/2014/main" xmlns="" id="{6D15A154-AC37-AC9C-56D9-E9FF8083A698}"/>
              </a:ext>
            </a:extLst>
          </p:cNvPr>
          <p:cNvSpPr txBox="1"/>
          <p:nvPr/>
        </p:nvSpPr>
        <p:spPr>
          <a:xfrm>
            <a:off x="200493" y="3909703"/>
            <a:ext cx="11766400" cy="1279200"/>
          </a:xfrm>
          <a:prstGeom prst="rect">
            <a:avLst/>
          </a:prstGeom>
          <a:noFill/>
          <a:ln>
            <a:noFill/>
          </a:ln>
        </p:spPr>
        <p:txBody>
          <a:bodyPr spcFirstLastPara="1" wrap="square" lIns="121900" tIns="60933" rIns="121900" bIns="60933" anchor="t" anchorCtr="0">
            <a:noAutofit/>
          </a:bodyPr>
          <a:lstStyle/>
          <a:p>
            <a:pPr algn="ctr">
              <a:lnSpc>
                <a:spcPct val="85000"/>
              </a:lnSpc>
              <a:buClr>
                <a:srgbClr val="000000"/>
              </a:buClr>
              <a:buSzPts val="1600"/>
            </a:pPr>
            <a:r>
              <a:rPr lang="en" sz="2400" dirty="0" smtClean="0">
                <a:latin typeface="Times New Roman" panose="02020603050405020304" pitchFamily="18" charset="0"/>
                <a:ea typeface="Roboto Slab"/>
                <a:cs typeface="Times New Roman" panose="02020603050405020304" pitchFamily="18" charset="0"/>
                <a:sym typeface="Roboto Slab"/>
              </a:rPr>
              <a:t>Author:</a:t>
            </a:r>
            <a:endParaRPr sz="2400" dirty="0">
              <a:latin typeface="Times New Roman" panose="02020603050405020304" pitchFamily="18" charset="0"/>
              <a:ea typeface="Roboto Slab"/>
              <a:cs typeface="Times New Roman" panose="02020603050405020304" pitchFamily="18" charset="0"/>
              <a:sym typeface="Roboto Slab"/>
            </a:endParaRPr>
          </a:p>
          <a:p>
            <a:pPr algn="ctr">
              <a:lnSpc>
                <a:spcPct val="85000"/>
              </a:lnSpc>
              <a:spcBef>
                <a:spcPts val="1733"/>
              </a:spcBef>
              <a:buClr>
                <a:srgbClr val="000000"/>
              </a:buClr>
              <a:buSzPts val="1600"/>
            </a:pPr>
            <a:r>
              <a:rPr lang="en" sz="2400" dirty="0" smtClean="0">
                <a:latin typeface="Times New Roman" panose="02020603050405020304" pitchFamily="18" charset="0"/>
                <a:ea typeface="Roboto Slab"/>
                <a:cs typeface="Times New Roman" panose="02020603050405020304" pitchFamily="18" charset="0"/>
                <a:sym typeface="Roboto Slab"/>
              </a:rPr>
              <a:t>Madhusha Shete</a:t>
            </a:r>
          </a:p>
          <a:p>
            <a:pPr algn="ctr">
              <a:lnSpc>
                <a:spcPct val="85000"/>
              </a:lnSpc>
              <a:spcBef>
                <a:spcPts val="1733"/>
              </a:spcBef>
              <a:buClr>
                <a:srgbClr val="000000"/>
              </a:buClr>
              <a:buSzPts val="1600"/>
            </a:pPr>
            <a:endParaRPr lang="en" sz="2400" dirty="0" smtClean="0">
              <a:latin typeface="Times New Roman" panose="02020603050405020304" pitchFamily="18" charset="0"/>
              <a:ea typeface="Roboto Slab"/>
              <a:cs typeface="Times New Roman" panose="02020603050405020304" pitchFamily="18" charset="0"/>
              <a:sym typeface="Roboto Slab"/>
            </a:endParaRPr>
          </a:p>
          <a:p>
            <a:pPr algn="ctr">
              <a:lnSpc>
                <a:spcPct val="85000"/>
              </a:lnSpc>
              <a:spcBef>
                <a:spcPts val="1733"/>
              </a:spcBef>
              <a:buClr>
                <a:srgbClr val="000000"/>
              </a:buClr>
              <a:buSzPts val="1600"/>
            </a:pPr>
            <a:endParaRPr lang="en" sz="2400" dirty="0" smtClean="0">
              <a:latin typeface="Times New Roman" panose="02020603050405020304" pitchFamily="18" charset="0"/>
              <a:ea typeface="Roboto Slab"/>
              <a:cs typeface="Times New Roman" panose="02020603050405020304" pitchFamily="18" charset="0"/>
              <a:sym typeface="Roboto Slab"/>
            </a:endParaRPr>
          </a:p>
          <a:p>
            <a:pPr algn="ctr">
              <a:lnSpc>
                <a:spcPct val="85000"/>
              </a:lnSpc>
              <a:spcBef>
                <a:spcPts val="1733"/>
              </a:spcBef>
              <a:buClr>
                <a:srgbClr val="000000"/>
              </a:buClr>
              <a:buSzPts val="1600"/>
            </a:pPr>
            <a:endParaRPr sz="2400" dirty="0">
              <a:latin typeface="Times New Roman" panose="02020603050405020304" pitchFamily="18" charset="0"/>
              <a:ea typeface="Roboto Slab"/>
              <a:cs typeface="Times New Roman" panose="02020603050405020304" pitchFamily="18" charset="0"/>
              <a:sym typeface="Roboto Slab"/>
            </a:endParaRPr>
          </a:p>
        </p:txBody>
      </p:sp>
      <p:sp>
        <p:nvSpPr>
          <p:cNvPr id="6" name="Google Shape;109;p1">
            <a:extLst>
              <a:ext uri="{FF2B5EF4-FFF2-40B4-BE49-F238E27FC236}">
                <a16:creationId xmlns:a16="http://schemas.microsoft.com/office/drawing/2014/main" xmlns="" id="{CB966818-19BD-4C48-C5CB-B236BB7B61DF}"/>
              </a:ext>
            </a:extLst>
          </p:cNvPr>
          <p:cNvSpPr txBox="1"/>
          <p:nvPr/>
        </p:nvSpPr>
        <p:spPr>
          <a:xfrm>
            <a:off x="2330800" y="-110088"/>
            <a:ext cx="7837600" cy="813067"/>
          </a:xfrm>
          <a:prstGeom prst="rect">
            <a:avLst/>
          </a:prstGeom>
          <a:noFill/>
          <a:ln>
            <a:noFill/>
          </a:ln>
        </p:spPr>
        <p:txBody>
          <a:bodyPr spcFirstLastPara="1" wrap="square" lIns="121900" tIns="121900" rIns="121900" bIns="121900" anchor="t" anchorCtr="0">
            <a:spAutoFit/>
          </a:bodyPr>
          <a:lstStyle/>
          <a:p>
            <a:pPr algn="ctr">
              <a:lnSpc>
                <a:spcPct val="85000"/>
              </a:lnSpc>
              <a:spcBef>
                <a:spcPts val="1733"/>
              </a:spcBef>
              <a:buClr>
                <a:srgbClr val="000000"/>
              </a:buClr>
              <a:buSzPts val="2000"/>
            </a:pPr>
            <a:r>
              <a:rPr lang="en" sz="2667" dirty="0">
                <a:latin typeface="Times New Roman" panose="02020603050405020304" pitchFamily="18" charset="0"/>
                <a:ea typeface="Roboto Slab"/>
                <a:cs typeface="Times New Roman" panose="02020603050405020304" pitchFamily="18" charset="0"/>
                <a:sym typeface="Roboto Slab"/>
              </a:rPr>
              <a:t>Vishwakarma Institute of Technology, Pune</a:t>
            </a:r>
            <a:endParaRPr sz="1333" dirty="0">
              <a:latin typeface="Times New Roman" panose="02020603050405020304" pitchFamily="18" charset="0"/>
              <a:ea typeface="Roboto Slab"/>
              <a:cs typeface="Times New Roman" panose="02020603050405020304" pitchFamily="18" charset="0"/>
              <a:sym typeface="Roboto Slab"/>
            </a:endParaRPr>
          </a:p>
        </p:txBody>
      </p:sp>
      <p:sp>
        <p:nvSpPr>
          <p:cNvPr id="8" name="Google Shape;111;p1">
            <a:extLst>
              <a:ext uri="{FF2B5EF4-FFF2-40B4-BE49-F238E27FC236}">
                <a16:creationId xmlns:a16="http://schemas.microsoft.com/office/drawing/2014/main" xmlns="" id="{5D615F0D-433E-2B3C-696F-2F135064645F}"/>
              </a:ext>
            </a:extLst>
          </p:cNvPr>
          <p:cNvSpPr txBox="1"/>
          <p:nvPr/>
        </p:nvSpPr>
        <p:spPr>
          <a:xfrm>
            <a:off x="2164893" y="5662859"/>
            <a:ext cx="7837600" cy="813067"/>
          </a:xfrm>
          <a:prstGeom prst="rect">
            <a:avLst/>
          </a:prstGeom>
          <a:noFill/>
          <a:ln>
            <a:noFill/>
          </a:ln>
        </p:spPr>
        <p:txBody>
          <a:bodyPr spcFirstLastPara="1" wrap="square" lIns="121900" tIns="121900" rIns="121900" bIns="121900" anchor="t" anchorCtr="0">
            <a:spAutoFit/>
          </a:bodyPr>
          <a:lstStyle/>
          <a:p>
            <a:pPr algn="ctr">
              <a:lnSpc>
                <a:spcPct val="85000"/>
              </a:lnSpc>
              <a:spcBef>
                <a:spcPts val="1733"/>
              </a:spcBef>
              <a:buClr>
                <a:srgbClr val="000000"/>
              </a:buClr>
              <a:buSzPts val="2000"/>
            </a:pPr>
            <a:r>
              <a:rPr lang="en" sz="2667" dirty="0">
                <a:latin typeface="Times New Roman" panose="02020603050405020304" pitchFamily="18" charset="0"/>
                <a:ea typeface="Roboto Slab"/>
                <a:cs typeface="Times New Roman" panose="02020603050405020304" pitchFamily="18" charset="0"/>
                <a:sym typeface="Roboto Slab"/>
              </a:rPr>
              <a:t>Department of E&amp;TC Engineering</a:t>
            </a:r>
            <a:endParaRPr sz="1333" dirty="0">
              <a:latin typeface="Times New Roman" panose="02020603050405020304" pitchFamily="18" charset="0"/>
              <a:ea typeface="Roboto Slab"/>
              <a:cs typeface="Times New Roman" panose="02020603050405020304" pitchFamily="18" charset="0"/>
              <a:sym typeface="Roboto Slab"/>
            </a:endParaRPr>
          </a:p>
        </p:txBody>
      </p:sp>
      <p:pic>
        <p:nvPicPr>
          <p:cNvPr id="9" name="Picture 6">
            <a:extLst>
              <a:ext uri="{FF2B5EF4-FFF2-40B4-BE49-F238E27FC236}">
                <a16:creationId xmlns:a16="http://schemas.microsoft.com/office/drawing/2014/main" xmlns="" id="{8E393350-B682-8D09-9411-C4671F69253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2707"/>
          <a:stretch/>
        </p:blipFill>
        <p:spPr bwMode="auto">
          <a:xfrm>
            <a:off x="1424445" y="135477"/>
            <a:ext cx="1198310" cy="10159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0493" y="6434213"/>
            <a:ext cx="300082"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421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1dd2e5d03f_0_16"/>
          <p:cNvSpPr txBox="1">
            <a:spLocks noGrp="1"/>
          </p:cNvSpPr>
          <p:nvPr>
            <p:ph type="title"/>
          </p:nvPr>
        </p:nvSpPr>
        <p:spPr>
          <a:xfrm>
            <a:off x="1085332" y="448063"/>
            <a:ext cx="8179438" cy="1371600"/>
          </a:xfrm>
          <a:prstGeom prst="rect">
            <a:avLst/>
          </a:prstGeom>
          <a:noFill/>
          <a:ln>
            <a:noFill/>
          </a:ln>
        </p:spPr>
        <p:txBody>
          <a:bodyPr spcFirstLastPara="1" vert="horz" wrap="square" lIns="121900" tIns="121900" rIns="121900" bIns="121900" rtlCol="0" anchor="ctr" anchorCtr="0">
            <a:noAutofit/>
          </a:bodyPr>
          <a:lstStyle/>
          <a:p>
            <a:r>
              <a:rPr lang="en-IN" sz="4400" b="1" dirty="0">
                <a:solidFill>
                  <a:schemeClr val="tx1"/>
                </a:solidFill>
                <a:latin typeface="Times New Roman" panose="02020603050405020304" pitchFamily="18" charset="0"/>
                <a:cs typeface="Times New Roman" panose="02020603050405020304" pitchFamily="18" charset="0"/>
              </a:rPr>
              <a:t>SYSTEM BLOCK DIAGRAM</a:t>
            </a:r>
            <a:endParaRPr lang="en-IN" sz="40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xmlns="" id="{0C2306A5-7DE2-A772-2431-065162B1A6E6}"/>
              </a:ext>
            </a:extLst>
          </p:cNvPr>
          <p:cNvGraphicFramePr/>
          <p:nvPr>
            <p:extLst>
              <p:ext uri="{D42A27DB-BD31-4B8C-83A1-F6EECF244321}">
                <p14:modId xmlns:p14="http://schemas.microsoft.com/office/powerpoint/2010/main" val="54415629"/>
              </p:ext>
            </p:extLst>
          </p:nvPr>
        </p:nvGraphicFramePr>
        <p:xfrm>
          <a:off x="1085332" y="1950477"/>
          <a:ext cx="10275657" cy="1854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xmlns="" id="{834B79F5-20F3-2A1D-DFC6-0594420A4013}"/>
              </a:ext>
            </a:extLst>
          </p:cNvPr>
          <p:cNvGraphicFramePr/>
          <p:nvPr>
            <p:extLst>
              <p:ext uri="{D42A27DB-BD31-4B8C-83A1-F6EECF244321}">
                <p14:modId xmlns:p14="http://schemas.microsoft.com/office/powerpoint/2010/main" val="1873980422"/>
              </p:ext>
            </p:extLst>
          </p:nvPr>
        </p:nvGraphicFramePr>
        <p:xfrm>
          <a:off x="1085332" y="4528868"/>
          <a:ext cx="10275658" cy="16391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Arrow Connector 7">
            <a:extLst>
              <a:ext uri="{FF2B5EF4-FFF2-40B4-BE49-F238E27FC236}">
                <a16:creationId xmlns:a16="http://schemas.microsoft.com/office/drawing/2014/main" xmlns="" id="{07DCD795-DE26-E455-10B2-6869168EA9CA}"/>
              </a:ext>
            </a:extLst>
          </p:cNvPr>
          <p:cNvCxnSpPr>
            <a:cxnSpLocks/>
          </p:cNvCxnSpPr>
          <p:nvPr/>
        </p:nvCxnSpPr>
        <p:spPr>
          <a:xfrm>
            <a:off x="9501316" y="3654967"/>
            <a:ext cx="0" cy="80852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5" name="Google Shape;214;g11dd2e5d03f_0_156"/>
          <p:cNvSpPr txBox="1">
            <a:spLocks/>
          </p:cNvSpPr>
          <p:nvPr/>
        </p:nvSpPr>
        <p:spPr>
          <a:xfrm>
            <a:off x="1544127" y="1779304"/>
            <a:ext cx="5969481" cy="2795822"/>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pPr>
            <a:r>
              <a:rPr lang="en-IN" sz="4400" b="1" dirty="0" smtClean="0">
                <a:solidFill>
                  <a:schemeClr val="tx1"/>
                </a:solidFill>
                <a:latin typeface="Times New Roman" panose="02020603050405020304" pitchFamily="18" charset="0"/>
                <a:cs typeface="Times New Roman" panose="02020603050405020304" pitchFamily="18" charset="0"/>
              </a:rPr>
              <a:t>DATASET AND </a:t>
            </a:r>
          </a:p>
          <a:p>
            <a:pPr>
              <a:lnSpc>
                <a:spcPct val="100000"/>
              </a:lnSpc>
            </a:pPr>
            <a:r>
              <a:rPr lang="en-IN" sz="4400" b="1" dirty="0" smtClean="0">
                <a:solidFill>
                  <a:schemeClr val="tx1"/>
                </a:solidFill>
                <a:latin typeface="Times New Roman" panose="02020603050405020304" pitchFamily="18" charset="0"/>
                <a:cs typeface="Times New Roman" panose="02020603050405020304" pitchFamily="18" charset="0"/>
              </a:rPr>
              <a:t>PRE-PROCESSING</a:t>
            </a:r>
            <a:endParaRPr lang="en-IN" sz="4400" b="1"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7306573" y="1678236"/>
            <a:ext cx="3901753" cy="2997957"/>
          </a:xfrm>
          <a:prstGeom prst="rect">
            <a:avLst/>
          </a:prstGeom>
        </p:spPr>
      </p:pic>
      <p:sp>
        <p:nvSpPr>
          <p:cNvPr id="6" name="TextBox 5"/>
          <p:cNvSpPr txBox="1"/>
          <p:nvPr/>
        </p:nvSpPr>
        <p:spPr>
          <a:xfrm>
            <a:off x="200493" y="6434213"/>
            <a:ext cx="406906"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974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BEDE39AC-C96A-9C0E-1D5B-D92E4EFEE01B}"/>
              </a:ext>
            </a:extLst>
          </p:cNvPr>
          <p:cNvGraphicFramePr>
            <a:graphicFrameLocks noGrp="1"/>
          </p:cNvGraphicFramePr>
          <p:nvPr>
            <p:extLst>
              <p:ext uri="{D42A27DB-BD31-4B8C-83A1-F6EECF244321}">
                <p14:modId xmlns:p14="http://schemas.microsoft.com/office/powerpoint/2010/main" val="3860960990"/>
              </p:ext>
            </p:extLst>
          </p:nvPr>
        </p:nvGraphicFramePr>
        <p:xfrm>
          <a:off x="6302552" y="2074584"/>
          <a:ext cx="5101569" cy="3049506"/>
        </p:xfrm>
        <a:graphic>
          <a:graphicData uri="http://schemas.openxmlformats.org/drawingml/2006/table">
            <a:tbl>
              <a:tblPr firstRow="1" firstCol="1" bandRow="1">
                <a:tableStyleId>{5DA37D80-6434-44D0-A028-1B22A696006F}</a:tableStyleId>
              </a:tblPr>
              <a:tblGrid>
                <a:gridCol w="883036">
                  <a:extLst>
                    <a:ext uri="{9D8B030D-6E8A-4147-A177-3AD203B41FA5}">
                      <a16:colId xmlns:a16="http://schemas.microsoft.com/office/drawing/2014/main" xmlns="" val="3499309999"/>
                    </a:ext>
                  </a:extLst>
                </a:gridCol>
                <a:gridCol w="2569306">
                  <a:extLst>
                    <a:ext uri="{9D8B030D-6E8A-4147-A177-3AD203B41FA5}">
                      <a16:colId xmlns:a16="http://schemas.microsoft.com/office/drawing/2014/main" xmlns="" val="449401426"/>
                    </a:ext>
                  </a:extLst>
                </a:gridCol>
                <a:gridCol w="1649227">
                  <a:extLst>
                    <a:ext uri="{9D8B030D-6E8A-4147-A177-3AD203B41FA5}">
                      <a16:colId xmlns:a16="http://schemas.microsoft.com/office/drawing/2014/main" xmlns="" val="2576585515"/>
                    </a:ext>
                  </a:extLst>
                </a:gridCol>
              </a:tblGrid>
              <a:tr h="508251">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Sr. No.</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Class</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No. of images</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94065356"/>
                  </a:ext>
                </a:extLst>
              </a:tr>
              <a:tr h="508251">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Cyclist lane</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1500</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16426304"/>
                  </a:ext>
                </a:extLst>
              </a:tr>
              <a:tr h="508251">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Non-cyclist lane</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1500</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1009458"/>
                  </a:ext>
                </a:extLst>
              </a:tr>
              <a:tr h="508251">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Cyclist with helmet</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7000</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13898697"/>
                  </a:ext>
                </a:extLst>
              </a:tr>
              <a:tr h="508251">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4.</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Cyclist without helmet</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7000</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186693505"/>
                  </a:ext>
                </a:extLst>
              </a:tr>
              <a:tr h="508251">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Total</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17000</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40904850"/>
                  </a:ext>
                </a:extLst>
              </a:tr>
            </a:tbl>
          </a:graphicData>
        </a:graphic>
      </p:graphicFrame>
      <p:sp>
        <p:nvSpPr>
          <p:cNvPr id="4" name="Rectangle 3"/>
          <p:cNvSpPr/>
          <p:nvPr/>
        </p:nvSpPr>
        <p:spPr>
          <a:xfrm>
            <a:off x="1242204" y="2074584"/>
            <a:ext cx="4758423" cy="3049508"/>
          </a:xfrm>
          <a:prstGeom prst="rect">
            <a:avLst/>
          </a:prstGeom>
        </p:spPr>
        <p:style>
          <a:lnRef idx="2">
            <a:schemeClr val="accent4"/>
          </a:lnRef>
          <a:fillRef idx="1">
            <a:schemeClr val="lt1"/>
          </a:fillRef>
          <a:effectRef idx="0">
            <a:schemeClr val="accent4"/>
          </a:effectRef>
          <a:fontRef idx="minor">
            <a:schemeClr val="dk1"/>
          </a:fontRef>
        </p:style>
        <p:txBody>
          <a:bodyPr/>
          <a:lstStyle/>
          <a:p>
            <a:pPr marL="285750" lvl="0" indent="-28575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Dataset consists of 17,000 RGB images.</a:t>
            </a:r>
            <a:endParaRPr lang="en-IN" sz="2000" dirty="0">
              <a:latin typeface="Times New Roman" panose="02020603050405020304" pitchFamily="18" charset="0"/>
              <a:cs typeface="Times New Roman" panose="02020603050405020304" pitchFamily="18" charset="0"/>
            </a:endParaRPr>
          </a:p>
          <a:p>
            <a:pPr marL="285750" lvl="0" indent="-28575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Cyclist travel lane images are resized to 200 X 200 pixels. </a:t>
            </a:r>
            <a:endParaRPr lang="en-IN" sz="2000" dirty="0">
              <a:latin typeface="Times New Roman" panose="02020603050405020304" pitchFamily="18" charset="0"/>
              <a:cs typeface="Times New Roman" panose="02020603050405020304" pitchFamily="18" charset="0"/>
            </a:endParaRPr>
          </a:p>
          <a:p>
            <a:pPr marL="285750" lvl="0" indent="-28575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Cyclist’s helmet images are resized to 150 X 150 </a:t>
            </a:r>
            <a:r>
              <a:rPr lang="en-US" sz="2000" dirty="0" smtClean="0">
                <a:latin typeface="Times New Roman" panose="02020603050405020304" pitchFamily="18" charset="0"/>
                <a:cs typeface="Times New Roman" panose="02020603050405020304" pitchFamily="18" charset="0"/>
              </a:rPr>
              <a:t>pixels.</a:t>
            </a: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1dd2e5d03f_0_162"/>
          <p:cNvSpPr txBox="1">
            <a:spLocks noGrp="1"/>
          </p:cNvSpPr>
          <p:nvPr>
            <p:ph type="title"/>
          </p:nvPr>
        </p:nvSpPr>
        <p:spPr>
          <a:xfrm>
            <a:off x="1164270" y="409074"/>
            <a:ext cx="6823789" cy="1371600"/>
          </a:xfrm>
          <a:prstGeom prst="rect">
            <a:avLst/>
          </a:prstGeom>
          <a:noFill/>
          <a:ln>
            <a:noFill/>
          </a:ln>
        </p:spPr>
        <p:txBody>
          <a:bodyPr spcFirstLastPara="1" vert="horz" wrap="square" lIns="121900" tIns="121900" rIns="121900" bIns="121900" rtlCol="0" anchor="ctr" anchorCtr="0">
            <a:noAutofit/>
          </a:bodyPr>
          <a:lstStyle/>
          <a:p>
            <a:r>
              <a:rPr lang="en-IN" sz="4400" b="1" dirty="0">
                <a:solidFill>
                  <a:schemeClr val="tx1"/>
                </a:solidFill>
                <a:latin typeface="Times New Roman" panose="02020603050405020304" pitchFamily="18" charset="0"/>
                <a:cs typeface="Times New Roman" panose="02020603050405020304" pitchFamily="18" charset="0"/>
              </a:rPr>
              <a:t>FEATURE </a:t>
            </a:r>
            <a:r>
              <a:rPr lang="en-IN" sz="4400" b="1" dirty="0" smtClean="0">
                <a:solidFill>
                  <a:schemeClr val="tx1"/>
                </a:solidFill>
                <a:latin typeface="Times New Roman" panose="02020603050405020304" pitchFamily="18" charset="0"/>
                <a:cs typeface="Times New Roman" panose="02020603050405020304" pitchFamily="18" charset="0"/>
              </a:rPr>
              <a:t>EXTRACTION</a:t>
            </a:r>
            <a:endParaRPr lang="en-IN" sz="4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xmlns="" id="{548A27BB-85E5-244E-DCF9-609410288143}"/>
              </a:ext>
            </a:extLst>
          </p:cNvPr>
          <p:cNvGraphicFramePr/>
          <p:nvPr>
            <p:extLst>
              <p:ext uri="{D42A27DB-BD31-4B8C-83A1-F6EECF244321}">
                <p14:modId xmlns:p14="http://schemas.microsoft.com/office/powerpoint/2010/main" val="4078776123"/>
              </p:ext>
            </p:extLst>
          </p:nvPr>
        </p:nvGraphicFramePr>
        <p:xfrm>
          <a:off x="1076033" y="2355011"/>
          <a:ext cx="9612095" cy="3614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9;g11dd2e5d03f_0_169"/>
          <p:cNvSpPr txBox="1">
            <a:spLocks/>
          </p:cNvSpPr>
          <p:nvPr/>
        </p:nvSpPr>
        <p:spPr>
          <a:xfrm>
            <a:off x="1094939" y="307596"/>
            <a:ext cx="9472419" cy="1367200"/>
          </a:xfrm>
          <a:prstGeom prst="rect">
            <a:avLst/>
          </a:prstGeom>
          <a:noFill/>
          <a:ln>
            <a:noFill/>
          </a:ln>
        </p:spPr>
        <p:txBody>
          <a:bodyPr spcFirstLastPara="1" vert="horz" wrap="square" lIns="121900" tIns="121900" rIns="121900" bIns="121900" rtlCol="0"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4800"/>
            </a:pPr>
            <a:r>
              <a:rPr lang="en-IN" sz="4400" b="1" smtClean="0">
                <a:solidFill>
                  <a:schemeClr val="tx1"/>
                </a:solidFill>
                <a:latin typeface="Times New Roman" panose="02020603050405020304" pitchFamily="18" charset="0"/>
                <a:cs typeface="Times New Roman" panose="02020603050405020304" pitchFamily="18" charset="0"/>
              </a:rPr>
              <a:t>DIMENSIONALITY REDUCTION</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1453564" y="2544793"/>
            <a:ext cx="3847381" cy="363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719977" y="2544793"/>
            <a:ext cx="4140680" cy="363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2140801" y="2653081"/>
            <a:ext cx="2472909" cy="1133918"/>
            <a:chOff x="145" y="2998942"/>
            <a:chExt cx="1546525" cy="1242767"/>
          </a:xfrm>
        </p:grpSpPr>
        <p:sp>
          <p:nvSpPr>
            <p:cNvPr id="10" name="Rounded Rectangle 9"/>
            <p:cNvSpPr/>
            <p:nvPr/>
          </p:nvSpPr>
          <p:spPr>
            <a:xfrm>
              <a:off x="145" y="2998942"/>
              <a:ext cx="1546525" cy="1242767"/>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1" name="Rounded Rectangle 4"/>
            <p:cNvSpPr/>
            <p:nvPr/>
          </p:nvSpPr>
          <p:spPr>
            <a:xfrm>
              <a:off x="36544" y="3035341"/>
              <a:ext cx="1473727" cy="1169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dirty="0">
                  <a:latin typeface="Times New Roman" panose="02020603050405020304" pitchFamily="18" charset="0"/>
                  <a:cs typeface="Times New Roman" panose="02020603050405020304" pitchFamily="18" charset="0"/>
                </a:rPr>
                <a:t>V</a:t>
              </a:r>
              <a:r>
                <a:rPr lang="en-US" sz="2000" kern="1200" dirty="0" smtClean="0">
                  <a:latin typeface="Times New Roman" panose="02020603050405020304" pitchFamily="18" charset="0"/>
                  <a:cs typeface="Times New Roman" panose="02020603050405020304" pitchFamily="18" charset="0"/>
                </a:rPr>
                <a:t>alue </a:t>
              </a:r>
              <a:r>
                <a:rPr lang="en-US" sz="2000" kern="1200" dirty="0">
                  <a:latin typeface="Times New Roman" panose="02020603050405020304" pitchFamily="18" charset="0"/>
                  <a:cs typeface="Times New Roman" panose="02020603050405020304" pitchFamily="18" charset="0"/>
                </a:rPr>
                <a:t>of k is determined using elbow method</a:t>
              </a:r>
              <a:endParaRPr lang="en-IN" sz="2000" kern="1200" dirty="0">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2140799" y="3960543"/>
            <a:ext cx="2472909" cy="955495"/>
            <a:chOff x="2010628" y="2998942"/>
            <a:chExt cx="1546525" cy="1160492"/>
          </a:xfrm>
        </p:grpSpPr>
        <p:sp>
          <p:nvSpPr>
            <p:cNvPr id="13" name="Rounded Rectangle 12"/>
            <p:cNvSpPr/>
            <p:nvPr/>
          </p:nvSpPr>
          <p:spPr>
            <a:xfrm>
              <a:off x="2010628" y="2998942"/>
              <a:ext cx="1546525" cy="1160492"/>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4" name="Rounded Rectangle 4"/>
            <p:cNvSpPr/>
            <p:nvPr/>
          </p:nvSpPr>
          <p:spPr>
            <a:xfrm>
              <a:off x="2044618" y="3032932"/>
              <a:ext cx="1478545" cy="10925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K = 5 for helmet detection model</a:t>
              </a:r>
              <a:endParaRPr lang="en-IN" sz="2000" kern="1200" dirty="0">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123541" y="5089843"/>
            <a:ext cx="2490168" cy="931396"/>
            <a:chOff x="4021112" y="2998942"/>
            <a:chExt cx="1546525" cy="1198815"/>
          </a:xfrm>
        </p:grpSpPr>
        <p:sp>
          <p:nvSpPr>
            <p:cNvPr id="16" name="Rounded Rectangle 15"/>
            <p:cNvSpPr/>
            <p:nvPr/>
          </p:nvSpPr>
          <p:spPr>
            <a:xfrm>
              <a:off x="4021112" y="2998942"/>
              <a:ext cx="1546525" cy="1198815"/>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7" name="Rounded Rectangle 4"/>
            <p:cNvSpPr/>
            <p:nvPr/>
          </p:nvSpPr>
          <p:spPr>
            <a:xfrm>
              <a:off x="4056224" y="3034054"/>
              <a:ext cx="1476301" cy="11285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K = 9 for cyclist lane detection model.</a:t>
              </a:r>
              <a:endParaRPr lang="en-IN" sz="2000" kern="1200" dirty="0">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7193143" y="2686292"/>
            <a:ext cx="3122203" cy="1100707"/>
            <a:chOff x="6046874" y="2999866"/>
            <a:chExt cx="1672912" cy="1894135"/>
          </a:xfrm>
        </p:grpSpPr>
        <p:sp>
          <p:nvSpPr>
            <p:cNvPr id="20" name="Rounded Rectangle 19"/>
            <p:cNvSpPr/>
            <p:nvPr/>
          </p:nvSpPr>
          <p:spPr>
            <a:xfrm>
              <a:off x="6046874" y="2999866"/>
              <a:ext cx="1672912" cy="1894135"/>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1" name="Rounded Rectangle 4"/>
            <p:cNvSpPr/>
            <p:nvPr/>
          </p:nvSpPr>
          <p:spPr>
            <a:xfrm>
              <a:off x="6095872" y="3048864"/>
              <a:ext cx="1574916" cy="179613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dirty="0">
                  <a:latin typeface="Times New Roman" panose="02020603050405020304" pitchFamily="18" charset="0"/>
                  <a:cs typeface="Times New Roman" panose="02020603050405020304" pitchFamily="18" charset="0"/>
                </a:rPr>
                <a:t>I</a:t>
              </a:r>
              <a:r>
                <a:rPr lang="en-US" sz="2000" kern="1200" dirty="0" smtClean="0">
                  <a:latin typeface="Times New Roman" panose="02020603050405020304" pitchFamily="18" charset="0"/>
                  <a:cs typeface="Times New Roman" panose="02020603050405020304" pitchFamily="18" charset="0"/>
                </a:rPr>
                <a:t>mplemented </a:t>
              </a:r>
              <a:r>
                <a:rPr lang="en-US" sz="2000" kern="1200" dirty="0">
                  <a:latin typeface="Times New Roman" panose="02020603050405020304" pitchFamily="18" charset="0"/>
                  <a:cs typeface="Times New Roman" panose="02020603050405020304" pitchFamily="18" charset="0"/>
                </a:rPr>
                <a:t>on the scaled data for dimensionality reduction</a:t>
              </a:r>
              <a:endParaRPr lang="en-IN" sz="2000" kern="1200" dirty="0">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7193143" y="3935752"/>
            <a:ext cx="3122204" cy="955495"/>
            <a:chOff x="8184605" y="2999866"/>
            <a:chExt cx="1549395" cy="1348965"/>
          </a:xfrm>
        </p:grpSpPr>
        <p:sp>
          <p:nvSpPr>
            <p:cNvPr id="23" name="Rounded Rectangle 22"/>
            <p:cNvSpPr/>
            <p:nvPr/>
          </p:nvSpPr>
          <p:spPr>
            <a:xfrm>
              <a:off x="8184605" y="2999866"/>
              <a:ext cx="1549395" cy="1348965"/>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4" name="Rounded Rectangle 4"/>
            <p:cNvSpPr/>
            <p:nvPr/>
          </p:nvSpPr>
          <p:spPr>
            <a:xfrm>
              <a:off x="8224115" y="3039376"/>
              <a:ext cx="1470375" cy="12699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dirty="0">
                  <a:latin typeface="Times New Roman" panose="02020603050405020304" pitchFamily="18" charset="0"/>
                  <a:cs typeface="Times New Roman" panose="02020603050405020304" pitchFamily="18" charset="0"/>
                </a:rPr>
                <a:t>A</a:t>
              </a:r>
              <a:r>
                <a:rPr lang="en-US" sz="2000" kern="1200" dirty="0" smtClean="0">
                  <a:latin typeface="Times New Roman" panose="02020603050405020304" pitchFamily="18" charset="0"/>
                  <a:cs typeface="Times New Roman" panose="02020603050405020304" pitchFamily="18" charset="0"/>
                </a:rPr>
                <a:t>ll </a:t>
              </a:r>
              <a:r>
                <a:rPr lang="en-US" sz="2000" kern="1200" dirty="0">
                  <a:latin typeface="Times New Roman" panose="02020603050405020304" pitchFamily="18" charset="0"/>
                  <a:cs typeface="Times New Roman" panose="02020603050405020304" pitchFamily="18" charset="0"/>
                </a:rPr>
                <a:t>5 PCA components for helmet detection model.</a:t>
              </a:r>
              <a:endParaRPr lang="en-IN" sz="2000" kern="1200" dirty="0">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a:off x="7193143" y="5057511"/>
            <a:ext cx="3122204" cy="904116"/>
            <a:chOff x="10198819" y="2999866"/>
            <a:chExt cx="1549395" cy="1595577"/>
          </a:xfrm>
        </p:grpSpPr>
        <p:sp>
          <p:nvSpPr>
            <p:cNvPr id="26" name="Rounded Rectangle 25"/>
            <p:cNvSpPr/>
            <p:nvPr/>
          </p:nvSpPr>
          <p:spPr>
            <a:xfrm>
              <a:off x="10198819" y="2999866"/>
              <a:ext cx="1549395" cy="1595577"/>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7" name="Rounded Rectangle 4"/>
            <p:cNvSpPr/>
            <p:nvPr/>
          </p:nvSpPr>
          <p:spPr>
            <a:xfrm>
              <a:off x="10244199" y="3045246"/>
              <a:ext cx="1458635" cy="15048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dirty="0">
                  <a:latin typeface="Times New Roman" panose="02020603050405020304" pitchFamily="18" charset="0"/>
                  <a:cs typeface="Times New Roman" panose="02020603050405020304" pitchFamily="18" charset="0"/>
                </a:rPr>
                <a:t>O</a:t>
              </a:r>
              <a:r>
                <a:rPr lang="en-US" sz="2000" kern="1200" dirty="0" smtClean="0">
                  <a:latin typeface="Times New Roman" panose="02020603050405020304" pitchFamily="18" charset="0"/>
                  <a:cs typeface="Times New Roman" panose="02020603050405020304" pitchFamily="18" charset="0"/>
                </a:rPr>
                <a:t>nly </a:t>
              </a:r>
              <a:r>
                <a:rPr lang="en-US" sz="2000" kern="1200" dirty="0">
                  <a:latin typeface="Times New Roman" panose="02020603050405020304" pitchFamily="18" charset="0"/>
                  <a:cs typeface="Times New Roman" panose="02020603050405020304" pitchFamily="18" charset="0"/>
                </a:rPr>
                <a:t>6 PCA components for cyclist lane detection model.</a:t>
              </a:r>
              <a:endParaRPr lang="en-IN" sz="2000" kern="1200" dirty="0">
                <a:latin typeface="Times New Roman" panose="02020603050405020304" pitchFamily="18" charset="0"/>
                <a:cs typeface="Times New Roman" panose="02020603050405020304" pitchFamily="18" charset="0"/>
              </a:endParaRPr>
            </a:p>
          </p:txBody>
        </p:sp>
      </p:grpSp>
      <p:cxnSp>
        <p:nvCxnSpPr>
          <p:cNvPr id="29" name="Straight Arrow Connector 28"/>
          <p:cNvCxnSpPr/>
          <p:nvPr/>
        </p:nvCxnSpPr>
        <p:spPr>
          <a:xfrm>
            <a:off x="5443993" y="4369283"/>
            <a:ext cx="1177493" cy="43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2799397" y="2097695"/>
            <a:ext cx="1138453" cy="400110"/>
          </a:xfrm>
          <a:prstGeom prst="rect">
            <a:avLst/>
          </a:prstGeom>
          <a:noFill/>
        </p:spPr>
        <p:txBody>
          <a:bodyPr wrap="none" rtlCol="0">
            <a:spAutoFit/>
          </a:bodyPr>
          <a:lstStyle/>
          <a:p>
            <a:r>
              <a:rPr lang="en-GB" sz="2000" dirty="0" smtClean="0">
                <a:latin typeface="Times New Roman" panose="02020603050405020304" pitchFamily="18" charset="0"/>
                <a:cs typeface="Times New Roman" panose="02020603050405020304" pitchFamily="18" charset="0"/>
              </a:rPr>
              <a:t>K-Means</a:t>
            </a:r>
            <a:endParaRPr lang="en-IN"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8411842" y="2097695"/>
            <a:ext cx="684803" cy="400110"/>
          </a:xfrm>
          <a:prstGeom prst="rect">
            <a:avLst/>
          </a:prstGeom>
          <a:noFill/>
        </p:spPr>
        <p:txBody>
          <a:bodyPr wrap="none" rtlCol="0">
            <a:spAutoFit/>
          </a:bodyPr>
          <a:lstStyle/>
          <a:p>
            <a:r>
              <a:rPr lang="en-GB" sz="2000" dirty="0" smtClean="0">
                <a:latin typeface="Times New Roman" panose="02020603050405020304" pitchFamily="18" charset="0"/>
                <a:cs typeface="Times New Roman" panose="02020603050405020304" pitchFamily="18" charset="0"/>
              </a:rPr>
              <a:t>PCA</a:t>
            </a:r>
            <a:endParaRPr lang="en-IN" sz="20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15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C63B34EA-6C83-6424-986F-2CF933C33459}"/>
              </a:ext>
            </a:extLst>
          </p:cNvPr>
          <p:cNvGraphicFramePr/>
          <p:nvPr>
            <p:extLst>
              <p:ext uri="{D42A27DB-BD31-4B8C-83A1-F6EECF244321}">
                <p14:modId xmlns:p14="http://schemas.microsoft.com/office/powerpoint/2010/main" val="1098142024"/>
              </p:ext>
            </p:extLst>
          </p:nvPr>
        </p:nvGraphicFramePr>
        <p:xfrm>
          <a:off x="5674291" y="413886"/>
          <a:ext cx="6097406" cy="5698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Google Shape;117;g11dcfcfd39f_0_0">
            <a:extLst>
              <a:ext uri="{FF2B5EF4-FFF2-40B4-BE49-F238E27FC236}">
                <a16:creationId xmlns:a16="http://schemas.microsoft.com/office/drawing/2014/main" xmlns="" id="{46B290A3-731A-2052-0C22-90FD677FCA28}"/>
              </a:ext>
            </a:extLst>
          </p:cNvPr>
          <p:cNvSpPr txBox="1"/>
          <p:nvPr/>
        </p:nvSpPr>
        <p:spPr>
          <a:xfrm>
            <a:off x="256133" y="911401"/>
            <a:ext cx="5839867" cy="4658405"/>
          </a:xfrm>
          <a:prstGeom prst="rect">
            <a:avLst/>
          </a:prstGeom>
          <a:noFill/>
          <a:ln>
            <a:noFill/>
          </a:ln>
        </p:spPr>
        <p:txBody>
          <a:bodyPr spcFirstLastPara="1" wrap="square" lIns="121900" tIns="121900" rIns="121900" bIns="121900" anchor="ctr" anchorCtr="0">
            <a:noAutofit/>
          </a:bodyPr>
          <a:lstStyle/>
          <a:p>
            <a:pPr algn="just">
              <a:buSzPts val="4000"/>
            </a:pPr>
            <a:r>
              <a:rPr lang="en-IN" sz="4400" b="1" dirty="0">
                <a:latin typeface="Times New Roman" panose="02020603050405020304" pitchFamily="18" charset="0"/>
                <a:ea typeface="Roboto Slab"/>
                <a:cs typeface="Times New Roman" panose="02020603050405020304" pitchFamily="18" charset="0"/>
                <a:sym typeface="Roboto Slab"/>
              </a:rPr>
              <a:t>CLASSIFICATION </a:t>
            </a:r>
          </a:p>
        </p:txBody>
      </p:sp>
      <p:sp>
        <p:nvSpPr>
          <p:cNvPr id="8" name="TextBox 7"/>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218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7;g11dcfcfd39f_0_0">
            <a:extLst>
              <a:ext uri="{FF2B5EF4-FFF2-40B4-BE49-F238E27FC236}">
                <a16:creationId xmlns:a16="http://schemas.microsoft.com/office/drawing/2014/main" xmlns="" id="{46B290A3-731A-2052-0C22-90FD677FCA28}"/>
              </a:ext>
            </a:extLst>
          </p:cNvPr>
          <p:cNvSpPr txBox="1"/>
          <p:nvPr/>
        </p:nvSpPr>
        <p:spPr>
          <a:xfrm>
            <a:off x="397533" y="977727"/>
            <a:ext cx="2776988" cy="4174166"/>
          </a:xfrm>
          <a:prstGeom prst="rect">
            <a:avLst/>
          </a:prstGeom>
          <a:noFill/>
          <a:ln>
            <a:noFill/>
          </a:ln>
        </p:spPr>
        <p:txBody>
          <a:bodyPr spcFirstLastPara="1" wrap="square" lIns="121900" tIns="121900" rIns="121900" bIns="121900" anchor="ctr" anchorCtr="0">
            <a:noAutofit/>
          </a:bodyPr>
          <a:lstStyle/>
          <a:p>
            <a:pPr algn="just">
              <a:buSzPts val="4000"/>
            </a:pPr>
            <a:r>
              <a:rPr lang="en-GB" sz="4400" b="1" dirty="0" smtClean="0">
                <a:latin typeface="Times New Roman" panose="02020603050405020304" pitchFamily="18" charset="0"/>
                <a:ea typeface="Roboto Slab"/>
                <a:cs typeface="Times New Roman" panose="02020603050405020304" pitchFamily="18" charset="0"/>
                <a:sym typeface="Roboto Slab"/>
              </a:rPr>
              <a:t>RESULTS</a:t>
            </a:r>
            <a:endParaRPr lang="en-IN" sz="4400" b="1" dirty="0">
              <a:latin typeface="Times New Roman" panose="02020603050405020304" pitchFamily="18" charset="0"/>
              <a:ea typeface="Roboto Slab"/>
              <a:cs typeface="Times New Roman" panose="02020603050405020304" pitchFamily="18" charset="0"/>
              <a:sym typeface="Roboto Slab"/>
            </a:endParaRPr>
          </a:p>
        </p:txBody>
      </p:sp>
      <p:graphicFrame>
        <p:nvGraphicFramePr>
          <p:cNvPr id="2" name="Table 1">
            <a:extLst>
              <a:ext uri="{FF2B5EF4-FFF2-40B4-BE49-F238E27FC236}">
                <a16:creationId xmlns:a16="http://schemas.microsoft.com/office/drawing/2014/main" xmlns="" id="{EE2CD9BB-56CE-615E-B69F-C143B6C3787F}"/>
              </a:ext>
            </a:extLst>
          </p:cNvPr>
          <p:cNvGraphicFramePr>
            <a:graphicFrameLocks noGrp="1"/>
          </p:cNvGraphicFramePr>
          <p:nvPr>
            <p:extLst>
              <p:ext uri="{D42A27DB-BD31-4B8C-83A1-F6EECF244321}">
                <p14:modId xmlns:p14="http://schemas.microsoft.com/office/powerpoint/2010/main" val="2421059520"/>
              </p:ext>
            </p:extLst>
          </p:nvPr>
        </p:nvGraphicFramePr>
        <p:xfrm>
          <a:off x="6320285" y="280514"/>
          <a:ext cx="5092482" cy="1771047"/>
        </p:xfrm>
        <a:graphic>
          <a:graphicData uri="http://schemas.openxmlformats.org/drawingml/2006/table">
            <a:tbl>
              <a:tblPr firstRow="1" firstCol="1" bandRow="1">
                <a:tableStyleId>{5DA37D80-6434-44D0-A028-1B22A696006F}</a:tableStyleId>
              </a:tblPr>
              <a:tblGrid>
                <a:gridCol w="645858">
                  <a:extLst>
                    <a:ext uri="{9D8B030D-6E8A-4147-A177-3AD203B41FA5}">
                      <a16:colId xmlns:a16="http://schemas.microsoft.com/office/drawing/2014/main" xmlns="" val="2981576062"/>
                    </a:ext>
                  </a:extLst>
                </a:gridCol>
                <a:gridCol w="1913910">
                  <a:extLst>
                    <a:ext uri="{9D8B030D-6E8A-4147-A177-3AD203B41FA5}">
                      <a16:colId xmlns:a16="http://schemas.microsoft.com/office/drawing/2014/main" xmlns="" val="668755380"/>
                    </a:ext>
                  </a:extLst>
                </a:gridCol>
                <a:gridCol w="1266357"/>
                <a:gridCol w="1266357">
                  <a:extLst>
                    <a:ext uri="{9D8B030D-6E8A-4147-A177-3AD203B41FA5}">
                      <a16:colId xmlns:a16="http://schemas.microsoft.com/office/drawing/2014/main" xmlns="" val="3950041630"/>
                    </a:ext>
                  </a:extLst>
                </a:gridCol>
              </a:tblGrid>
              <a:tr h="441381">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Sr. No.</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Classifier – cyclist lane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 </a:t>
                      </a:r>
                    </a:p>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Test accuracy</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070175590"/>
                  </a:ext>
                </a:extLst>
              </a:tr>
              <a:tr h="462012">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Decision Tree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97.25%</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83.22 </a:t>
                      </a:r>
                      <a:r>
                        <a:rPr lang="en-US" sz="1800" dirty="0">
                          <a:solidFill>
                            <a:schemeClr val="tx1"/>
                          </a:solidFill>
                          <a:effectLst/>
                          <a:latin typeface="Times New Roman" panose="02020603050405020304" pitchFamily="18" charset="0"/>
                          <a:cs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864839313"/>
                  </a:ext>
                </a:extLst>
              </a:tr>
              <a:tr h="365760">
                <a:tc>
                  <a:txBody>
                    <a:bodyPr/>
                    <a:lstStyle/>
                    <a:p>
                      <a:pPr marL="0" marR="0" algn="l">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2</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l">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Random Forest</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l">
                        <a:spcBef>
                          <a:spcPts val="0"/>
                        </a:spcBef>
                        <a:spcAft>
                          <a:spcPts val="0"/>
                        </a:spcAft>
                      </a:pPr>
                      <a:r>
                        <a:rPr lang="en-GB"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l">
                        <a:spcBef>
                          <a:spcPts val="0"/>
                        </a:spcBef>
                        <a:spcAft>
                          <a:spcPts val="0"/>
                        </a:spcAft>
                      </a:pPr>
                      <a:r>
                        <a:rPr lang="en-US" sz="1800" b="1" dirty="0" smtClean="0">
                          <a:solidFill>
                            <a:schemeClr val="tx1"/>
                          </a:solidFill>
                          <a:effectLst/>
                          <a:latin typeface="Times New Roman" panose="02020603050405020304" pitchFamily="18" charset="0"/>
                          <a:cs typeface="Times New Roman" panose="02020603050405020304" pitchFamily="18" charset="0"/>
                        </a:rPr>
                        <a:t>85.44 </a:t>
                      </a:r>
                      <a:r>
                        <a:rPr lang="en-US" sz="1800" b="1" dirty="0">
                          <a:solidFill>
                            <a:schemeClr val="tx1"/>
                          </a:solidFill>
                          <a:effectLst/>
                          <a:latin typeface="Times New Roman" panose="02020603050405020304" pitchFamily="18" charset="0"/>
                          <a:cs typeface="Times New Roman" panose="02020603050405020304" pitchFamily="18" charset="0"/>
                        </a:rPr>
                        <a:t>%</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xmlns="" val="3131488268"/>
                  </a:ext>
                </a:extLst>
              </a:tr>
              <a:tr h="394635">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KNN</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76.08%</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73 </a:t>
                      </a:r>
                      <a:r>
                        <a:rPr lang="en-US" sz="1800" dirty="0">
                          <a:solidFill>
                            <a:schemeClr val="tx1"/>
                          </a:solidFill>
                          <a:effectLst/>
                          <a:latin typeface="Times New Roman" panose="02020603050405020304" pitchFamily="18" charset="0"/>
                          <a:cs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973185206"/>
                  </a:ext>
                </a:extLst>
              </a:tr>
            </a:tbl>
          </a:graphicData>
        </a:graphic>
      </p:graphicFrame>
      <p:graphicFrame>
        <p:nvGraphicFramePr>
          <p:cNvPr id="3" name="Table 2">
            <a:extLst>
              <a:ext uri="{FF2B5EF4-FFF2-40B4-BE49-F238E27FC236}">
                <a16:creationId xmlns:a16="http://schemas.microsoft.com/office/drawing/2014/main" xmlns="" id="{4677AAB5-BE0E-28B1-AF24-ED62FDFA7AEB}"/>
              </a:ext>
            </a:extLst>
          </p:cNvPr>
          <p:cNvGraphicFramePr>
            <a:graphicFrameLocks noGrp="1"/>
          </p:cNvGraphicFramePr>
          <p:nvPr>
            <p:extLst>
              <p:ext uri="{D42A27DB-BD31-4B8C-83A1-F6EECF244321}">
                <p14:modId xmlns:p14="http://schemas.microsoft.com/office/powerpoint/2010/main" val="577642083"/>
              </p:ext>
            </p:extLst>
          </p:nvPr>
        </p:nvGraphicFramePr>
        <p:xfrm>
          <a:off x="6320285" y="2199686"/>
          <a:ext cx="5092481" cy="4066240"/>
        </p:xfrm>
        <a:graphic>
          <a:graphicData uri="http://schemas.openxmlformats.org/drawingml/2006/table">
            <a:tbl>
              <a:tblPr firstRow="1" firstCol="1" bandRow="1">
                <a:tableStyleId>{5DA37D80-6434-44D0-A028-1B22A696006F}</a:tableStyleId>
              </a:tblPr>
              <a:tblGrid>
                <a:gridCol w="642350">
                  <a:extLst>
                    <a:ext uri="{9D8B030D-6E8A-4147-A177-3AD203B41FA5}">
                      <a16:colId xmlns:a16="http://schemas.microsoft.com/office/drawing/2014/main" xmlns="" val="1272264101"/>
                    </a:ext>
                  </a:extLst>
                </a:gridCol>
                <a:gridCol w="1903511">
                  <a:extLst>
                    <a:ext uri="{9D8B030D-6E8A-4147-A177-3AD203B41FA5}">
                      <a16:colId xmlns:a16="http://schemas.microsoft.com/office/drawing/2014/main" xmlns="" val="2400894523"/>
                    </a:ext>
                  </a:extLst>
                </a:gridCol>
                <a:gridCol w="1273310"/>
                <a:gridCol w="1273310">
                  <a:extLst>
                    <a:ext uri="{9D8B030D-6E8A-4147-A177-3AD203B41FA5}">
                      <a16:colId xmlns:a16="http://schemas.microsoft.com/office/drawing/2014/main" xmlns="" val="321937709"/>
                    </a:ext>
                  </a:extLst>
                </a:gridCol>
              </a:tblGrid>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Sr. No.</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Classifier – helmet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a:t>
                      </a:r>
                    </a:p>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Test accuracy</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523279134"/>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Decision Tree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83.86%</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450668269"/>
                  </a:ext>
                </a:extLst>
              </a:tr>
              <a:tr h="351760">
                <a:tc>
                  <a:txBody>
                    <a:bodyPr/>
                    <a:lstStyle/>
                    <a:p>
                      <a:pPr marL="0" marR="0" algn="l">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2</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l">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Random Forest</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l">
                        <a:spcBef>
                          <a:spcPts val="0"/>
                        </a:spcBef>
                        <a:spcAft>
                          <a:spcPts val="0"/>
                        </a:spcAft>
                      </a:pPr>
                      <a:r>
                        <a:rPr lang="en-GB"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99.53%</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l">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87.83%</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xmlns="" val="2189637141"/>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KNN</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89.23%</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88.41%</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497219895"/>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GNB</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85.50%</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84.08%</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78972725"/>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AdaBoost</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85.82%</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84.97%</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993659886"/>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SVM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936311307"/>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a) Linear:</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89.49%</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84.44%</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79228805"/>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 Polynomial:</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84.99%</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85.33%</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383311488"/>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c) RBF:</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91.12%</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88.66%</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826298730"/>
                  </a:ext>
                </a:extLst>
              </a:tr>
              <a:tr h="351760">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 Sigmoid:</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GB"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59.83%</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59.62%</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85654223"/>
                  </a:ext>
                </a:extLst>
              </a:tr>
            </a:tbl>
          </a:graphicData>
        </a:graphic>
      </p:graphicFrame>
      <p:sp>
        <p:nvSpPr>
          <p:cNvPr id="4" name="TextBox 3"/>
          <p:cNvSpPr txBox="1"/>
          <p:nvPr/>
        </p:nvSpPr>
        <p:spPr>
          <a:xfrm>
            <a:off x="3994032" y="980669"/>
            <a:ext cx="1759787" cy="707886"/>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Cyclist travel </a:t>
            </a:r>
          </a:p>
          <a:p>
            <a:r>
              <a:rPr lang="en-GB" sz="2000" b="1" dirty="0" smtClean="0">
                <a:latin typeface="Times New Roman" panose="02020603050405020304" pitchFamily="18" charset="0"/>
                <a:cs typeface="Times New Roman" panose="02020603050405020304" pitchFamily="18" charset="0"/>
              </a:rPr>
              <a:t>lane detection</a:t>
            </a:r>
            <a:endParaRPr lang="en-IN" sz="2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883846" y="4097635"/>
            <a:ext cx="1980157" cy="707886"/>
          </a:xfrm>
          <a:prstGeom prst="rect">
            <a:avLst/>
          </a:prstGeom>
          <a:noFill/>
        </p:spPr>
        <p:txBody>
          <a:bodyPr wrap="none" rtlCol="0">
            <a:spAutoFit/>
          </a:bodyPr>
          <a:lstStyle/>
          <a:p>
            <a:pPr algn="ctr"/>
            <a:r>
              <a:rPr lang="en-GB" sz="2000" b="1" dirty="0" smtClean="0">
                <a:latin typeface="Times New Roman" panose="02020603050405020304" pitchFamily="18" charset="0"/>
                <a:cs typeface="Times New Roman" panose="02020603050405020304" pitchFamily="18" charset="0"/>
              </a:rPr>
              <a:t>Cyclist’s helmet </a:t>
            </a:r>
          </a:p>
          <a:p>
            <a:pPr algn="ctr"/>
            <a:r>
              <a:rPr lang="en-GB" sz="2000" b="1" dirty="0" smtClean="0">
                <a:latin typeface="Times New Roman" panose="02020603050405020304" pitchFamily="18" charset="0"/>
                <a:cs typeface="Times New Roman" panose="02020603050405020304" pitchFamily="18" charset="0"/>
              </a:rPr>
              <a:t>detection</a:t>
            </a:r>
            <a:endParaRPr lang="en-IN" sz="2000" b="1" dirty="0">
              <a:latin typeface="Times New Roman" panose="02020603050405020304" pitchFamily="18" charset="0"/>
              <a:cs typeface="Times New Roman" panose="02020603050405020304" pitchFamily="18" charset="0"/>
            </a:endParaRPr>
          </a:p>
        </p:txBody>
      </p:sp>
      <p:cxnSp>
        <p:nvCxnSpPr>
          <p:cNvPr id="9" name="Elbow Connector 8"/>
          <p:cNvCxnSpPr>
            <a:stCxn id="7" idx="3"/>
            <a:endCxn id="4" idx="1"/>
          </p:cNvCxnSpPr>
          <p:nvPr/>
        </p:nvCxnSpPr>
        <p:spPr>
          <a:xfrm flipV="1">
            <a:off x="3174521" y="1334612"/>
            <a:ext cx="819511" cy="173019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Elbow Connector 11"/>
          <p:cNvCxnSpPr/>
          <p:nvPr/>
        </p:nvCxnSpPr>
        <p:spPr>
          <a:xfrm>
            <a:off x="3229614" y="3064810"/>
            <a:ext cx="709325" cy="1386768"/>
          </a:xfrm>
          <a:prstGeom prst="bentConnector3">
            <a:avLst>
              <a:gd name="adj1" fmla="val 5000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4" idx="3"/>
          </p:cNvCxnSpPr>
          <p:nvPr/>
        </p:nvCxnSpPr>
        <p:spPr>
          <a:xfrm>
            <a:off x="5753819" y="1334612"/>
            <a:ext cx="38818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5753819" y="4532136"/>
            <a:ext cx="38818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319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820BFE-A8DD-49A9-9636-3ACD5AEF61C7}" type="slidenum">
              <a:rPr lang="en-IN" smtClean="0"/>
              <a:t>17</a:t>
            </a:fld>
            <a:endParaRPr lang="en-IN"/>
          </a:p>
        </p:txBody>
      </p:sp>
      <p:sp>
        <p:nvSpPr>
          <p:cNvPr id="5" name="Rectangle 4"/>
          <p:cNvSpPr/>
          <p:nvPr/>
        </p:nvSpPr>
        <p:spPr>
          <a:xfrm>
            <a:off x="2376528" y="2373066"/>
            <a:ext cx="7153340" cy="1446550"/>
          </a:xfrm>
          <a:prstGeom prst="rect">
            <a:avLst/>
          </a:prstGeom>
        </p:spPr>
        <p:txBody>
          <a:bodyPr wrap="square">
            <a:spAutoFit/>
          </a:bodyPr>
          <a:lstStyle/>
          <a:p>
            <a:pPr algn="ctr"/>
            <a:r>
              <a:rPr lang="en-US" sz="4400" b="1" dirty="0">
                <a:latin typeface="Times New Roman" panose="02020603050405020304" pitchFamily="18" charset="0"/>
                <a:cs typeface="Times New Roman" panose="02020603050405020304" pitchFamily="18" charset="0"/>
              </a:rPr>
              <a:t>COMPARISON WITH EXISTING SYSTEMS</a:t>
            </a:r>
            <a:endParaRPr lang="en-IN" sz="4400" dirty="0"/>
          </a:p>
        </p:txBody>
      </p:sp>
      <p:sp>
        <p:nvSpPr>
          <p:cNvPr id="6" name="TextBox 5"/>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3199683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51288325"/>
              </p:ext>
            </p:extLst>
          </p:nvPr>
        </p:nvGraphicFramePr>
        <p:xfrm>
          <a:off x="972930" y="733245"/>
          <a:ext cx="10127410" cy="5336768"/>
        </p:xfrm>
        <a:graphic>
          <a:graphicData uri="http://schemas.openxmlformats.org/drawingml/2006/table">
            <a:tbl>
              <a:tblPr>
                <a:tableStyleId>{21E4AEA4-8DFA-4A89-87EB-49C32662AFE0}</a:tableStyleId>
              </a:tblPr>
              <a:tblGrid>
                <a:gridCol w="1672983"/>
                <a:gridCol w="1973363"/>
                <a:gridCol w="2508480"/>
                <a:gridCol w="1939545"/>
                <a:gridCol w="2033039"/>
              </a:tblGrid>
              <a:tr h="394418">
                <a:tc>
                  <a:txBody>
                    <a:bodyPr/>
                    <a:lstStyle/>
                    <a:p>
                      <a:pPr algn="l">
                        <a:spcAft>
                          <a:spcPts val="0"/>
                        </a:spcAft>
                      </a:pPr>
                      <a:r>
                        <a:rPr lang="en-US" sz="2000" b="1" dirty="0">
                          <a:effectLst/>
                          <a:latin typeface="Times New Roman" panose="02020603050405020304" pitchFamily="18" charset="0"/>
                          <a:cs typeface="Times New Roman" panose="02020603050405020304" pitchFamily="18" charset="0"/>
                        </a:rPr>
                        <a:t>Ref. No.</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b="1" dirty="0">
                          <a:effectLst/>
                          <a:latin typeface="Times New Roman" panose="02020603050405020304" pitchFamily="18" charset="0"/>
                          <a:cs typeface="Times New Roman" panose="02020603050405020304" pitchFamily="18" charset="0"/>
                        </a:rPr>
                        <a:t>Approach</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b="1" dirty="0">
                          <a:effectLst/>
                          <a:latin typeface="Times New Roman" panose="02020603050405020304" pitchFamily="18" charset="0"/>
                          <a:cs typeface="Times New Roman" panose="02020603050405020304" pitchFamily="18" charset="0"/>
                        </a:rPr>
                        <a:t>Hardware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b="1">
                          <a:effectLst/>
                          <a:latin typeface="Times New Roman" panose="02020603050405020304" pitchFamily="18" charset="0"/>
                          <a:cs typeface="Times New Roman" panose="02020603050405020304" pitchFamily="18" charset="0"/>
                        </a:rPr>
                        <a:t>Run time</a:t>
                      </a:r>
                      <a:endParaRPr lang="en-IN"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ctr">
                        <a:spcAft>
                          <a:spcPts val="0"/>
                        </a:spcAft>
                      </a:pPr>
                      <a:r>
                        <a:rPr lang="en-US" sz="2000" b="1" dirty="0">
                          <a:effectLst/>
                          <a:latin typeface="Times New Roman" panose="02020603050405020304" pitchFamily="18" charset="0"/>
                          <a:cs typeface="Times New Roman" panose="02020603050405020304" pitchFamily="18" charset="0"/>
                        </a:rPr>
                        <a:t>Accuracy</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r>
              <a:tr h="1529046">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SVM</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a computer with 8 cores of</a:t>
                      </a:r>
                      <a:endParaRPr lang="en-IN" sz="2000">
                        <a:effectLst/>
                        <a:latin typeface="Times New Roman" panose="02020603050405020304" pitchFamily="18" charset="0"/>
                        <a:cs typeface="Times New Roman" panose="02020603050405020304" pitchFamily="18" charset="0"/>
                      </a:endParaRPr>
                    </a:p>
                    <a:p>
                      <a:pPr algn="l">
                        <a:spcAft>
                          <a:spcPts val="0"/>
                        </a:spcAft>
                      </a:pPr>
                      <a:r>
                        <a:rPr lang="en-US" sz="2000">
                          <a:effectLst/>
                          <a:latin typeface="Times New Roman" panose="02020603050405020304" pitchFamily="18" charset="0"/>
                          <a:cs typeface="Times New Roman" panose="02020603050405020304" pitchFamily="18" charset="0"/>
                        </a:rPr>
                        <a:t>2.7 GHz and a memory of 8 GB.</a:t>
                      </a:r>
                      <a:endParaRPr lang="en-IN" sz="2000">
                        <a:effectLst/>
                        <a:latin typeface="Times New Roman" panose="02020603050405020304" pitchFamily="18" charset="0"/>
                        <a:cs typeface="Times New Roman" panose="02020603050405020304" pitchFamily="18" charset="0"/>
                      </a:endParaRPr>
                    </a:p>
                    <a:p>
                      <a:pPr algn="l">
                        <a:spcAft>
                          <a:spcPts val="0"/>
                        </a:spcAft>
                      </a:pPr>
                      <a:r>
                        <a:rPr lang="en-US" sz="2000">
                          <a:effectLst/>
                          <a:latin typeface="Times New Roman" panose="02020603050405020304" pitchFamily="18" charset="0"/>
                          <a:cs typeface="Times New Roman" panose="02020603050405020304" pitchFamily="18" charset="0"/>
                        </a:rPr>
                        <a:t>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0.28 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ctr">
                        <a:spcAft>
                          <a:spcPts val="0"/>
                        </a:spcAft>
                      </a:pPr>
                      <a:r>
                        <a:rPr lang="en-US"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r>
              <a:tr h="678075">
                <a:tc>
                  <a:txBody>
                    <a:bodyPr/>
                    <a:lstStyle/>
                    <a:p>
                      <a:pPr algn="l">
                        <a:spcAft>
                          <a:spcPts val="0"/>
                        </a:spcAft>
                      </a:pPr>
                      <a:r>
                        <a:rPr lang="en-US" sz="2000" dirty="0" smtClean="0">
                          <a:effectLst/>
                          <a:latin typeface="Times New Roman" panose="02020603050405020304" pitchFamily="18" charset="0"/>
                          <a:cs typeface="Times New Roman" panose="02020603050405020304" pitchFamily="18" charset="0"/>
                        </a:rPr>
                        <a:t>[2]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CNN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Windows 10, NVIDIA</a:t>
                      </a:r>
                      <a:endParaRPr lang="en-IN" sz="2000">
                        <a:effectLst/>
                        <a:latin typeface="Times New Roman" panose="02020603050405020304" pitchFamily="18" charset="0"/>
                        <a:cs typeface="Times New Roman" panose="02020603050405020304" pitchFamily="18" charset="0"/>
                      </a:endParaRPr>
                    </a:p>
                    <a:p>
                      <a:pPr algn="l">
                        <a:spcAft>
                          <a:spcPts val="0"/>
                        </a:spcAft>
                      </a:pPr>
                      <a:r>
                        <a:rPr lang="en-US" sz="2000">
                          <a:effectLst/>
                          <a:latin typeface="Times New Roman" panose="02020603050405020304" pitchFamily="18" charset="0"/>
                          <a:cs typeface="Times New Roman" panose="02020603050405020304" pitchFamily="18" charset="0"/>
                        </a:rPr>
                        <a:t>GEFORCE 940 MX.</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moderate time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ctr">
                        <a:spcAft>
                          <a:spcPts val="0"/>
                        </a:spcAft>
                      </a:pPr>
                      <a:r>
                        <a:rPr lang="en-US" sz="2000">
                          <a:effectLst/>
                          <a:latin typeface="Times New Roman" panose="02020603050405020304" pitchFamily="18" charset="0"/>
                          <a:cs typeface="Times New Roman" panose="02020603050405020304" pitchFamily="18" charset="0"/>
                        </a:rPr>
                        <a:t>80%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r>
              <a:tr h="678075">
                <a:tc>
                  <a:txBody>
                    <a:bodyPr/>
                    <a:lstStyle/>
                    <a:p>
                      <a:pPr algn="l">
                        <a:spcAft>
                          <a:spcPts val="0"/>
                        </a:spcAft>
                      </a:pPr>
                      <a:r>
                        <a:rPr lang="en-US" sz="2000" dirty="0" smtClean="0">
                          <a:effectLst/>
                          <a:latin typeface="Times New Roman" panose="02020603050405020304" pitchFamily="18" charset="0"/>
                          <a:cs typeface="Times New Roman" panose="02020603050405020304" pitchFamily="18" charset="0"/>
                        </a:rPr>
                        <a:t>[6]</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LSTM + RNN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GeForce GTX 1660 GPU</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15.6 ms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ctr">
                        <a:spcAft>
                          <a:spcPts val="0"/>
                        </a:spcAft>
                      </a:pPr>
                      <a:r>
                        <a:rPr lang="en-US" sz="2000">
                          <a:effectLst/>
                          <a:latin typeface="Times New Roman" panose="02020603050405020304" pitchFamily="18" charset="0"/>
                          <a:cs typeface="Times New Roman" panose="02020603050405020304" pitchFamily="18" charset="0"/>
                        </a:rPr>
                        <a:t>91%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r>
              <a:tr h="1812704">
                <a:tc>
                  <a:txBody>
                    <a:bodyPr/>
                    <a:lstStyle/>
                    <a:p>
                      <a:pPr algn="l">
                        <a:spcAft>
                          <a:spcPts val="0"/>
                        </a:spcAft>
                      </a:pPr>
                      <a:r>
                        <a:rPr lang="en-US" sz="2000" dirty="0" smtClean="0">
                          <a:effectLst/>
                          <a:latin typeface="Times New Roman" panose="02020603050405020304" pitchFamily="18" charset="0"/>
                          <a:cs typeface="Times New Roman" panose="02020603050405020304" pitchFamily="18" charset="0"/>
                        </a:rPr>
                        <a:t>Proposed </a:t>
                      </a:r>
                      <a:endParaRPr lang="en-IN" sz="2000" dirty="0">
                        <a:effectLst/>
                        <a:latin typeface="Times New Roman" panose="02020603050405020304" pitchFamily="18" charset="0"/>
                        <a:cs typeface="Times New Roman" panose="02020603050405020304" pitchFamily="18" charset="0"/>
                      </a:endParaRPr>
                    </a:p>
                    <a:p>
                      <a:pPr algn="l">
                        <a:spcAft>
                          <a:spcPts val="0"/>
                        </a:spcAft>
                      </a:pPr>
                      <a:r>
                        <a:rPr lang="en-US" sz="2000" dirty="0">
                          <a:effectLst/>
                          <a:latin typeface="Times New Roman" panose="02020603050405020304" pitchFamily="18" charset="0"/>
                          <a:cs typeface="Times New Roman" panose="02020603050405020304" pitchFamily="18" charset="0"/>
                        </a:rPr>
                        <a:t>system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SIFT + Random forest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Intel Core i5-7200U CPU with 2.50GHz processor, Windows 10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l">
                        <a:spcAft>
                          <a:spcPts val="0"/>
                        </a:spcAft>
                      </a:pPr>
                      <a:r>
                        <a:rPr lang="en-US" sz="2000">
                          <a:effectLst/>
                          <a:latin typeface="Times New Roman" panose="02020603050405020304" pitchFamily="18" charset="0"/>
                          <a:cs typeface="Times New Roman" panose="02020603050405020304" pitchFamily="18" charset="0"/>
                        </a:rPr>
                        <a:t>Moderate time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c>
                  <a:txBody>
                    <a:bodyPr/>
                    <a:lstStyle/>
                    <a:p>
                      <a:pPr algn="ctr">
                        <a:spcAft>
                          <a:spcPts val="0"/>
                        </a:spcAft>
                      </a:pPr>
                      <a:r>
                        <a:rPr lang="en-US" sz="2000" dirty="0">
                          <a:effectLst/>
                          <a:latin typeface="Times New Roman" panose="02020603050405020304" pitchFamily="18" charset="0"/>
                          <a:cs typeface="Times New Roman" panose="02020603050405020304" pitchFamily="18" charset="0"/>
                        </a:rPr>
                        <a:t>Cyclist lane detection: </a:t>
                      </a:r>
                      <a:endParaRPr lang="en-IN" sz="2000" dirty="0">
                        <a:effectLst/>
                        <a:latin typeface="Times New Roman" panose="02020603050405020304" pitchFamily="18" charset="0"/>
                        <a:cs typeface="Times New Roman" panose="02020603050405020304" pitchFamily="18" charset="0"/>
                      </a:endParaRPr>
                    </a:p>
                    <a:p>
                      <a:pPr algn="ctr">
                        <a:spcAft>
                          <a:spcPts val="0"/>
                        </a:spcAft>
                      </a:pPr>
                      <a:r>
                        <a:rPr lang="en-US" sz="2000" dirty="0">
                          <a:effectLst/>
                          <a:latin typeface="Times New Roman" panose="02020603050405020304" pitchFamily="18" charset="0"/>
                          <a:cs typeface="Times New Roman" panose="02020603050405020304" pitchFamily="18" charset="0"/>
                        </a:rPr>
                        <a:t>85.44</a:t>
                      </a:r>
                      <a:r>
                        <a:rPr lang="en-US" sz="2000" dirty="0" smtClean="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pPr algn="ctr">
                        <a:spcAft>
                          <a:spcPts val="0"/>
                        </a:spcAft>
                      </a:pPr>
                      <a:r>
                        <a:rPr lang="en-US" sz="2000" dirty="0">
                          <a:effectLst/>
                          <a:latin typeface="Times New Roman" panose="02020603050405020304" pitchFamily="18" charset="0"/>
                          <a:cs typeface="Times New Roman" panose="02020603050405020304" pitchFamily="18" charset="0"/>
                        </a:rPr>
                        <a:t>Helmet detection: 87.83%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08" marR="59508" marT="59508" marB="59508"/>
                </a:tc>
              </a:tr>
            </a:tbl>
          </a:graphicData>
        </a:graphic>
      </p:graphicFrame>
      <p:sp>
        <p:nvSpPr>
          <p:cNvPr id="3" name="TextBox 2"/>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2589480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1008706" y="562675"/>
            <a:ext cx="5284514" cy="1371600"/>
          </a:xfrm>
          <a:prstGeom prst="rect">
            <a:avLst/>
          </a:prstGeom>
          <a:noFill/>
          <a:ln>
            <a:noFill/>
          </a:ln>
        </p:spPr>
        <p:txBody>
          <a:bodyPr spcFirstLastPara="1" vert="horz" wrap="square" lIns="121900" tIns="121900" rIns="121900" bIns="121900" rtlCol="0" anchor="ctr" anchorCtr="0">
            <a:noAutofit/>
          </a:bodyPr>
          <a:lstStyle/>
          <a:p>
            <a:r>
              <a:rPr lang="en" sz="4400" b="1" dirty="0" smtClean="0">
                <a:solidFill>
                  <a:schemeClr val="tx1"/>
                </a:solidFill>
                <a:latin typeface="Times New Roman" panose="02020603050405020304" pitchFamily="18" charset="0"/>
                <a:cs typeface="Times New Roman" panose="02020603050405020304" pitchFamily="18" charset="0"/>
              </a:rPr>
              <a:t>CONCLUSION</a:t>
            </a:r>
            <a:endParaRPr sz="44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19</a:t>
            </a:r>
          </a:p>
        </p:txBody>
      </p:sp>
      <p:graphicFrame>
        <p:nvGraphicFramePr>
          <p:cNvPr id="3" name="Diagram 2"/>
          <p:cNvGraphicFramePr/>
          <p:nvPr>
            <p:extLst>
              <p:ext uri="{D42A27DB-BD31-4B8C-83A1-F6EECF244321}">
                <p14:modId xmlns:p14="http://schemas.microsoft.com/office/powerpoint/2010/main" val="2519604805"/>
              </p:ext>
            </p:extLst>
          </p:nvPr>
        </p:nvGraphicFramePr>
        <p:xfrm>
          <a:off x="1612555" y="2227572"/>
          <a:ext cx="8954803" cy="3508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790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6814" y="1413869"/>
            <a:ext cx="3502325" cy="2286000"/>
          </a:xfrm>
        </p:spPr>
        <p:txBody>
          <a:bodyPr>
            <a:normAutofit/>
          </a:bodyPr>
          <a:lstStyle/>
          <a:p>
            <a:r>
              <a:rPr lang="en-GB" sz="4400" b="1" dirty="0" smtClean="0">
                <a:solidFill>
                  <a:schemeClr val="tx1"/>
                </a:solidFill>
                <a:latin typeface="Times New Roman" panose="02020603050405020304" pitchFamily="18" charset="0"/>
                <a:cs typeface="Times New Roman" panose="02020603050405020304" pitchFamily="18" charset="0"/>
              </a:rPr>
              <a:t>CONTENTS </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593566" y="860916"/>
            <a:ext cx="7138358" cy="5257800"/>
          </a:xfrm>
        </p:spPr>
        <p:txBody>
          <a:bodyPr>
            <a:normAutofit/>
          </a:bodyPr>
          <a:lstStyle/>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RESEARCH GAP</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NOVELTY</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COMPARISON WITH EXISTING SYSTEMS</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GB"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0493" y="6434213"/>
            <a:ext cx="300082"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937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
            <a:extLst>
              <a:ext uri="{FF2B5EF4-FFF2-40B4-BE49-F238E27FC236}">
                <a16:creationId xmlns:a16="http://schemas.microsoft.com/office/drawing/2014/main" xmlns="" id="{A2F5F086-785B-7FAD-0465-FF5A4FFBD553}"/>
              </a:ext>
            </a:extLst>
          </p:cNvPr>
          <p:cNvSpPr txBox="1">
            <a:spLocks/>
          </p:cNvSpPr>
          <p:nvPr/>
        </p:nvSpPr>
        <p:spPr>
          <a:xfrm>
            <a:off x="1097280" y="892215"/>
            <a:ext cx="5284514" cy="725656"/>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b="1" dirty="0" smtClean="0">
                <a:solidFill>
                  <a:schemeClr val="tx1"/>
                </a:solidFill>
                <a:latin typeface="Times New Roman" panose="02020603050405020304" pitchFamily="18" charset="0"/>
                <a:cs typeface="Times New Roman" panose="02020603050405020304" pitchFamily="18" charset="0"/>
              </a:rPr>
              <a:t>REFERENCES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3C2EBA3C-10F3-77F0-4357-44BD1D6B208A}"/>
              </a:ext>
            </a:extLst>
          </p:cNvPr>
          <p:cNvSpPr txBox="1"/>
          <p:nvPr/>
        </p:nvSpPr>
        <p:spPr>
          <a:xfrm>
            <a:off x="1226676" y="1915064"/>
            <a:ext cx="10047917" cy="427809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algn="just"/>
            <a:r>
              <a:rPr lang="en-US" sz="1600" dirty="0">
                <a:effectLst/>
                <a:latin typeface="Times New Roman" panose="02020603050405020304" pitchFamily="18" charset="0"/>
                <a:ea typeface="Times New Roman" panose="02020603050405020304" pitchFamily="18" charset="0"/>
              </a:rPr>
              <a:t>[1]	W. Tian and M. Lauer, “Fast Cyclist Detection by Cascaded Detector and Geometric Constraint,” in 2015 IEEE 18th International Conference on Intelligent Transportation Systems, 2015, pp. 1286-1291</a:t>
            </a:r>
            <a:r>
              <a:rPr lang="en-US" sz="1600" dirty="0" smtClean="0">
                <a:effectLst/>
                <a:latin typeface="Times New Roman" panose="02020603050405020304" pitchFamily="18" charset="0"/>
                <a:ea typeface="Times New Roman" panose="02020603050405020304" pitchFamily="18" charset="0"/>
              </a:rPr>
              <a:t>.</a:t>
            </a:r>
          </a:p>
          <a:p>
            <a:pPr marL="0" marR="0" algn="just"/>
            <a:endParaRPr lang="en-IN" sz="1600" dirty="0">
              <a:effectLst/>
              <a:latin typeface="Times New Roman" panose="02020603050405020304" pitchFamily="18" charset="0"/>
              <a:ea typeface="Times New Roman" panose="02020603050405020304" pitchFamily="18" charset="0"/>
            </a:endParaRPr>
          </a:p>
          <a:p>
            <a:pPr marL="0" marR="0" algn="just"/>
            <a:r>
              <a:rPr lang="en-US" sz="1600" dirty="0" smtClean="0">
                <a:effectLst/>
                <a:latin typeface="Times New Roman" panose="02020603050405020304" pitchFamily="18" charset="0"/>
                <a:ea typeface="Times New Roman" panose="02020603050405020304" pitchFamily="18" charset="0"/>
              </a:rPr>
              <a:t>[2]</a:t>
            </a:r>
            <a:r>
              <a:rPr lang="en-US" sz="1600" dirty="0">
                <a:effectLst/>
                <a:latin typeface="Times New Roman" panose="02020603050405020304" pitchFamily="18" charset="0"/>
                <a:ea typeface="Times New Roman" panose="02020603050405020304" pitchFamily="18" charset="0"/>
              </a:rPr>
              <a:t>	C. A. Rohith, S. A. Nair, P. S. Nair, S. Alphonsa and N. P. John, “An Efficient Helmet Detection for MVD using Deep learning,” in 3rd International Conference on Trends in Electronics and Informatics (ICOEI), 2019, pp. 282-286</a:t>
            </a:r>
            <a:r>
              <a:rPr lang="en-US" sz="1600" dirty="0" smtClean="0">
                <a:effectLst/>
                <a:latin typeface="Times New Roman" panose="02020603050405020304" pitchFamily="18" charset="0"/>
                <a:ea typeface="Times New Roman" panose="02020603050405020304" pitchFamily="18" charset="0"/>
              </a:rPr>
              <a:t>.</a:t>
            </a:r>
          </a:p>
          <a:p>
            <a:pPr marL="0" marR="0" algn="just"/>
            <a:endParaRPr lang="en-IN" sz="1600" dirty="0">
              <a:effectLst/>
              <a:latin typeface="Times New Roman" panose="02020603050405020304" pitchFamily="18" charset="0"/>
              <a:ea typeface="Times New Roman" panose="02020603050405020304" pitchFamily="18" charset="0"/>
            </a:endParaRPr>
          </a:p>
          <a:p>
            <a:pPr marL="0" marR="0" algn="just"/>
            <a:r>
              <a:rPr lang="en-US" sz="1600" dirty="0" smtClean="0">
                <a:effectLst/>
                <a:latin typeface="Times New Roman" panose="02020603050405020304" pitchFamily="18" charset="0"/>
                <a:ea typeface="Times New Roman" panose="02020603050405020304" pitchFamily="18" charset="0"/>
              </a:rPr>
              <a:t>[3]</a:t>
            </a:r>
            <a:r>
              <a:rPr lang="en-US" sz="1600" dirty="0">
                <a:effectLst/>
                <a:latin typeface="Times New Roman" panose="02020603050405020304" pitchFamily="18" charset="0"/>
                <a:ea typeface="Times New Roman" panose="02020603050405020304" pitchFamily="18" charset="0"/>
              </a:rPr>
              <a:t>	R. R. V. e. Silva, K. R. T. Aires and R. d. M. S. Veras, “Helmet Detection on Motorcyclists Using Image Descriptors and Classifiers,” in 27th SIBGRAPI Conference on Graphics, Patterns and Images, 2014, pp. 141-148</a:t>
            </a:r>
            <a:r>
              <a:rPr lang="en-US" sz="1600" dirty="0" smtClean="0">
                <a:effectLst/>
                <a:latin typeface="Times New Roman" panose="02020603050405020304" pitchFamily="18" charset="0"/>
                <a:ea typeface="Times New Roman" panose="02020603050405020304" pitchFamily="18" charset="0"/>
              </a:rPr>
              <a:t>.</a:t>
            </a:r>
          </a:p>
          <a:p>
            <a:pPr marL="0" marR="0" algn="just"/>
            <a:endParaRPr lang="en-IN" sz="1600" dirty="0">
              <a:effectLst/>
              <a:latin typeface="Times New Roman" panose="02020603050405020304" pitchFamily="18" charset="0"/>
              <a:ea typeface="Times New Roman" panose="02020603050405020304" pitchFamily="18" charset="0"/>
            </a:endParaRPr>
          </a:p>
          <a:p>
            <a:pPr marL="0" marR="0" algn="just"/>
            <a:r>
              <a:rPr lang="en-US" sz="1600" dirty="0" smtClean="0">
                <a:effectLst/>
                <a:latin typeface="Times New Roman" panose="02020603050405020304" pitchFamily="18" charset="0"/>
                <a:ea typeface="Times New Roman" panose="02020603050405020304" pitchFamily="18" charset="0"/>
              </a:rPr>
              <a:t>[</a:t>
            </a:r>
            <a:r>
              <a:rPr lang="en-US" sz="1600" dirty="0">
                <a:latin typeface="Times New Roman" panose="02020603050405020304" pitchFamily="18" charset="0"/>
                <a:ea typeface="Times New Roman" panose="02020603050405020304" pitchFamily="18" charset="0"/>
              </a:rPr>
              <a:t>4</a:t>
            </a:r>
            <a:r>
              <a:rPr lang="en-US" sz="1600" dirty="0" smtClean="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Kumar N., Sukavanam N. “Detecting Helmet of Bike Riders in Outdoor Video Sequences for Road Traffic Accidental Avoidance.” In Advances in Intelligent Systems and Computing, vol 941. Springer, Cham</a:t>
            </a:r>
            <a:r>
              <a:rPr lang="en-US" sz="1600" dirty="0" smtClean="0">
                <a:effectLst/>
                <a:latin typeface="Times New Roman" panose="02020603050405020304" pitchFamily="18" charset="0"/>
                <a:ea typeface="Times New Roman" panose="02020603050405020304" pitchFamily="18" charset="0"/>
              </a:rPr>
              <a:t>.</a:t>
            </a:r>
          </a:p>
          <a:p>
            <a:pPr marL="0" marR="0" algn="just"/>
            <a:endParaRPr lang="en-IN" sz="1600" dirty="0">
              <a:effectLst/>
              <a:latin typeface="Times New Roman" panose="02020603050405020304" pitchFamily="18" charset="0"/>
              <a:ea typeface="Times New Roman" panose="02020603050405020304" pitchFamily="18" charset="0"/>
            </a:endParaRPr>
          </a:p>
          <a:p>
            <a:pPr marL="0" marR="0" algn="just"/>
            <a:r>
              <a:rPr lang="en-US" sz="1600" dirty="0" smtClean="0">
                <a:effectLst/>
                <a:latin typeface="Times New Roman" panose="02020603050405020304" pitchFamily="18" charset="0"/>
                <a:ea typeface="Times New Roman" panose="02020603050405020304" pitchFamily="18" charset="0"/>
              </a:rPr>
              <a:t>[5]</a:t>
            </a:r>
            <a:r>
              <a:rPr lang="en-US" sz="1600" dirty="0">
                <a:effectLst/>
                <a:latin typeface="Times New Roman" panose="02020603050405020304" pitchFamily="18" charset="0"/>
                <a:ea typeface="Times New Roman" panose="02020603050405020304" pitchFamily="18" charset="0"/>
              </a:rPr>
              <a:t>	R. Silva, K. Aires, T. Santos, K. Abdala, R. Veras and A. Soares, “Automatic detection of motorcyclists without helmet,” in XXXIX Latin American Computing Conference (CLEI), 2013, pp. 1-7</a:t>
            </a:r>
            <a:r>
              <a:rPr lang="en-US" sz="1600" dirty="0" smtClean="0">
                <a:effectLst/>
                <a:latin typeface="Times New Roman" panose="02020603050405020304" pitchFamily="18" charset="0"/>
                <a:ea typeface="Times New Roman" panose="02020603050405020304" pitchFamily="18" charset="0"/>
              </a:rPr>
              <a:t>.</a:t>
            </a:r>
          </a:p>
          <a:p>
            <a:pPr marL="0" marR="0" algn="just"/>
            <a:endParaRPr lang="en-US" sz="1600" dirty="0">
              <a:latin typeface="Times New Roman" panose="02020603050405020304" pitchFamily="18" charset="0"/>
              <a:ea typeface="Times New Roman" panose="02020603050405020304" pitchFamily="18" charset="0"/>
            </a:endParaRPr>
          </a:p>
          <a:p>
            <a:pPr algn="just"/>
            <a:r>
              <a:rPr lang="en-US" sz="1600" dirty="0" smtClean="0">
                <a:latin typeface="Times New Roman" panose="02020603050405020304" pitchFamily="18" charset="0"/>
                <a:ea typeface="Times New Roman" panose="02020603050405020304" pitchFamily="18" charset="0"/>
              </a:rPr>
              <a:t>[6]</a:t>
            </a:r>
            <a:r>
              <a:rPr lang="en-US" sz="1600"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Zhi Huang, Jun Wang, Lei Pi, Xiaolin Song, Lingfang Yang, “LSTM based trajectory prediction model for cyclist utilizing multiple interactions with environment,” in Pattern Recognition, Volume 112, 2021, 107800, ISSN 0031-3203.</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3809717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4"/>
          <p:cNvSpPr txBox="1"/>
          <p:nvPr/>
        </p:nvSpPr>
        <p:spPr>
          <a:xfrm>
            <a:off x="3467593" y="2640938"/>
            <a:ext cx="5136044" cy="923289"/>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t" anchorCtr="0">
            <a:spAutoFit/>
          </a:bodyPr>
          <a:lstStyle/>
          <a:p>
            <a:pPr algn="ctr">
              <a:buClr>
                <a:srgbClr val="000000"/>
              </a:buClr>
              <a:buSzPts val="4800"/>
            </a:pPr>
            <a:r>
              <a:rPr lang="en" sz="4400" b="1" dirty="0">
                <a:latin typeface="Times New Roman" panose="02020603050405020304" pitchFamily="18" charset="0"/>
                <a:ea typeface="Arial"/>
                <a:cs typeface="Times New Roman" panose="02020603050405020304" pitchFamily="18" charset="0"/>
                <a:sym typeface="Arial"/>
              </a:rPr>
              <a:t>THANK YOU</a:t>
            </a:r>
            <a:endParaRPr sz="4400" b="1" dirty="0">
              <a:latin typeface="Times New Roman" panose="02020603050405020304" pitchFamily="18" charset="0"/>
              <a:ea typeface="Arial"/>
              <a:cs typeface="Times New Roman" panose="02020603050405020304" pitchFamily="18" charset="0"/>
              <a:sym typeface="Arial"/>
            </a:endParaRPr>
          </a:p>
        </p:txBody>
      </p:sp>
      <p:sp>
        <p:nvSpPr>
          <p:cNvPr id="5" name="TextBox 4"/>
          <p:cNvSpPr txBox="1"/>
          <p:nvPr/>
        </p:nvSpPr>
        <p:spPr>
          <a:xfrm>
            <a:off x="200493" y="6434213"/>
            <a:ext cx="415498"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21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1094220" y="514952"/>
            <a:ext cx="5284514" cy="1371600"/>
          </a:xfrm>
          <a:prstGeom prst="rect">
            <a:avLst/>
          </a:prstGeom>
          <a:noFill/>
          <a:ln>
            <a:noFill/>
          </a:ln>
        </p:spPr>
        <p:txBody>
          <a:bodyPr spcFirstLastPara="1" vert="horz" wrap="square" lIns="121900" tIns="121900" rIns="121900" bIns="121900" rtlCol="0" anchor="ctr" anchorCtr="0">
            <a:noAutofit/>
          </a:bodyPr>
          <a:lstStyle/>
          <a:p>
            <a:r>
              <a:rPr lang="en" sz="4400" b="1" dirty="0" smtClean="0">
                <a:solidFill>
                  <a:schemeClr val="tx1"/>
                </a:solidFill>
                <a:latin typeface="Times New Roman" panose="02020603050405020304" pitchFamily="18" charset="0"/>
                <a:cs typeface="Times New Roman" panose="02020603050405020304" pitchFamily="18" charset="0"/>
              </a:rPr>
              <a:t>INTRODUCTION</a:t>
            </a:r>
            <a:endParaRPr sz="4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374962258"/>
              </p:ext>
            </p:extLst>
          </p:nvPr>
        </p:nvGraphicFramePr>
        <p:xfrm>
          <a:off x="1481742" y="1886552"/>
          <a:ext cx="7455224" cy="4186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00493" y="6434213"/>
            <a:ext cx="300082"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37"/>
          <p:cNvSpPr txBox="1"/>
          <p:nvPr/>
        </p:nvSpPr>
        <p:spPr>
          <a:xfrm>
            <a:off x="164733" y="2957168"/>
            <a:ext cx="7992867" cy="923289"/>
          </a:xfrm>
          <a:prstGeom prst="rect">
            <a:avLst/>
          </a:prstGeom>
          <a:noFill/>
          <a:ln>
            <a:noFill/>
          </a:ln>
        </p:spPr>
        <p:txBody>
          <a:bodyPr spcFirstLastPara="1" wrap="square" lIns="121900" tIns="121900" rIns="121900" bIns="121900" anchor="t" anchorCtr="0">
            <a:spAutoFit/>
          </a:bodyPr>
          <a:lstStyle/>
          <a:p>
            <a:pPr marL="42333" algn="ctr">
              <a:buClr>
                <a:schemeClr val="tx1"/>
              </a:buClr>
              <a:buSzPts val="3100"/>
            </a:pPr>
            <a:r>
              <a:rPr lang="en" sz="4400" b="1" dirty="0">
                <a:latin typeface="Times New Roman" panose="02020603050405020304" pitchFamily="18" charset="0"/>
                <a:ea typeface="Roboto Slab"/>
                <a:cs typeface="Times New Roman" panose="02020603050405020304" pitchFamily="18" charset="0"/>
                <a:sym typeface="Roboto Slab"/>
              </a:rPr>
              <a:t>LITERATURE</a:t>
            </a:r>
            <a:r>
              <a:rPr lang="en" sz="4400" b="1" dirty="0">
                <a:solidFill>
                  <a:srgbClr val="002060"/>
                </a:solidFill>
                <a:latin typeface="Times New Roman" panose="02020603050405020304" pitchFamily="18" charset="0"/>
                <a:ea typeface="Roboto Slab"/>
                <a:cs typeface="Times New Roman" panose="02020603050405020304" pitchFamily="18" charset="0"/>
                <a:sym typeface="Roboto Slab"/>
              </a:rPr>
              <a:t> </a:t>
            </a:r>
            <a:r>
              <a:rPr lang="en" sz="4400" b="1" dirty="0">
                <a:latin typeface="Times New Roman" panose="02020603050405020304" pitchFamily="18" charset="0"/>
                <a:ea typeface="Roboto Slab"/>
                <a:cs typeface="Times New Roman" panose="02020603050405020304" pitchFamily="18" charset="0"/>
                <a:sym typeface="Roboto Slab"/>
              </a:rPr>
              <a:t>SURVEY</a:t>
            </a:r>
            <a:endParaRPr dirty="0">
              <a:latin typeface="Times New Roman" panose="02020603050405020304" pitchFamily="18" charset="0"/>
              <a:ea typeface="Arial"/>
              <a:cs typeface="Times New Roman" panose="02020603050405020304" pitchFamily="18" charset="0"/>
              <a:sym typeface="Arial"/>
            </a:endParaRPr>
          </a:p>
        </p:txBody>
      </p:sp>
      <p:pic>
        <p:nvPicPr>
          <p:cNvPr id="1026" name="Picture 2" descr="Stock Photo and Image Portfolio by paper cut design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b="12458"/>
          <a:stretch/>
        </p:blipFill>
        <p:spPr bwMode="auto">
          <a:xfrm>
            <a:off x="7855675" y="1955077"/>
            <a:ext cx="3105211" cy="29274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0493" y="6434213"/>
            <a:ext cx="300082"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55" y="2449902"/>
            <a:ext cx="3303916" cy="349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Mixed </a:t>
            </a:r>
            <a:r>
              <a:rPr lang="en-US" dirty="0">
                <a:solidFill>
                  <a:schemeClr val="tx1"/>
                </a:solidFill>
                <a:latin typeface="Times New Roman" panose="02020603050405020304" pitchFamily="18" charset="0"/>
                <a:cs typeface="Times New Roman" panose="02020603050405020304" pitchFamily="18" charset="0"/>
              </a:rPr>
              <a:t>cascaded </a:t>
            </a:r>
            <a:r>
              <a:rPr lang="en-US" dirty="0" smtClean="0">
                <a:solidFill>
                  <a:schemeClr val="tx1"/>
                </a:solidFill>
                <a:latin typeface="Times New Roman" panose="02020603050405020304" pitchFamily="18" charset="0"/>
                <a:cs typeface="Times New Roman" panose="02020603050405020304" pitchFamily="18" charset="0"/>
              </a:rPr>
              <a:t>detectors</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Decision forest on HOG </a:t>
            </a:r>
            <a:r>
              <a:rPr lang="en-US" dirty="0" smtClean="0">
                <a:solidFill>
                  <a:schemeClr val="tx1"/>
                </a:solidFill>
                <a:latin typeface="Times New Roman" panose="02020603050405020304" pitchFamily="18" charset="0"/>
                <a:cs typeface="Times New Roman" panose="02020603050405020304" pitchFamily="18" charset="0"/>
              </a:rPr>
              <a:t>features</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SVM decision </a:t>
            </a:r>
            <a:r>
              <a:rPr lang="en-US" dirty="0" smtClean="0">
                <a:solidFill>
                  <a:schemeClr val="tx1"/>
                </a:solidFill>
                <a:latin typeface="Times New Roman" panose="02020603050405020304" pitchFamily="18" charset="0"/>
                <a:cs typeface="Times New Roman" panose="02020603050405020304" pitchFamily="18" charset="0"/>
              </a:rPr>
              <a:t>stage</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ROI selection technique using geometric </a:t>
            </a:r>
            <a:r>
              <a:rPr lang="en-US" dirty="0" smtClean="0">
                <a:solidFill>
                  <a:schemeClr val="tx1"/>
                </a:solidFill>
                <a:latin typeface="Times New Roman" panose="02020603050405020304" pitchFamily="18" charset="0"/>
                <a:cs typeface="Times New Roman" panose="02020603050405020304" pitchFamily="18" charset="0"/>
              </a:rPr>
              <a:t>constraints</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Prediction time – 0.28 seconds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444043" y="2449902"/>
            <a:ext cx="3303916" cy="349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Gaussian Mixture Model(GMM</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HOG and LBP </a:t>
            </a:r>
            <a:r>
              <a:rPr lang="en-IN" dirty="0" smtClean="0">
                <a:solidFill>
                  <a:schemeClr val="tx1"/>
                </a:solidFill>
                <a:latin typeface="Times New Roman" panose="02020603050405020304" pitchFamily="18" charset="0"/>
                <a:cs typeface="Times New Roman" panose="02020603050405020304" pitchFamily="18" charset="0"/>
              </a:rPr>
              <a:t>for feature </a:t>
            </a:r>
            <a:r>
              <a:rPr lang="en-GB" dirty="0" smtClean="0">
                <a:solidFill>
                  <a:schemeClr val="tx1"/>
                </a:solidFill>
                <a:latin typeface="Times New Roman" panose="02020603050405020304" pitchFamily="18" charset="0"/>
                <a:cs typeface="Times New Roman" panose="02020603050405020304" pitchFamily="18" charset="0"/>
              </a:rPr>
              <a:t>description</a:t>
            </a:r>
            <a:endParaRPr lang="en-IN"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solidFill>
                  <a:schemeClr val="tx1"/>
                </a:solidFill>
                <a:latin typeface="Times New Roman" panose="02020603050405020304" pitchFamily="18" charset="0"/>
                <a:cs typeface="Times New Roman" panose="02020603050405020304" pitchFamily="18" charset="0"/>
              </a:rPr>
              <a:t>CNN classifier</a:t>
            </a:r>
          </a:p>
          <a:p>
            <a:pPr marL="285750" indent="-28575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Detection accuracy:</a:t>
            </a:r>
          </a:p>
          <a:p>
            <a:pPr lvl="1"/>
            <a:r>
              <a:rPr lang="en-US" dirty="0" smtClean="0">
                <a:solidFill>
                  <a:schemeClr val="tx1"/>
                </a:solidFill>
                <a:latin typeface="Times New Roman" panose="02020603050405020304" pitchFamily="18" charset="0"/>
                <a:cs typeface="Times New Roman" panose="02020603050405020304" pitchFamily="18" charset="0"/>
              </a:rPr>
              <a:t>Motorbike </a:t>
            </a:r>
            <a:r>
              <a:rPr lang="en-US" dirty="0">
                <a:solidFill>
                  <a:schemeClr val="tx1"/>
                </a:solidFill>
                <a:latin typeface="Times New Roman" panose="02020603050405020304" pitchFamily="18" charset="0"/>
                <a:cs typeface="Times New Roman" panose="02020603050405020304" pitchFamily="18" charset="0"/>
              </a:rPr>
              <a:t>– 76%</a:t>
            </a:r>
          </a:p>
          <a:p>
            <a:pPr lvl="1"/>
            <a:r>
              <a:rPr lang="en-US" dirty="0">
                <a:solidFill>
                  <a:schemeClr val="tx1"/>
                </a:solidFill>
                <a:latin typeface="Times New Roman" panose="02020603050405020304" pitchFamily="18" charset="0"/>
                <a:cs typeface="Times New Roman" panose="02020603050405020304" pitchFamily="18" charset="0"/>
              </a:rPr>
              <a:t>Helmet – 80</a:t>
            </a:r>
            <a:r>
              <a:rPr lang="en-US" dirty="0" smtClean="0">
                <a:solidFill>
                  <a:schemeClr val="tx1"/>
                </a:solidFill>
                <a:latin typeface="Times New Roman" panose="02020603050405020304" pitchFamily="18" charset="0"/>
                <a:cs typeface="Times New Roman" panose="02020603050405020304" pitchFamily="18" charset="0"/>
              </a:rPr>
              <a:t>%</a:t>
            </a:r>
          </a:p>
        </p:txBody>
      </p:sp>
      <p:sp>
        <p:nvSpPr>
          <p:cNvPr id="4" name="Rectangle 3"/>
          <p:cNvSpPr/>
          <p:nvPr/>
        </p:nvSpPr>
        <p:spPr>
          <a:xfrm>
            <a:off x="8413632" y="2449902"/>
            <a:ext cx="3303916" cy="349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Helmet detection.</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Moving </a:t>
            </a:r>
            <a:r>
              <a:rPr lang="en-US" dirty="0">
                <a:solidFill>
                  <a:schemeClr val="tx1"/>
                </a:solidFill>
                <a:latin typeface="Times New Roman" panose="02020603050405020304" pitchFamily="18" charset="0"/>
                <a:cs typeface="Times New Roman" panose="02020603050405020304" pitchFamily="18" charset="0"/>
              </a:rPr>
              <a:t>objects </a:t>
            </a:r>
            <a:r>
              <a:rPr lang="en-US" dirty="0" smtClean="0">
                <a:solidFill>
                  <a:schemeClr val="tx1"/>
                </a:solidFill>
                <a:latin typeface="Times New Roman" panose="02020603050405020304" pitchFamily="18" charset="0"/>
                <a:cs typeface="Times New Roman" panose="02020603050405020304" pitchFamily="18" charset="0"/>
              </a:rPr>
              <a:t>segmentation</a:t>
            </a:r>
          </a:p>
          <a:p>
            <a:pPr marL="285750"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Moving objects </a:t>
            </a:r>
            <a:r>
              <a:rPr lang="en-US" dirty="0" smtClean="0">
                <a:solidFill>
                  <a:schemeClr val="tx1"/>
                </a:solidFill>
                <a:latin typeface="Times New Roman" panose="02020603050405020304" pitchFamily="18" charset="0"/>
                <a:cs typeface="Times New Roman" panose="02020603050405020304" pitchFamily="18" charset="0"/>
              </a:rPr>
              <a:t>classification</a:t>
            </a:r>
          </a:p>
          <a:p>
            <a:pPr marL="285750" indent="-28575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Six classifiers:</a:t>
            </a:r>
          </a:p>
          <a:p>
            <a:pPr lvl="1"/>
            <a:r>
              <a:rPr lang="en-US" dirty="0">
                <a:solidFill>
                  <a:schemeClr val="tx1"/>
                </a:solidFill>
                <a:latin typeface="Times New Roman" panose="02020603050405020304" pitchFamily="18" charset="0"/>
                <a:cs typeface="Times New Roman" panose="02020603050405020304" pitchFamily="18" charset="0"/>
              </a:rPr>
              <a:t>SVM, MLP, RBFN, Naive Bayes, Random </a:t>
            </a:r>
            <a:r>
              <a:rPr lang="en-US" dirty="0" smtClean="0">
                <a:solidFill>
                  <a:schemeClr val="tx1"/>
                </a:solidFill>
                <a:latin typeface="Times New Roman" panose="02020603050405020304" pitchFamily="18" charset="0"/>
                <a:cs typeface="Times New Roman" panose="02020603050405020304" pitchFamily="18" charset="0"/>
              </a:rPr>
              <a:t>Forest, KNN</a:t>
            </a:r>
          </a:p>
          <a:p>
            <a:pPr marL="742950" lvl="1"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Test accuracy: 91.37%</a:t>
            </a:r>
          </a:p>
        </p:txBody>
      </p:sp>
      <p:sp>
        <p:nvSpPr>
          <p:cNvPr id="5" name="TextBox 4"/>
          <p:cNvSpPr txBox="1"/>
          <p:nvPr/>
        </p:nvSpPr>
        <p:spPr>
          <a:xfrm>
            <a:off x="474455" y="1095555"/>
            <a:ext cx="3265097"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smtClean="0">
                <a:latin typeface="Times New Roman" panose="02020603050405020304" pitchFamily="18" charset="0"/>
                <a:cs typeface="Times New Roman" panose="02020603050405020304" pitchFamily="18" charset="0"/>
              </a:rPr>
              <a:t>Paper 1: </a:t>
            </a:r>
            <a:r>
              <a:rPr lang="en-US" dirty="0">
                <a:latin typeface="Times New Roman" panose="02020603050405020304" pitchFamily="18" charset="0"/>
                <a:ea typeface="Times New Roman" panose="02020603050405020304" pitchFamily="18" charset="0"/>
                <a:cs typeface="Times New Roman" panose="02020603050405020304" pitchFamily="18" charset="0"/>
              </a:rPr>
              <a:t>Fast Cyclist Detection by Cascaded Detector and Geometric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Constraint</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444043" y="1095555"/>
            <a:ext cx="3265097"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GB" dirty="0" smtClean="0">
                <a:latin typeface="Times New Roman" panose="02020603050405020304" pitchFamily="18" charset="0"/>
                <a:cs typeface="Times New Roman" panose="02020603050405020304" pitchFamily="18" charset="0"/>
              </a:rPr>
              <a:t>Paper 2: </a:t>
            </a:r>
            <a:r>
              <a:rPr lang="en-US" dirty="0">
                <a:latin typeface="Times New Roman" panose="02020603050405020304" pitchFamily="18" charset="0"/>
                <a:ea typeface="Times New Roman" panose="02020603050405020304" pitchFamily="18" charset="0"/>
              </a:rPr>
              <a:t>An Efficient Helmet Detection for MVD using Deep learning</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413631" y="1095555"/>
            <a:ext cx="3265097"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GB" dirty="0" smtClean="0">
                <a:latin typeface="Times New Roman" panose="02020603050405020304" pitchFamily="18" charset="0"/>
                <a:cs typeface="Times New Roman" panose="02020603050405020304" pitchFamily="18" charset="0"/>
              </a:rPr>
              <a:t>Paper 3: </a:t>
            </a:r>
            <a:r>
              <a:rPr lang="en-US" dirty="0">
                <a:latin typeface="Times New Roman" panose="02020603050405020304" pitchFamily="18" charset="0"/>
                <a:ea typeface="Times New Roman" panose="02020603050405020304" pitchFamily="18" charset="0"/>
              </a:rPr>
              <a:t>Helmet Detection on Motorcyclists Using Image Descriptors and Classifiers</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0493" y="6434213"/>
            <a:ext cx="300082"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121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6109" y="1949570"/>
            <a:ext cx="3812872" cy="420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Gaussian filter and Gaussian Mixture </a:t>
            </a:r>
            <a:r>
              <a:rPr lang="en-IN" dirty="0" smtClean="0">
                <a:solidFill>
                  <a:schemeClr val="tx1"/>
                </a:solidFill>
                <a:latin typeface="Times New Roman" panose="02020603050405020304" pitchFamily="18" charset="0"/>
                <a:cs typeface="Times New Roman" panose="02020603050405020304" pitchFamily="18" charset="0"/>
              </a:rPr>
              <a:t>Modelling(GMM</a:t>
            </a:r>
            <a:r>
              <a:rPr lang="en-IN" dirty="0">
                <a:solidFill>
                  <a:schemeClr val="tx1"/>
                </a:solidFill>
                <a:latin typeface="Times New Roman" panose="02020603050405020304" pitchFamily="18" charset="0"/>
                <a:cs typeface="Times New Roman" panose="02020603050405020304" pitchFamily="18" charset="0"/>
              </a:rPr>
              <a:t>) for background subtraction</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solidFill>
                  <a:schemeClr val="tx1"/>
                </a:solidFill>
                <a:latin typeface="Times New Roman" panose="02020603050405020304" pitchFamily="18" charset="0"/>
                <a:cs typeface="Times New Roman" panose="02020603050405020304" pitchFamily="18" charset="0"/>
              </a:rPr>
              <a:t>pre-processing </a:t>
            </a:r>
            <a:r>
              <a:rPr lang="en-IN" dirty="0">
                <a:solidFill>
                  <a:schemeClr val="tx1"/>
                </a:solidFill>
                <a:latin typeface="Times New Roman" panose="02020603050405020304" pitchFamily="18" charset="0"/>
                <a:cs typeface="Times New Roman" panose="02020603050405020304" pitchFamily="18" charset="0"/>
              </a:rPr>
              <a:t>steps like morphological filtering operations, Otsu thresholding</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The foreground processing using </a:t>
            </a:r>
            <a:r>
              <a:rPr lang="en-IN" dirty="0" smtClean="0">
                <a:solidFill>
                  <a:schemeClr val="tx1"/>
                </a:solidFill>
                <a:latin typeface="Times New Roman" panose="02020603050405020304" pitchFamily="18" charset="0"/>
                <a:cs typeface="Times New Roman" panose="02020603050405020304" pitchFamily="18" charset="0"/>
              </a:rPr>
              <a:t>HOG </a:t>
            </a:r>
            <a:r>
              <a:rPr lang="en-IN" dirty="0">
                <a:solidFill>
                  <a:schemeClr val="tx1"/>
                </a:solidFill>
                <a:latin typeface="Times New Roman" panose="02020603050405020304" pitchFamily="18" charset="0"/>
                <a:cs typeface="Times New Roman" panose="02020603050405020304" pitchFamily="18" charset="0"/>
              </a:rPr>
              <a:t>features. </a:t>
            </a:r>
            <a:endParaRPr lang="en-IN"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SVM with </a:t>
            </a:r>
            <a:r>
              <a:rPr lang="en-IN" dirty="0" smtClean="0">
                <a:solidFill>
                  <a:schemeClr val="tx1"/>
                </a:solidFill>
                <a:latin typeface="Times New Roman" panose="02020603050405020304" pitchFamily="18" charset="0"/>
                <a:cs typeface="Times New Roman" panose="02020603050405020304" pitchFamily="18" charset="0"/>
              </a:rPr>
              <a:t>96.67</a:t>
            </a: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accuracy</a:t>
            </a:r>
          </a:p>
          <a:p>
            <a:pPr marL="285750" indent="-285750">
              <a:buFontTx/>
              <a:buChar char="-"/>
            </a:pP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6832122" y="1949571"/>
            <a:ext cx="3812873" cy="420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Circular Hough Transform(CHT), Local Binary Pattern (LBP)  and Histogram of Gradients(HOG)descriptor</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solidFill>
                  <a:schemeClr val="tx1"/>
                </a:solidFill>
                <a:latin typeface="Times New Roman" panose="02020603050405020304" pitchFamily="18" charset="0"/>
                <a:cs typeface="Times New Roman" panose="02020603050405020304" pitchFamily="18" charset="0"/>
              </a:rPr>
              <a:t>Naive </a:t>
            </a:r>
            <a:r>
              <a:rPr lang="en-IN" dirty="0">
                <a:solidFill>
                  <a:schemeClr val="tx1"/>
                </a:solidFill>
                <a:latin typeface="Times New Roman" panose="02020603050405020304" pitchFamily="18" charset="0"/>
                <a:cs typeface="Times New Roman" panose="02020603050405020304" pitchFamily="18" charset="0"/>
              </a:rPr>
              <a:t>Bayes, Random Forest and SVM classifier</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Random Forest algorithm obtained 0.9380 accuracy rate.</a:t>
            </a:r>
          </a:p>
          <a:p>
            <a:pPr marL="285750" indent="-285750">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CHT, HOG and LBP returned a good satisfactory result in helmet detection</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406108" y="650709"/>
            <a:ext cx="3812873"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smtClean="0">
                <a:latin typeface="Times New Roman" panose="02020603050405020304" pitchFamily="18" charset="0"/>
                <a:cs typeface="Times New Roman" panose="02020603050405020304" pitchFamily="18" charset="0"/>
              </a:rPr>
              <a:t>Paper 4: </a:t>
            </a:r>
            <a:r>
              <a:rPr lang="en-US" dirty="0">
                <a:latin typeface="Times New Roman" panose="02020603050405020304" pitchFamily="18" charset="0"/>
                <a:ea typeface="Times New Roman" panose="02020603050405020304" pitchFamily="18" charset="0"/>
              </a:rPr>
              <a:t>Detecting Helmet of Bike Riders in Outdoor Video Sequences for Road Traffic Accidental Avoidance</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32122" y="694145"/>
            <a:ext cx="3812873"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smtClean="0">
                <a:latin typeface="Times New Roman" panose="02020603050405020304" pitchFamily="18" charset="0"/>
                <a:cs typeface="Times New Roman" panose="02020603050405020304" pitchFamily="18" charset="0"/>
              </a:rPr>
              <a:t>Paper 5: </a:t>
            </a:r>
            <a:r>
              <a:rPr lang="en-US" sz="1600" dirty="0">
                <a:solidFill>
                  <a:prstClr val="black"/>
                </a:solidFill>
                <a:latin typeface="Times New Roman" panose="02020603050405020304" pitchFamily="18" charset="0"/>
                <a:ea typeface="Times New Roman" panose="02020603050405020304" pitchFamily="18" charset="0"/>
              </a:rPr>
              <a:t>Automatic detection of motorcyclists without </a:t>
            </a:r>
            <a:r>
              <a:rPr lang="en-US" sz="1600" dirty="0" smtClean="0">
                <a:solidFill>
                  <a:prstClr val="black"/>
                </a:solidFill>
                <a:latin typeface="Times New Roman" panose="02020603050405020304" pitchFamily="18" charset="0"/>
                <a:ea typeface="Times New Roman" panose="02020603050405020304" pitchFamily="18" charset="0"/>
              </a:rPr>
              <a:t>helmet</a:t>
            </a:r>
          </a:p>
          <a:p>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00493" y="6434213"/>
            <a:ext cx="300082"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347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95" y="2198872"/>
            <a:ext cx="3407434" cy="2286000"/>
          </a:xfrm>
        </p:spPr>
        <p:txBody>
          <a:bodyPr>
            <a:noAutofit/>
          </a:bodyPr>
          <a:lstStyle/>
          <a:p>
            <a:pPr algn="ctr"/>
            <a:r>
              <a:rPr lang="en-IN" sz="4400" b="1" dirty="0">
                <a:solidFill>
                  <a:schemeClr val="tx1"/>
                </a:solidFill>
                <a:latin typeface="Times New Roman" panose="02020603050405020304" pitchFamily="18" charset="0"/>
                <a:ea typeface="Roboto Slab"/>
                <a:cs typeface="Times New Roman" panose="02020603050405020304" pitchFamily="18" charset="0"/>
                <a:sym typeface="Roboto Slab"/>
              </a:rPr>
              <a:t>RESEARCH </a:t>
            </a:r>
            <a:br>
              <a:rPr lang="en-IN" sz="4400" b="1" dirty="0">
                <a:solidFill>
                  <a:schemeClr val="tx1"/>
                </a:solidFill>
                <a:latin typeface="Times New Roman" panose="02020603050405020304" pitchFamily="18" charset="0"/>
                <a:ea typeface="Roboto Slab"/>
                <a:cs typeface="Times New Roman" panose="02020603050405020304" pitchFamily="18" charset="0"/>
                <a:sym typeface="Roboto Slab"/>
              </a:rPr>
            </a:br>
            <a:r>
              <a:rPr lang="en-IN" sz="4400" b="1" dirty="0">
                <a:solidFill>
                  <a:schemeClr val="tx1"/>
                </a:solidFill>
                <a:latin typeface="Times New Roman" panose="02020603050405020304" pitchFamily="18" charset="0"/>
                <a:ea typeface="Roboto Slab"/>
                <a:cs typeface="Times New Roman" panose="02020603050405020304" pitchFamily="18" charset="0"/>
                <a:sym typeface="Roboto Slab"/>
              </a:rPr>
              <a:t>GAP</a:t>
            </a:r>
            <a:br>
              <a:rPr lang="en-IN" sz="4400" b="1" dirty="0">
                <a:solidFill>
                  <a:schemeClr val="tx1"/>
                </a:solidFill>
                <a:latin typeface="Times New Roman" panose="02020603050405020304" pitchFamily="18" charset="0"/>
                <a:ea typeface="Roboto Slab"/>
                <a:cs typeface="Times New Roman" panose="02020603050405020304" pitchFamily="18" charset="0"/>
                <a:sym typeface="Roboto Slab"/>
              </a:rPr>
            </a:br>
            <a:endParaRPr lang="en-IN" sz="4400"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36423357"/>
              </p:ext>
            </p:extLst>
          </p:nvPr>
        </p:nvGraphicFramePr>
        <p:xfrm>
          <a:off x="4813539" y="1009291"/>
          <a:ext cx="5727939" cy="477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00493" y="6434213"/>
            <a:ext cx="300082"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310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8966"/>
            <a:ext cx="10058400" cy="1450757"/>
          </a:xfrm>
        </p:spPr>
        <p:txBody>
          <a:bodyPr>
            <a:normAutofit/>
          </a:bodyPr>
          <a:lstStyle/>
          <a:p>
            <a:r>
              <a:rPr lang="en-GB" sz="4400" b="1" dirty="0" smtClean="0">
                <a:solidFill>
                  <a:schemeClr val="tx1"/>
                </a:solidFill>
                <a:latin typeface="Times New Roman" panose="02020603050405020304" pitchFamily="18" charset="0"/>
                <a:cs typeface="Times New Roman" panose="02020603050405020304" pitchFamily="18" charset="0"/>
              </a:rPr>
              <a:t>NOVELTY</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7008" y="1906119"/>
            <a:ext cx="10058400" cy="4023360"/>
          </a:xfrm>
        </p:spPr>
        <p:txBody>
          <a:bodyPr>
            <a:normAutofit/>
          </a:bodyPr>
          <a:lstStyle/>
          <a:p>
            <a:pPr>
              <a:lnSpc>
                <a:spcPct val="250000"/>
              </a:lnSpc>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   Computer </a:t>
            </a:r>
            <a:r>
              <a:rPr lang="en-US" dirty="0">
                <a:solidFill>
                  <a:schemeClr val="tx1"/>
                </a:solidFill>
                <a:latin typeface="Times New Roman" panose="02020603050405020304" pitchFamily="18" charset="0"/>
                <a:cs typeface="Times New Roman" panose="02020603050405020304" pitchFamily="18" charset="0"/>
              </a:rPr>
              <a:t>Vision based </a:t>
            </a:r>
            <a:r>
              <a:rPr lang="en-US" dirty="0" smtClean="0">
                <a:solidFill>
                  <a:schemeClr val="tx1"/>
                </a:solidFill>
                <a:latin typeface="Times New Roman" panose="02020603050405020304" pitchFamily="18" charset="0"/>
                <a:cs typeface="Times New Roman" panose="02020603050405020304" pitchFamily="18" charset="0"/>
              </a:rPr>
              <a:t>approach</a:t>
            </a:r>
          </a:p>
          <a:p>
            <a:pPr>
              <a:lnSpc>
                <a:spcPct val="250000"/>
              </a:lnSpc>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   Custom dataset collected by </a:t>
            </a:r>
            <a:r>
              <a:rPr lang="en-US" dirty="0">
                <a:solidFill>
                  <a:schemeClr val="tx1"/>
                </a:solidFill>
                <a:latin typeface="Times New Roman" panose="02020603050405020304" pitchFamily="18" charset="0"/>
                <a:cs typeface="Times New Roman" panose="02020603050405020304" pitchFamily="18" charset="0"/>
              </a:rPr>
              <a:t>web scraping </a:t>
            </a:r>
            <a:r>
              <a:rPr lang="en-US" dirty="0" smtClean="0">
                <a:solidFill>
                  <a:schemeClr val="tx1"/>
                </a:solidFill>
                <a:latin typeface="Times New Roman" panose="02020603050405020304" pitchFamily="18" charset="0"/>
                <a:cs typeface="Times New Roman" panose="02020603050405020304" pitchFamily="18" charset="0"/>
              </a:rPr>
              <a:t>and camera capture</a:t>
            </a:r>
          </a:p>
          <a:p>
            <a:pPr>
              <a:lnSpc>
                <a:spcPct val="250000"/>
              </a:lnSpc>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   Detection of both cyclist travel lane and helmet</a:t>
            </a:r>
          </a:p>
          <a:p>
            <a:pPr>
              <a:lnSpc>
                <a:spcPct val="250000"/>
              </a:lnSpc>
              <a:buFont typeface="Wingdings" panose="05000000000000000000" pitchFamily="2" charset="2"/>
              <a:buChar char="Ø"/>
            </a:pPr>
            <a:r>
              <a:rPr lang="en-GB" dirty="0" smtClean="0">
                <a:solidFill>
                  <a:schemeClr val="tx1"/>
                </a:solidFill>
                <a:latin typeface="Times New Roman" panose="02020603050405020304" pitchFamily="18" charset="0"/>
                <a:cs typeface="Times New Roman" panose="02020603050405020304" pitchFamily="18" charset="0"/>
              </a:rPr>
              <a:t>   Accurate detection</a:t>
            </a:r>
            <a:endParaRPr lang="en-IN" dirty="0">
              <a:solidFill>
                <a:schemeClr val="tx1"/>
              </a:solidFill>
              <a:latin typeface="Times New Roman" panose="02020603050405020304" pitchFamily="18" charset="0"/>
              <a:cs typeface="Times New Roman" panose="02020603050405020304" pitchFamily="18" charset="0"/>
            </a:endParaRPr>
          </a:p>
          <a:p>
            <a:pPr>
              <a:lnSpc>
                <a:spcPct val="250000"/>
              </a:lnSpc>
            </a:pPr>
            <a:endParaRPr lang="en-IN" dirty="0">
              <a:solidFill>
                <a:schemeClr val="tx1"/>
              </a:solidFill>
            </a:endParaRPr>
          </a:p>
        </p:txBody>
      </p:sp>
      <p:sp>
        <p:nvSpPr>
          <p:cNvPr id="6" name="TextBox 5"/>
          <p:cNvSpPr txBox="1"/>
          <p:nvPr/>
        </p:nvSpPr>
        <p:spPr>
          <a:xfrm>
            <a:off x="200493" y="6434213"/>
            <a:ext cx="300082"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887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1" name="Google Shape;201;p3"/>
          <p:cNvSpPr txBox="1"/>
          <p:nvPr/>
        </p:nvSpPr>
        <p:spPr>
          <a:xfrm>
            <a:off x="112144" y="2647459"/>
            <a:ext cx="7219800" cy="923289"/>
          </a:xfrm>
          <a:prstGeom prst="rect">
            <a:avLst/>
          </a:prstGeom>
          <a:noFill/>
          <a:ln>
            <a:noFill/>
          </a:ln>
        </p:spPr>
        <p:txBody>
          <a:bodyPr spcFirstLastPara="1" wrap="square" lIns="121900" tIns="121900" rIns="121900" bIns="121900" anchor="t" anchorCtr="0">
            <a:spAutoFit/>
          </a:bodyPr>
          <a:lstStyle/>
          <a:p>
            <a:pPr marL="42333" algn="ctr">
              <a:buSzPts val="3100"/>
            </a:pPr>
            <a:r>
              <a:rPr lang="en" sz="4400" b="1" dirty="0">
                <a:latin typeface="Times New Roman" panose="02020603050405020304" pitchFamily="18" charset="0"/>
                <a:ea typeface="Roboto Slab"/>
                <a:cs typeface="Times New Roman" panose="02020603050405020304" pitchFamily="18" charset="0"/>
                <a:sym typeface="Roboto Slab"/>
              </a:rPr>
              <a:t>METHODOLOGY</a:t>
            </a:r>
            <a:endParaRPr sz="4400" b="1" dirty="0">
              <a:latin typeface="Times New Roman" panose="02020603050405020304" pitchFamily="18" charset="0"/>
              <a:ea typeface="Roboto Slab"/>
              <a:cs typeface="Times New Roman" panose="02020603050405020304" pitchFamily="18" charset="0"/>
              <a:sym typeface="Roboto Slab"/>
            </a:endParaRPr>
          </a:p>
        </p:txBody>
      </p:sp>
      <p:pic>
        <p:nvPicPr>
          <p:cNvPr id="3" name="Picture 2">
            <a:extLst>
              <a:ext uri="{FF2B5EF4-FFF2-40B4-BE49-F238E27FC236}">
                <a16:creationId xmlns:a16="http://schemas.microsoft.com/office/drawing/2014/main" xmlns="" id="{F24AE019-4A5C-F85E-B441-A2D6725FBFBC}"/>
              </a:ext>
            </a:extLst>
          </p:cNvPr>
          <p:cNvPicPr>
            <a:picLocks noChangeAspect="1"/>
          </p:cNvPicPr>
          <p:nvPr/>
        </p:nvPicPr>
        <p:blipFill>
          <a:blip r:embed="rId3"/>
          <a:stretch>
            <a:fillRect/>
          </a:stretch>
        </p:blipFill>
        <p:spPr>
          <a:xfrm>
            <a:off x="7724182" y="1649680"/>
            <a:ext cx="2918845" cy="2918845"/>
          </a:xfrm>
          <a:prstGeom prst="rect">
            <a:avLst/>
          </a:prstGeom>
        </p:spPr>
      </p:pic>
      <p:sp>
        <p:nvSpPr>
          <p:cNvPr id="6" name="TextBox 5"/>
          <p:cNvSpPr txBox="1"/>
          <p:nvPr/>
        </p:nvSpPr>
        <p:spPr>
          <a:xfrm>
            <a:off x="200493" y="6434213"/>
            <a:ext cx="300082"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7">
      <a:dk1>
        <a:sysClr val="windowText" lastClr="000000"/>
      </a:dk1>
      <a:lt1>
        <a:sysClr val="window" lastClr="FFFFFF"/>
      </a:lt1>
      <a:dk2>
        <a:srgbClr val="373545"/>
      </a:dk2>
      <a:lt2>
        <a:srgbClr val="DCD8DC"/>
      </a:lt2>
      <a:accent1>
        <a:srgbClr val="DECEE8"/>
      </a:accent1>
      <a:accent2>
        <a:srgbClr val="B691CB"/>
      </a:accent2>
      <a:accent3>
        <a:srgbClr val="E1D2EA"/>
      </a:accent3>
      <a:accent4>
        <a:srgbClr val="CDB5DC"/>
      </a:accent4>
      <a:accent5>
        <a:srgbClr val="D3BCDF"/>
      </a:accent5>
      <a:accent6>
        <a:srgbClr val="DCD8DC"/>
      </a:accent6>
      <a:hlink>
        <a:srgbClr val="A8DF5F"/>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857</TotalTime>
  <Words>858</Words>
  <Application>Microsoft Office PowerPoint</Application>
  <PresentationFormat>Widescreen</PresentationFormat>
  <Paragraphs>276</Paragraphs>
  <Slides>21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Roboto Slab</vt:lpstr>
      <vt:lpstr>Times New Roman</vt:lpstr>
      <vt:lpstr>Wingdings</vt:lpstr>
      <vt:lpstr>Retrospect</vt:lpstr>
      <vt:lpstr>Vision based cyclist travel lane and helmet detection     </vt:lpstr>
      <vt:lpstr>CONTENTS </vt:lpstr>
      <vt:lpstr>INTRODUCTION</vt:lpstr>
      <vt:lpstr>PowerPoint Presentation</vt:lpstr>
      <vt:lpstr>PowerPoint Presentation</vt:lpstr>
      <vt:lpstr>PowerPoint Presentation</vt:lpstr>
      <vt:lpstr>RESEARCH  GAP </vt:lpstr>
      <vt:lpstr>NOVELTY</vt:lpstr>
      <vt:lpstr>PowerPoint Presentation</vt:lpstr>
      <vt:lpstr>SYSTEM BLOCK DIAGRAM</vt:lpstr>
      <vt:lpstr>PowerPoint Presentation</vt:lpstr>
      <vt:lpstr>PowerPoint Presentation</vt:lpstr>
      <vt:lpstr>FEATURE EXTRACTION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based cyclist travel lane and helmet detection     (CV CP PID- 12)</dc:title>
  <dc:creator>SHRUSHTI BHATTAD</dc:creator>
  <cp:lastModifiedBy>Microsoft account</cp:lastModifiedBy>
  <cp:revision>44</cp:revision>
  <dcterms:created xsi:type="dcterms:W3CDTF">2022-06-06T16:38:02Z</dcterms:created>
  <dcterms:modified xsi:type="dcterms:W3CDTF">2023-04-13T07:19:01Z</dcterms:modified>
</cp:coreProperties>
</file>