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D93-93DE-42F5-915A-DC87A6DB5118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450B-EABC-49A3-B766-43D0930CA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40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668A7-A697-2028-01B5-36A1E72E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A4F4A1-6DC8-C3F8-68C2-947EAD8B7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DE6FB-9C46-3194-D797-4F58ADA3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63BC1-BD4E-C8E4-7B4B-6D3BE9A3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A516C-A158-E511-944D-B8ABFC6B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02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5C9-4F2E-0242-5D31-BE1B2EC0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6ABEC7-A2F8-6F19-65E0-E687FDDE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AEBAE-9560-E400-0ECF-7646B997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4B5D-314F-06A8-A250-CCD87E36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D6F18-24ED-F2D7-653E-EFA1EC6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44A351-9275-2C45-52FC-71335D2E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2BB374-91D0-3D0B-1F04-9E967FFDD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A13112-DF22-933A-18B8-E047FC8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2030AC-FCD0-7B7E-4508-B297EF99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9166A-A3B6-50F9-B885-9AE441A7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F2B2-F197-D4E1-1F1E-BC0AC7BD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9A9FE-F178-2880-F3B9-DBFB0B6B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313A0-C416-8AB1-7E13-020100CD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757CE-B587-F671-E82A-78E1855C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FAA70-C1AE-EEA4-0E5C-C90E0FE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5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1C223-CB07-EF43-B98E-4D75C00F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034BDB-7957-CDBE-52C4-F48D7FD7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43BDB-F7BD-0232-B357-6D1728E1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F84E3-F483-716C-1109-074525E5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6DA34D-9606-09E1-5596-4FE9BFF9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32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BB853-C7F9-7D36-4830-3B8C7D6C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FB332-C886-6360-2B7E-D69E81AB1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3391B7-534C-3384-D2A2-C8ECFBA0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DF44E5-E3C1-3F2B-9B3D-2CB13B18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7D40A-4ED3-8D46-7BEE-C977605C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1297AD-D20C-C675-1A3C-84A4A9DB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20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BB9D5-4762-CECE-A577-3D8C8F9A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F9FCB-1F66-FDF4-DD4C-3CE53CAD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DF1D2-0DDC-5B99-AC65-FC26A063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34CB0-CF4F-F1FE-9606-B84FEBC08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E3D10D-7D98-D9C6-D6A4-D7BC809C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0B289-AA61-88E8-199D-623FEF1A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B16E61-9335-2FA1-A141-8F76272D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DA97B9-D7DD-0BA3-3FB9-FC1393F1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1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02C1E-6170-27FB-0235-FF9840F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BE5AE3-6A1E-CD48-77DC-6CA92DA9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5D333F-F665-E8BD-5EDC-7360F69E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80CC99-F6AD-3926-B42A-B4B2F7C4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B080B4-6647-BC09-6FC1-5937074D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84679B-00A8-0655-31EC-1C9364B9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3F4C47-AA97-D714-8701-6391CFB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8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EB28A-E084-4163-BC7F-DA5E0A21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E9BCAB-D4E7-F455-0CFF-19EAB90B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B97D7-B6E0-3948-1270-04ABE8768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7CA81-861A-62E0-92D8-0C0C2CFC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1E670-BB22-4E02-717E-A438C64D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7B214F-AA00-D2E6-B6B8-91767229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10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98E8A-7F00-C24E-6EB4-D1267F0E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4DF96A-4C44-D2D8-0B0D-CF4402BF2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2623D-4697-C990-B4CF-D70B1358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610619-4E84-80DE-9EDF-DC21AAC7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8C3928-8DE2-35BF-8049-992F473D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84125A-BA7F-2EA9-7785-3E67F7BC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5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D273E1-EAC9-D92A-FF98-68A45F4E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04110-5227-966B-D44C-079C74E5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637F2-5330-53E2-DC15-B74B1B6DD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C92C6-78BC-44E8-8155-D8D67892C68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6C7E61-DE27-2292-5229-EFC7DB7F4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A60D-E38A-F4D2-4A45-4430B4572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15A78-4A04-4F84-A1D6-4C438F8A5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7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10C33-7036-0CED-B595-76672E68B0E7}"/>
              </a:ext>
            </a:extLst>
          </p:cNvPr>
          <p:cNvSpPr/>
          <p:nvPr/>
        </p:nvSpPr>
        <p:spPr>
          <a:xfrm>
            <a:off x="873286" y="4957820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8C35572-CA3C-DF1B-DC37-E13942B572BE}"/>
              </a:ext>
            </a:extLst>
          </p:cNvPr>
          <p:cNvCxnSpPr/>
          <p:nvPr/>
        </p:nvCxnSpPr>
        <p:spPr>
          <a:xfrm>
            <a:off x="873281" y="5408170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215064-5259-3FA0-3BF0-337B9F2E7A7F}"/>
              </a:ext>
            </a:extLst>
          </p:cNvPr>
          <p:cNvSpPr/>
          <p:nvPr/>
        </p:nvSpPr>
        <p:spPr>
          <a:xfrm>
            <a:off x="7907675" y="4428161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79E66-6DB1-5E4A-E64F-C2A4C7166283}"/>
              </a:ext>
            </a:extLst>
          </p:cNvPr>
          <p:cNvSpPr/>
          <p:nvPr/>
        </p:nvSpPr>
        <p:spPr>
          <a:xfrm>
            <a:off x="7907676" y="616449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640FD-0679-A8CB-C931-B721AA385FCD}"/>
              </a:ext>
            </a:extLst>
          </p:cNvPr>
          <p:cNvSpPr/>
          <p:nvPr/>
        </p:nvSpPr>
        <p:spPr>
          <a:xfrm>
            <a:off x="873303" y="226040"/>
            <a:ext cx="3051425" cy="33797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894751-10E4-7FBD-F5AB-BC4AAF13F809}"/>
              </a:ext>
            </a:extLst>
          </p:cNvPr>
          <p:cNvCxnSpPr/>
          <p:nvPr/>
        </p:nvCxnSpPr>
        <p:spPr>
          <a:xfrm>
            <a:off x="7907674" y="1075363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3C53AD-4B50-36E1-DF07-4F4D48DBC741}"/>
              </a:ext>
            </a:extLst>
          </p:cNvPr>
          <p:cNvCxnSpPr/>
          <p:nvPr/>
        </p:nvCxnSpPr>
        <p:spPr>
          <a:xfrm>
            <a:off x="873277" y="645767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8C9D707-0EE7-35DD-8869-8C1B69F1553A}"/>
              </a:ext>
            </a:extLst>
          </p:cNvPr>
          <p:cNvCxnSpPr/>
          <p:nvPr/>
        </p:nvCxnSpPr>
        <p:spPr>
          <a:xfrm>
            <a:off x="7907674" y="4880225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5EA89CC-4C7C-AEFE-95E4-8CC011154B48}"/>
              </a:ext>
            </a:extLst>
          </p:cNvPr>
          <p:cNvSpPr/>
          <p:nvPr/>
        </p:nvSpPr>
        <p:spPr>
          <a:xfrm>
            <a:off x="1371575" y="3885027"/>
            <a:ext cx="2054832" cy="68836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B7B4E95-B8FD-D57B-6949-18B561365B90}"/>
              </a:ext>
            </a:extLst>
          </p:cNvPr>
          <p:cNvSpPr/>
          <p:nvPr/>
        </p:nvSpPr>
        <p:spPr>
          <a:xfrm>
            <a:off x="5068584" y="3215810"/>
            <a:ext cx="2054832" cy="68836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1DB059-09C7-6227-5B10-02A6BDB008BF}"/>
              </a:ext>
            </a:extLst>
          </p:cNvPr>
          <p:cNvSpPr/>
          <p:nvPr/>
        </p:nvSpPr>
        <p:spPr>
          <a:xfrm>
            <a:off x="5068584" y="1160978"/>
            <a:ext cx="2054832" cy="68836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B25C8DA-9611-19E1-73C6-297814D8FA69}"/>
              </a:ext>
            </a:extLst>
          </p:cNvPr>
          <p:cNvCxnSpPr>
            <a:stCxn id="13" idx="4"/>
            <a:endCxn id="4" idx="0"/>
          </p:cNvCxnSpPr>
          <p:nvPr/>
        </p:nvCxnSpPr>
        <p:spPr>
          <a:xfrm>
            <a:off x="2398991" y="4573396"/>
            <a:ext cx="8" cy="384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B356BD0-DD32-5D76-1125-FA7D05FC085B}"/>
              </a:ext>
            </a:extLst>
          </p:cNvPr>
          <p:cNvCxnSpPr>
            <a:stCxn id="14" idx="6"/>
            <a:endCxn id="7" idx="0"/>
          </p:cNvCxnSpPr>
          <p:nvPr/>
        </p:nvCxnSpPr>
        <p:spPr>
          <a:xfrm>
            <a:off x="7123416" y="3559995"/>
            <a:ext cx="2309972" cy="86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9000535-D1C1-6AC9-85FF-54C376D692F4}"/>
              </a:ext>
            </a:extLst>
          </p:cNvPr>
          <p:cNvCxnSpPr>
            <a:stCxn id="15" idx="6"/>
            <a:endCxn id="8" idx="1"/>
          </p:cNvCxnSpPr>
          <p:nvPr/>
        </p:nvCxnSpPr>
        <p:spPr>
          <a:xfrm>
            <a:off x="7123416" y="1505163"/>
            <a:ext cx="7842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3C85CE2-59F4-E3C1-4B88-C862A6F35A71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2398991" y="3605814"/>
            <a:ext cx="25" cy="2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7C73716-795C-4B22-1E24-0ABD30409100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flipH="1">
            <a:off x="3924728" y="1505163"/>
            <a:ext cx="1143856" cy="4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A3E72CC-BE39-05E0-779F-6980B271B6E7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flipH="1" flipV="1">
            <a:off x="3924728" y="1915927"/>
            <a:ext cx="1143856" cy="164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ED933B1-1BE3-4F44-D21D-BB85722AC034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1371575" y="4229212"/>
            <a:ext cx="2054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E87C6CB-2433-2A28-2D3D-62EED63B5305}"/>
              </a:ext>
            </a:extLst>
          </p:cNvPr>
          <p:cNvCxnSpPr/>
          <p:nvPr/>
        </p:nvCxnSpPr>
        <p:spPr>
          <a:xfrm>
            <a:off x="5068584" y="3554859"/>
            <a:ext cx="2054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DF9A3FC-C58E-E79C-7CDE-B05CBA3B1350}"/>
              </a:ext>
            </a:extLst>
          </p:cNvPr>
          <p:cNvCxnSpPr/>
          <p:nvPr/>
        </p:nvCxnSpPr>
        <p:spPr>
          <a:xfrm>
            <a:off x="5068584" y="1505162"/>
            <a:ext cx="2054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DD388E7-FB80-D108-5BF9-971BDDA133DA}"/>
              </a:ext>
            </a:extLst>
          </p:cNvPr>
          <p:cNvSpPr txBox="1"/>
          <p:nvPr/>
        </p:nvSpPr>
        <p:spPr>
          <a:xfrm>
            <a:off x="873285" y="5018289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0DF0DF4-E58F-2D34-FAA8-F76BA5EF3254}"/>
              </a:ext>
            </a:extLst>
          </p:cNvPr>
          <p:cNvSpPr txBox="1"/>
          <p:nvPr/>
        </p:nvSpPr>
        <p:spPr>
          <a:xfrm>
            <a:off x="868110" y="5463737"/>
            <a:ext cx="305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id_user</a:t>
            </a:r>
            <a:r>
              <a:rPr lang="fr-FR" dirty="0"/>
              <a:t>                            bigint</a:t>
            </a:r>
          </a:p>
          <a:p>
            <a:r>
              <a:rPr lang="fr-FR" dirty="0"/>
              <a:t>nom_user             varchar(200)</a:t>
            </a:r>
          </a:p>
          <a:p>
            <a:r>
              <a:rPr lang="fr-FR" dirty="0"/>
              <a:t>siscriminant        varchar(4)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3EE36A2-AF9A-0FBB-43BC-1C7FB793F833}"/>
              </a:ext>
            </a:extLst>
          </p:cNvPr>
          <p:cNvSpPr txBox="1"/>
          <p:nvPr/>
        </p:nvSpPr>
        <p:spPr>
          <a:xfrm>
            <a:off x="7907671" y="4423028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76D1DA8-6D8D-B71D-B377-6A25A02E4B93}"/>
              </a:ext>
            </a:extLst>
          </p:cNvPr>
          <p:cNvSpPr txBox="1"/>
          <p:nvPr/>
        </p:nvSpPr>
        <p:spPr>
          <a:xfrm>
            <a:off x="7907663" y="616449"/>
            <a:ext cx="305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Canal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9378C0E-807C-6032-70DA-4B0D9C2F4287}"/>
              </a:ext>
            </a:extLst>
          </p:cNvPr>
          <p:cNvSpPr txBox="1"/>
          <p:nvPr/>
        </p:nvSpPr>
        <p:spPr>
          <a:xfrm>
            <a:off x="873281" y="276435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57CD7AD-0E03-DC2A-AD21-7EB57EA2C067}"/>
              </a:ext>
            </a:extLst>
          </p:cNvPr>
          <p:cNvSpPr txBox="1"/>
          <p:nvPr/>
        </p:nvSpPr>
        <p:spPr>
          <a:xfrm>
            <a:off x="7907663" y="1075363"/>
            <a:ext cx="30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id_canal</a:t>
            </a:r>
            <a:r>
              <a:rPr lang="fr-FR" dirty="0"/>
              <a:t>              bigint </a:t>
            </a:r>
          </a:p>
          <a:p>
            <a:r>
              <a:rPr lang="fr-FR" dirty="0"/>
              <a:t>nom_canal        varchar(200)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B1E882F-CE73-7521-79C3-C227A461D82B}"/>
              </a:ext>
            </a:extLst>
          </p:cNvPr>
          <p:cNvSpPr txBox="1"/>
          <p:nvPr/>
        </p:nvSpPr>
        <p:spPr>
          <a:xfrm>
            <a:off x="7907663" y="4880225"/>
            <a:ext cx="305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id_serveur</a:t>
            </a:r>
            <a:r>
              <a:rPr lang="fr-FR" dirty="0"/>
              <a:t>             bigint</a:t>
            </a:r>
          </a:p>
          <a:p>
            <a:r>
              <a:rPr lang="fr-FR" dirty="0"/>
              <a:t>nom_serveur      varchar(200)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6B586C5-E82E-F344-9872-61484AEFAE46}"/>
              </a:ext>
            </a:extLst>
          </p:cNvPr>
          <p:cNvSpPr txBox="1"/>
          <p:nvPr/>
        </p:nvSpPr>
        <p:spPr>
          <a:xfrm>
            <a:off x="906721" y="645767"/>
            <a:ext cx="3051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id_message</a:t>
            </a:r>
            <a:r>
              <a:rPr lang="fr-FR" dirty="0"/>
              <a:t>         varchar(200)</a:t>
            </a:r>
          </a:p>
          <a:p>
            <a:r>
              <a:rPr lang="fr-FR" dirty="0"/>
              <a:t>corp                        text</a:t>
            </a:r>
          </a:p>
          <a:p>
            <a:r>
              <a:rPr lang="fr-FR" dirty="0"/>
              <a:t>discriminant       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varchar(200)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date                         date 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h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eure                      time 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compteur  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       varchar(200)          </a:t>
            </a:r>
            <a:endParaRPr lang="fr-FR" dirty="0">
              <a:effectLst/>
            </a:endParaRPr>
          </a:p>
          <a:p>
            <a:r>
              <a:rPr lang="fr-FR" dirty="0"/>
              <a:t>id_channel           bigint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C589963-D9AC-98E2-5187-E5B6F8EB37E0}"/>
              </a:ext>
            </a:extLst>
          </p:cNvPr>
          <p:cNvSpPr txBox="1"/>
          <p:nvPr/>
        </p:nvSpPr>
        <p:spPr>
          <a:xfrm>
            <a:off x="5363110" y="1160978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avoir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A28E902-3779-F78A-4BEE-00C6E43FD279}"/>
              </a:ext>
            </a:extLst>
          </p:cNvPr>
          <p:cNvSpPr txBox="1"/>
          <p:nvPr/>
        </p:nvSpPr>
        <p:spPr>
          <a:xfrm>
            <a:off x="5475257" y="3185527"/>
            <a:ext cx="126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contenir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827CDB3-D535-26DE-B132-C4A62C7A891E}"/>
              </a:ext>
            </a:extLst>
          </p:cNvPr>
          <p:cNvSpPr txBox="1"/>
          <p:nvPr/>
        </p:nvSpPr>
        <p:spPr>
          <a:xfrm>
            <a:off x="1614756" y="3885027"/>
            <a:ext cx="151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écrire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2575175-375B-FCC0-A5FB-E08351A7CD64}"/>
              </a:ext>
            </a:extLst>
          </p:cNvPr>
          <p:cNvSpPr txBox="1"/>
          <p:nvPr/>
        </p:nvSpPr>
        <p:spPr>
          <a:xfrm>
            <a:off x="2568539" y="466446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DD11202-8043-2208-5BFD-F57143A582B1}"/>
              </a:ext>
            </a:extLst>
          </p:cNvPr>
          <p:cNvSpPr txBox="1"/>
          <p:nvPr/>
        </p:nvSpPr>
        <p:spPr>
          <a:xfrm>
            <a:off x="2432432" y="352185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2F9FCD6-49D1-CB8F-C38F-531741A4BC1A}"/>
              </a:ext>
            </a:extLst>
          </p:cNvPr>
          <p:cNvSpPr txBox="1"/>
          <p:nvPr/>
        </p:nvSpPr>
        <p:spPr>
          <a:xfrm>
            <a:off x="3878434" y="227413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F743327-F96A-45C9-93C6-EE61157EAAAA}"/>
              </a:ext>
            </a:extLst>
          </p:cNvPr>
          <p:cNvSpPr txBox="1"/>
          <p:nvPr/>
        </p:nvSpPr>
        <p:spPr>
          <a:xfrm>
            <a:off x="3878434" y="141679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838022C-0CBC-C6DE-8A11-F4F5884DC227}"/>
              </a:ext>
            </a:extLst>
          </p:cNvPr>
          <p:cNvSpPr txBox="1"/>
          <p:nvPr/>
        </p:nvSpPr>
        <p:spPr>
          <a:xfrm>
            <a:off x="7393969" y="148767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B033C1FC-B34B-3AD5-6AA7-A335FC3942A8}"/>
              </a:ext>
            </a:extLst>
          </p:cNvPr>
          <p:cNvSpPr txBox="1"/>
          <p:nvPr/>
        </p:nvSpPr>
        <p:spPr>
          <a:xfrm>
            <a:off x="9433361" y="410452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152423-DB10-30E2-05D7-4E9A9C66880B}"/>
              </a:ext>
            </a:extLst>
          </p:cNvPr>
          <p:cNvSpPr txBox="1"/>
          <p:nvPr/>
        </p:nvSpPr>
        <p:spPr>
          <a:xfrm>
            <a:off x="9873465" y="0"/>
            <a:ext cx="2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36511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932170-4D36-D4B4-34AE-682CF55CCC3F}"/>
              </a:ext>
            </a:extLst>
          </p:cNvPr>
          <p:cNvSpPr/>
          <p:nvPr/>
        </p:nvSpPr>
        <p:spPr>
          <a:xfrm>
            <a:off x="873286" y="4957820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2FFE00C-1E75-6AFF-0047-C07B160ACC9C}"/>
              </a:ext>
            </a:extLst>
          </p:cNvPr>
          <p:cNvCxnSpPr/>
          <p:nvPr/>
        </p:nvCxnSpPr>
        <p:spPr>
          <a:xfrm>
            <a:off x="873281" y="5408170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1B3C81-3A9E-36B9-B587-856DE462CEEC}"/>
              </a:ext>
            </a:extLst>
          </p:cNvPr>
          <p:cNvSpPr/>
          <p:nvPr/>
        </p:nvSpPr>
        <p:spPr>
          <a:xfrm>
            <a:off x="7907675" y="4428161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87B1B-93E1-5DB4-8227-443E73A71B90}"/>
              </a:ext>
            </a:extLst>
          </p:cNvPr>
          <p:cNvSpPr/>
          <p:nvPr/>
        </p:nvSpPr>
        <p:spPr>
          <a:xfrm>
            <a:off x="7907676" y="616449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0CDEA-8872-3E4A-2F62-BCB575B75A13}"/>
              </a:ext>
            </a:extLst>
          </p:cNvPr>
          <p:cNvSpPr/>
          <p:nvPr/>
        </p:nvSpPr>
        <p:spPr>
          <a:xfrm>
            <a:off x="873303" y="226040"/>
            <a:ext cx="3051425" cy="33797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E0370AD-48F8-91C0-A8E5-86F8E5B1FB75}"/>
              </a:ext>
            </a:extLst>
          </p:cNvPr>
          <p:cNvCxnSpPr/>
          <p:nvPr/>
        </p:nvCxnSpPr>
        <p:spPr>
          <a:xfrm>
            <a:off x="7907674" y="1075363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E0F2A65-EDE2-7579-B68A-6E397523EF7F}"/>
              </a:ext>
            </a:extLst>
          </p:cNvPr>
          <p:cNvCxnSpPr/>
          <p:nvPr/>
        </p:nvCxnSpPr>
        <p:spPr>
          <a:xfrm>
            <a:off x="873277" y="645767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BEC934B-9F99-EC70-BF1B-1530EA093963}"/>
              </a:ext>
            </a:extLst>
          </p:cNvPr>
          <p:cNvCxnSpPr/>
          <p:nvPr/>
        </p:nvCxnSpPr>
        <p:spPr>
          <a:xfrm>
            <a:off x="7907674" y="4880225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AB64C7D-4DC3-2F52-7383-B2E83F9FEC73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2398996" y="3605814"/>
            <a:ext cx="20" cy="141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7C25ADE-1D87-D463-DA18-D5911272FA99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>
            <a:off x="3924728" y="1398529"/>
            <a:ext cx="3982935" cy="51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57FE5-37E9-DBE8-4A1F-4DD39482955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929921" y="2093550"/>
            <a:ext cx="5503461" cy="23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ECDC49C-AF05-C82F-30E8-6037AF90D213}"/>
              </a:ext>
            </a:extLst>
          </p:cNvPr>
          <p:cNvSpPr txBox="1"/>
          <p:nvPr/>
        </p:nvSpPr>
        <p:spPr>
          <a:xfrm>
            <a:off x="873285" y="5018289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C2E4FA1-8725-E6A4-B511-050EACC9B8A1}"/>
              </a:ext>
            </a:extLst>
          </p:cNvPr>
          <p:cNvSpPr txBox="1"/>
          <p:nvPr/>
        </p:nvSpPr>
        <p:spPr>
          <a:xfrm>
            <a:off x="868110" y="5463737"/>
            <a:ext cx="305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id_user</a:t>
            </a:r>
            <a:r>
              <a:rPr lang="fr-FR" dirty="0"/>
              <a:t>                            bigint</a:t>
            </a:r>
          </a:p>
          <a:p>
            <a:r>
              <a:rPr lang="fr-FR" dirty="0"/>
              <a:t>nom_user             varchar(200)</a:t>
            </a:r>
          </a:p>
          <a:p>
            <a:r>
              <a:rPr lang="fr-FR" dirty="0"/>
              <a:t>siscriminant        varchar(4)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B1ACACA-68AD-3BE3-CFC7-7E6566CD4AAD}"/>
              </a:ext>
            </a:extLst>
          </p:cNvPr>
          <p:cNvSpPr txBox="1"/>
          <p:nvPr/>
        </p:nvSpPr>
        <p:spPr>
          <a:xfrm>
            <a:off x="7907671" y="4423028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4EA935B-2108-26FB-CFB8-BE3128CF9000}"/>
              </a:ext>
            </a:extLst>
          </p:cNvPr>
          <p:cNvSpPr txBox="1"/>
          <p:nvPr/>
        </p:nvSpPr>
        <p:spPr>
          <a:xfrm>
            <a:off x="7907663" y="616449"/>
            <a:ext cx="305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Canal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7DABD3E-6402-57FB-1CA8-A28D44C7EF1E}"/>
              </a:ext>
            </a:extLst>
          </p:cNvPr>
          <p:cNvSpPr txBox="1"/>
          <p:nvPr/>
        </p:nvSpPr>
        <p:spPr>
          <a:xfrm>
            <a:off x="873281" y="276435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91014D-A8DB-2734-64FD-9531808DA8DD}"/>
              </a:ext>
            </a:extLst>
          </p:cNvPr>
          <p:cNvSpPr txBox="1"/>
          <p:nvPr/>
        </p:nvSpPr>
        <p:spPr>
          <a:xfrm>
            <a:off x="7907663" y="1075363"/>
            <a:ext cx="30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id_canal </a:t>
            </a:r>
            <a:r>
              <a:rPr lang="fr-FR" dirty="0"/>
              <a:t>             bigint </a:t>
            </a:r>
          </a:p>
          <a:p>
            <a:r>
              <a:rPr lang="fr-FR" dirty="0"/>
              <a:t>nom_canal        varchar(200)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63554B7-25DD-0A6B-D4CA-0F4112E448AC}"/>
              </a:ext>
            </a:extLst>
          </p:cNvPr>
          <p:cNvSpPr txBox="1"/>
          <p:nvPr/>
        </p:nvSpPr>
        <p:spPr>
          <a:xfrm>
            <a:off x="7907663" y="4880225"/>
            <a:ext cx="305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id_serveur</a:t>
            </a:r>
            <a:r>
              <a:rPr lang="fr-FR" dirty="0"/>
              <a:t>             bigint</a:t>
            </a:r>
          </a:p>
          <a:p>
            <a:r>
              <a:rPr lang="fr-FR" dirty="0"/>
              <a:t>nom_serveur      varchar(200)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A5EB07F-49F5-F192-CF64-DA1B88CB0810}"/>
              </a:ext>
            </a:extLst>
          </p:cNvPr>
          <p:cNvSpPr txBox="1"/>
          <p:nvPr/>
        </p:nvSpPr>
        <p:spPr>
          <a:xfrm>
            <a:off x="868110" y="645767"/>
            <a:ext cx="3051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id_message</a:t>
            </a:r>
            <a:r>
              <a:rPr lang="fr-FR" dirty="0"/>
              <a:t>         varchar(200)</a:t>
            </a:r>
          </a:p>
          <a:p>
            <a:r>
              <a:rPr lang="fr-FR" dirty="0"/>
              <a:t>corp                        text</a:t>
            </a:r>
          </a:p>
          <a:p>
            <a:r>
              <a:rPr lang="fr-FR" dirty="0"/>
              <a:t>discriminant       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varchar(200)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date                         date 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h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eure                      time 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compteur  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       varchar(200)          </a:t>
            </a:r>
            <a:endParaRPr lang="fr-FR" dirty="0">
              <a:effectLst/>
            </a:endParaRPr>
          </a:p>
          <a:p>
            <a:r>
              <a:rPr lang="fr-FR" dirty="0"/>
              <a:t>id_channel           bigint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FAE2ED1-A307-9738-DF28-99FA1CF9AF07}"/>
              </a:ext>
            </a:extLst>
          </p:cNvPr>
          <p:cNvSpPr txBox="1"/>
          <p:nvPr/>
        </p:nvSpPr>
        <p:spPr>
          <a:xfrm>
            <a:off x="9873465" y="0"/>
            <a:ext cx="2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68143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D7E239-0406-56EA-DFB0-0B1815FF9DC8}"/>
              </a:ext>
            </a:extLst>
          </p:cNvPr>
          <p:cNvSpPr/>
          <p:nvPr/>
        </p:nvSpPr>
        <p:spPr>
          <a:xfrm>
            <a:off x="873286" y="4957820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E024BE8-4D9C-04AF-42B4-EEB8219DDDF7}"/>
              </a:ext>
            </a:extLst>
          </p:cNvPr>
          <p:cNvCxnSpPr/>
          <p:nvPr/>
        </p:nvCxnSpPr>
        <p:spPr>
          <a:xfrm>
            <a:off x="873281" y="5408170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B9E96D-E4C0-958A-01F6-C9E537C6100D}"/>
              </a:ext>
            </a:extLst>
          </p:cNvPr>
          <p:cNvSpPr/>
          <p:nvPr/>
        </p:nvSpPr>
        <p:spPr>
          <a:xfrm>
            <a:off x="7907675" y="4428161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D2964-BEDC-FBB7-18EC-FD07965600E9}"/>
              </a:ext>
            </a:extLst>
          </p:cNvPr>
          <p:cNvSpPr/>
          <p:nvPr/>
        </p:nvSpPr>
        <p:spPr>
          <a:xfrm>
            <a:off x="7907676" y="616449"/>
            <a:ext cx="3051425" cy="17774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B9ACA-C3EE-9228-EE72-E1BA401003DF}"/>
              </a:ext>
            </a:extLst>
          </p:cNvPr>
          <p:cNvSpPr/>
          <p:nvPr/>
        </p:nvSpPr>
        <p:spPr>
          <a:xfrm>
            <a:off x="873303" y="226040"/>
            <a:ext cx="3051425" cy="33797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ED72ACF-50BF-A32B-3509-A0F9C4172D1B}"/>
              </a:ext>
            </a:extLst>
          </p:cNvPr>
          <p:cNvCxnSpPr/>
          <p:nvPr/>
        </p:nvCxnSpPr>
        <p:spPr>
          <a:xfrm>
            <a:off x="7907674" y="1075363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09D351F-96CD-A748-4FB8-AF47175DCB66}"/>
              </a:ext>
            </a:extLst>
          </p:cNvPr>
          <p:cNvCxnSpPr/>
          <p:nvPr/>
        </p:nvCxnSpPr>
        <p:spPr>
          <a:xfrm>
            <a:off x="873277" y="645767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5694617-5BA2-2AE5-4053-AF03859E5BDE}"/>
              </a:ext>
            </a:extLst>
          </p:cNvPr>
          <p:cNvCxnSpPr/>
          <p:nvPr/>
        </p:nvCxnSpPr>
        <p:spPr>
          <a:xfrm>
            <a:off x="7907674" y="4880225"/>
            <a:ext cx="305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C77D9F0-E95E-2230-AC4E-ABB36548F55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75820" y="3618692"/>
            <a:ext cx="23179" cy="133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7075623-B65D-325B-0442-615BFBE11255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>
          <a:xfrm flipV="1">
            <a:off x="3919531" y="1398529"/>
            <a:ext cx="3988132" cy="67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F7F792C-00A4-F33D-EC71-B93A38C99F5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929921" y="2429600"/>
            <a:ext cx="5503461" cy="199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72EB943-DF2B-4B6C-9645-537BC90DA1D4}"/>
              </a:ext>
            </a:extLst>
          </p:cNvPr>
          <p:cNvSpPr txBox="1"/>
          <p:nvPr/>
        </p:nvSpPr>
        <p:spPr>
          <a:xfrm>
            <a:off x="873285" y="5018289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17BE96F-6F1C-AFA9-954F-8FC385A6F926}"/>
              </a:ext>
            </a:extLst>
          </p:cNvPr>
          <p:cNvSpPr txBox="1"/>
          <p:nvPr/>
        </p:nvSpPr>
        <p:spPr>
          <a:xfrm>
            <a:off x="868110" y="5463737"/>
            <a:ext cx="305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id_user</a:t>
            </a:r>
            <a:r>
              <a:rPr lang="fr-FR" dirty="0"/>
              <a:t>                            bigint</a:t>
            </a:r>
          </a:p>
          <a:p>
            <a:r>
              <a:rPr lang="fr-FR" dirty="0"/>
              <a:t>nom_user             varchar(200)</a:t>
            </a:r>
          </a:p>
          <a:p>
            <a:r>
              <a:rPr lang="fr-FR" dirty="0"/>
              <a:t>siscriminant        varchar(4)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1FBD46-FFBD-4C2B-89B0-7E9236E2B6DF}"/>
              </a:ext>
            </a:extLst>
          </p:cNvPr>
          <p:cNvSpPr txBox="1"/>
          <p:nvPr/>
        </p:nvSpPr>
        <p:spPr>
          <a:xfrm>
            <a:off x="7907671" y="4423028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7053AE3-6934-2932-3FA1-F90D92F12BA9}"/>
              </a:ext>
            </a:extLst>
          </p:cNvPr>
          <p:cNvSpPr txBox="1"/>
          <p:nvPr/>
        </p:nvSpPr>
        <p:spPr>
          <a:xfrm>
            <a:off x="7907663" y="616449"/>
            <a:ext cx="305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Canal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91DA87-E77A-2EFD-8251-30ED82BC4BF3}"/>
              </a:ext>
            </a:extLst>
          </p:cNvPr>
          <p:cNvSpPr txBox="1"/>
          <p:nvPr/>
        </p:nvSpPr>
        <p:spPr>
          <a:xfrm>
            <a:off x="873281" y="276435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D3E247-28F8-E196-A39C-658B6FCDA73B}"/>
              </a:ext>
            </a:extLst>
          </p:cNvPr>
          <p:cNvSpPr txBox="1"/>
          <p:nvPr/>
        </p:nvSpPr>
        <p:spPr>
          <a:xfrm>
            <a:off x="7907663" y="1075363"/>
            <a:ext cx="30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id_canal</a:t>
            </a:r>
            <a:r>
              <a:rPr lang="fr-FR" dirty="0"/>
              <a:t>              bigint </a:t>
            </a:r>
          </a:p>
          <a:p>
            <a:r>
              <a:rPr lang="fr-FR" dirty="0"/>
              <a:t>nom_canal        varchar(200)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A527E59-FDE8-A2E1-1B1E-7B173954E9C3}"/>
              </a:ext>
            </a:extLst>
          </p:cNvPr>
          <p:cNvSpPr txBox="1"/>
          <p:nvPr/>
        </p:nvSpPr>
        <p:spPr>
          <a:xfrm>
            <a:off x="7907663" y="4880225"/>
            <a:ext cx="305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id_serveur</a:t>
            </a:r>
            <a:r>
              <a:rPr lang="fr-FR" dirty="0"/>
              <a:t>             bigint</a:t>
            </a:r>
          </a:p>
          <a:p>
            <a:r>
              <a:rPr lang="fr-FR" dirty="0"/>
              <a:t>nom_serveur      varchar(200)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A5A19B6-0BE7-FD5B-B454-4AC261835598}"/>
              </a:ext>
            </a:extLst>
          </p:cNvPr>
          <p:cNvSpPr txBox="1"/>
          <p:nvPr/>
        </p:nvSpPr>
        <p:spPr>
          <a:xfrm>
            <a:off x="868110" y="645767"/>
            <a:ext cx="3051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id_message</a:t>
            </a:r>
            <a:r>
              <a:rPr lang="fr-FR" dirty="0"/>
              <a:t>         varchar(200)</a:t>
            </a:r>
          </a:p>
          <a:p>
            <a:r>
              <a:rPr lang="fr-FR" dirty="0"/>
              <a:t>corp                        text</a:t>
            </a:r>
          </a:p>
          <a:p>
            <a:r>
              <a:rPr lang="fr-FR" dirty="0"/>
              <a:t>discriminant       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varchar(200)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date                         date 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h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eure                      time </a:t>
            </a:r>
          </a:p>
          <a:p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compteur  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       varchar(200)          </a:t>
            </a:r>
            <a:endParaRPr lang="fr-FR" dirty="0">
              <a:effectLst/>
            </a:endParaRPr>
          </a:p>
          <a:p>
            <a:r>
              <a:rPr lang="fr-FR" dirty="0"/>
              <a:t>id_channel           bigint</a:t>
            </a:r>
          </a:p>
          <a:p>
            <a:r>
              <a:rPr lang="fr-FR" dirty="0"/>
              <a:t>Id_user                   bigint (FK)</a:t>
            </a:r>
          </a:p>
          <a:p>
            <a:r>
              <a:rPr lang="fr-FR" dirty="0"/>
              <a:t>Id_serveur            bigint(FK)</a:t>
            </a:r>
          </a:p>
          <a:p>
            <a:r>
              <a:rPr lang="fr-FR" dirty="0"/>
              <a:t>Id_canal                bigint(FK)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2DE2117-A7BC-596A-ADB5-411B2778DC1F}"/>
              </a:ext>
            </a:extLst>
          </p:cNvPr>
          <p:cNvSpPr txBox="1"/>
          <p:nvPr/>
        </p:nvSpPr>
        <p:spPr>
          <a:xfrm>
            <a:off x="10304980" y="0"/>
            <a:ext cx="18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MPD</a:t>
            </a:r>
          </a:p>
        </p:txBody>
      </p:sp>
    </p:spTree>
    <p:extLst>
      <p:ext uri="{BB962C8B-B14F-4D97-AF65-F5344CB8AC3E}">
        <p14:creationId xmlns:p14="http://schemas.microsoft.com/office/powerpoint/2010/main" val="307553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249</Words>
  <Application>Microsoft Office PowerPoint</Application>
  <PresentationFormat>Grand écran</PresentationFormat>
  <Paragraphs>69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Smaïn BELGHAZI</dc:creator>
  <cp:lastModifiedBy>Smaïn BELGHAZI</cp:lastModifiedBy>
  <cp:revision>8</cp:revision>
  <dcterms:created xsi:type="dcterms:W3CDTF">2024-04-24T12:04:45Z</dcterms:created>
  <dcterms:modified xsi:type="dcterms:W3CDTF">2024-04-25T08:23:56Z</dcterms:modified>
</cp:coreProperties>
</file>