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4711" y="4021835"/>
            <a:ext cx="1905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8783" y="0"/>
            <a:ext cx="1335531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7155" y="4572"/>
            <a:ext cx="237744" cy="1089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2355" y="5480303"/>
            <a:ext cx="513588" cy="1373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4944" y="4572"/>
            <a:ext cx="385572" cy="1740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881371"/>
            <a:ext cx="443484" cy="1958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5883" y="4572"/>
            <a:ext cx="813816" cy="4026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9783" y="4867655"/>
            <a:ext cx="978819" cy="199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4444" y="9144"/>
            <a:ext cx="833628" cy="6835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419" y="2685364"/>
            <a:ext cx="8281161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4027" y="4867656"/>
            <a:ext cx="975844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216" y="1580134"/>
            <a:ext cx="975156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087" y="2686304"/>
            <a:ext cx="9767824" cy="278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4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3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inMoussa/Dossier-du-je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419" y="2685364"/>
            <a:ext cx="378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w Cen MT"/>
                <a:cs typeface="Tw Cen MT"/>
              </a:rPr>
              <a:t>JEU DE</a:t>
            </a:r>
            <a:r>
              <a:rPr sz="4800" spc="-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Tw Cen MT"/>
                <a:cs typeface="Tw Cen MT"/>
              </a:rPr>
              <a:t>PORTES</a:t>
            </a:r>
            <a:endParaRPr sz="4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8940" y="4534027"/>
            <a:ext cx="2424430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82FFFF"/>
                </a:solidFill>
                <a:latin typeface="Tw Cen MT"/>
                <a:cs typeface="Tw Cen MT"/>
              </a:rPr>
              <a:t>MOUSSA</a:t>
            </a:r>
            <a:r>
              <a:rPr sz="2000" spc="-4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SMAÏN</a:t>
            </a:r>
            <a:endParaRPr sz="2000">
              <a:latin typeface="Tw Cen MT"/>
              <a:cs typeface="Tw Cen MT"/>
            </a:endParaRPr>
          </a:p>
          <a:p>
            <a:pPr marL="12700" marR="5080">
              <a:lnSpc>
                <a:spcPts val="3890"/>
              </a:lnSpc>
              <a:spcBef>
                <a:spcPts val="365"/>
              </a:spcBef>
            </a:pP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MAËLIC PÉPIN  </a:t>
            </a:r>
            <a:r>
              <a:rPr sz="2000" spc="-10" dirty="0">
                <a:solidFill>
                  <a:srgbClr val="82FFFF"/>
                </a:solidFill>
                <a:latin typeface="Tw Cen MT"/>
                <a:cs typeface="Tw Cen MT"/>
              </a:rPr>
              <a:t>VANDERBOREN</a:t>
            </a:r>
            <a:r>
              <a:rPr sz="2000" spc="-10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SIMON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43643" y="152400"/>
            <a:ext cx="2646680" cy="2193925"/>
            <a:chOff x="9343643" y="152400"/>
            <a:chExt cx="2646680" cy="2193925"/>
          </a:xfrm>
        </p:grpSpPr>
        <p:sp>
          <p:nvSpPr>
            <p:cNvPr id="5" name="object 5"/>
            <p:cNvSpPr/>
            <p:nvPr/>
          </p:nvSpPr>
          <p:spPr>
            <a:xfrm>
              <a:off x="9343643" y="1229867"/>
              <a:ext cx="2646426" cy="1116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58883" y="152400"/>
              <a:ext cx="2618232" cy="1088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74095" y="6359652"/>
            <a:ext cx="1316355" cy="498475"/>
            <a:chOff x="10674095" y="6359652"/>
            <a:chExt cx="1316355" cy="498475"/>
          </a:xfrm>
        </p:grpSpPr>
        <p:sp>
          <p:nvSpPr>
            <p:cNvPr id="8" name="object 8"/>
            <p:cNvSpPr/>
            <p:nvPr/>
          </p:nvSpPr>
          <p:spPr>
            <a:xfrm>
              <a:off x="10674095" y="6694925"/>
              <a:ext cx="1315974" cy="163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89335" y="6359652"/>
              <a:ext cx="1287780" cy="345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7513" y="510921"/>
            <a:ext cx="9312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D3553"/>
                </a:solidFill>
              </a:rPr>
              <a:t>DÉVELOPPEMENT</a:t>
            </a:r>
            <a:r>
              <a:rPr sz="5400" spc="-105" dirty="0">
                <a:solidFill>
                  <a:srgbClr val="0D3553"/>
                </a:solidFill>
              </a:rPr>
              <a:t> </a:t>
            </a:r>
            <a:r>
              <a:rPr sz="5400" spc="-20" dirty="0">
                <a:solidFill>
                  <a:srgbClr val="0D3553"/>
                </a:solidFill>
              </a:rPr>
              <a:t>D’APPLICATION</a:t>
            </a:r>
            <a:endParaRPr sz="540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99695">
              <a:lnSpc>
                <a:spcPct val="120000"/>
              </a:lnSpc>
              <a:spcBef>
                <a:spcPts val="100"/>
              </a:spcBef>
            </a:pPr>
            <a:r>
              <a:rPr spc="-30" dirty="0"/>
              <a:t>Pour </a:t>
            </a:r>
            <a:r>
              <a:rPr dirty="0"/>
              <a:t>commencer nous </a:t>
            </a:r>
            <a:r>
              <a:rPr spc="-10" dirty="0"/>
              <a:t>avons voulu </a:t>
            </a:r>
            <a:r>
              <a:rPr dirty="0"/>
              <a:t>faire un </a:t>
            </a:r>
            <a:r>
              <a:rPr spc="-5" dirty="0"/>
              <a:t>jeu </a:t>
            </a:r>
            <a:r>
              <a:rPr dirty="0"/>
              <a:t>simple et </a:t>
            </a:r>
            <a:r>
              <a:rPr spc="-5" dirty="0"/>
              <a:t>compréhensible </a:t>
            </a:r>
            <a:r>
              <a:rPr dirty="0"/>
              <a:t>pour  qu’il puisse </a:t>
            </a:r>
            <a:r>
              <a:rPr spc="-5" dirty="0"/>
              <a:t>convenir </a:t>
            </a:r>
            <a:r>
              <a:rPr dirty="0"/>
              <a:t>à </a:t>
            </a:r>
            <a:r>
              <a:rPr spc="-5" dirty="0"/>
              <a:t>toutes </a:t>
            </a:r>
            <a:r>
              <a:rPr spc="5" dirty="0"/>
              <a:t>sortes </a:t>
            </a:r>
            <a:r>
              <a:rPr dirty="0"/>
              <a:t>de </a:t>
            </a:r>
            <a:r>
              <a:rPr spc="-5" dirty="0"/>
              <a:t>personnes, c’est-à-dire </a:t>
            </a:r>
            <a:r>
              <a:rPr dirty="0"/>
              <a:t>qu’il </a:t>
            </a:r>
            <a:r>
              <a:rPr spc="5" dirty="0"/>
              <a:t>comporte  </a:t>
            </a:r>
            <a:r>
              <a:rPr dirty="0"/>
              <a:t>plusieurs </a:t>
            </a:r>
            <a:r>
              <a:rPr spc="-10" dirty="0"/>
              <a:t>niveau </a:t>
            </a:r>
            <a:r>
              <a:rPr dirty="0"/>
              <a:t>de </a:t>
            </a:r>
            <a:r>
              <a:rPr spc="-5" dirty="0"/>
              <a:t>type facile </a:t>
            </a:r>
            <a:r>
              <a:rPr dirty="0"/>
              <a:t>ou difficile </a:t>
            </a:r>
            <a:r>
              <a:rPr spc="-5" dirty="0"/>
              <a:t>mais </a:t>
            </a:r>
            <a:r>
              <a:rPr dirty="0"/>
              <a:t>aussi un </a:t>
            </a:r>
            <a:r>
              <a:rPr spc="-5" dirty="0"/>
              <a:t>mode </a:t>
            </a:r>
            <a:r>
              <a:rPr dirty="0"/>
              <a:t>multijoueur </a:t>
            </a:r>
            <a:r>
              <a:rPr spc="-5" dirty="0"/>
              <a:t>pour  </a:t>
            </a:r>
            <a:r>
              <a:rPr dirty="0"/>
              <a:t>plus de fun</a:t>
            </a:r>
            <a:r>
              <a:rPr spc="-15" dirty="0"/>
              <a:t> </a:t>
            </a:r>
            <a:r>
              <a:rPr spc="-5" dirty="0"/>
              <a:t>!!!.</a:t>
            </a:r>
          </a:p>
          <a:p>
            <a:pPr marL="193040">
              <a:lnSpc>
                <a:spcPct val="100000"/>
              </a:lnSpc>
              <a:spcBef>
                <a:spcPts val="1570"/>
              </a:spcBef>
            </a:pPr>
            <a:r>
              <a:rPr spc="-5" dirty="0"/>
              <a:t>C’est là que </a:t>
            </a:r>
            <a:r>
              <a:rPr dirty="0"/>
              <a:t>nous est </a:t>
            </a:r>
            <a:r>
              <a:rPr spc="-15" dirty="0"/>
              <a:t>venu </a:t>
            </a:r>
            <a:r>
              <a:rPr spc="-5" dirty="0"/>
              <a:t>l’idée </a:t>
            </a:r>
            <a:r>
              <a:rPr dirty="0"/>
              <a:t>d’un </a:t>
            </a:r>
            <a:r>
              <a:rPr spc="-5" dirty="0"/>
              <a:t>jeu </a:t>
            </a:r>
            <a:r>
              <a:rPr spc="-10" dirty="0"/>
              <a:t>suivant </a:t>
            </a:r>
            <a:r>
              <a:rPr spc="-5" dirty="0"/>
              <a:t>la </a:t>
            </a:r>
            <a:r>
              <a:rPr dirty="0"/>
              <a:t>RN</a:t>
            </a:r>
            <a:r>
              <a:rPr lang="fr-FR" dirty="0"/>
              <a:t>G</a:t>
            </a:r>
            <a:r>
              <a:rPr dirty="0"/>
              <a:t> </a:t>
            </a:r>
            <a:r>
              <a:rPr spc="-5" dirty="0"/>
              <a:t>mais </a:t>
            </a:r>
            <a:r>
              <a:rPr dirty="0"/>
              <a:t>aussi d’y</a:t>
            </a:r>
            <a:r>
              <a:rPr spc="-45" dirty="0"/>
              <a:t> </a:t>
            </a:r>
            <a:r>
              <a:rPr spc="-5" dirty="0"/>
              <a:t>intégrer</a:t>
            </a:r>
          </a:p>
          <a:p>
            <a:pPr marL="193040">
              <a:lnSpc>
                <a:spcPct val="100000"/>
              </a:lnSpc>
              <a:spcBef>
                <a:spcPts val="575"/>
              </a:spcBef>
            </a:pPr>
            <a:r>
              <a:rPr dirty="0"/>
              <a:t>de </a:t>
            </a:r>
            <a:r>
              <a:rPr spc="-5" dirty="0"/>
              <a:t>la </a:t>
            </a:r>
            <a:r>
              <a:rPr dirty="0"/>
              <a:t>culture </a:t>
            </a:r>
            <a:r>
              <a:rPr spc="-5" dirty="0"/>
              <a:t>pour le </a:t>
            </a:r>
            <a:r>
              <a:rPr dirty="0"/>
              <a:t>rendre plus </a:t>
            </a:r>
            <a:r>
              <a:rPr spc="-5" dirty="0"/>
              <a:t>marrant </a:t>
            </a:r>
            <a:r>
              <a:rPr dirty="0"/>
              <a:t>à </a:t>
            </a:r>
            <a:r>
              <a:rPr spc="-5" dirty="0"/>
              <a:t>jouer</a:t>
            </a:r>
            <a:r>
              <a:rPr spc="-60" dirty="0"/>
              <a:t> </a:t>
            </a:r>
            <a:r>
              <a:rPr spc="-5" dirty="0"/>
              <a:t>!!.</a:t>
            </a:r>
          </a:p>
        </p:txBody>
      </p:sp>
      <p:sp>
        <p:nvSpPr>
          <p:cNvPr id="3" name="object 3"/>
          <p:cNvSpPr/>
          <p:nvPr/>
        </p:nvSpPr>
        <p:spPr>
          <a:xfrm>
            <a:off x="1031747" y="1200911"/>
            <a:ext cx="10120122" cy="77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38094" y="1863598"/>
            <a:ext cx="6142990" cy="368300"/>
            <a:chOff x="3038094" y="1863598"/>
            <a:chExt cx="6142990" cy="368300"/>
          </a:xfrm>
        </p:grpSpPr>
        <p:sp>
          <p:nvSpPr>
            <p:cNvPr id="6" name="object 6"/>
            <p:cNvSpPr/>
            <p:nvPr/>
          </p:nvSpPr>
          <p:spPr>
            <a:xfrm>
              <a:off x="3053207" y="1878203"/>
              <a:ext cx="6127410" cy="353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4190" y="1869694"/>
              <a:ext cx="6115304" cy="341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34272" y="2141601"/>
              <a:ext cx="74675" cy="751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3100" y="1989836"/>
              <a:ext cx="113538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03090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2113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4736" y="1989836"/>
              <a:ext cx="113537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9797" y="1946656"/>
              <a:ext cx="5133975" cy="264795"/>
            </a:xfrm>
            <a:custGeom>
              <a:avLst/>
              <a:gdLst/>
              <a:ahLst/>
              <a:cxnLst/>
              <a:rect l="l" t="t" r="r" b="b"/>
              <a:pathLst>
                <a:path w="5133975" h="264794">
                  <a:moveTo>
                    <a:pt x="4986908" y="0"/>
                  </a:moveTo>
                  <a:lnTo>
                    <a:pt x="5133848" y="0"/>
                  </a:lnTo>
                  <a:lnTo>
                    <a:pt x="5133848" y="51562"/>
                  </a:lnTo>
                  <a:lnTo>
                    <a:pt x="5043170" y="51562"/>
                  </a:lnTo>
                  <a:lnTo>
                    <a:pt x="5043170" y="104267"/>
                  </a:lnTo>
                  <a:lnTo>
                    <a:pt x="5133848" y="104267"/>
                  </a:lnTo>
                  <a:lnTo>
                    <a:pt x="5133848" y="155194"/>
                  </a:lnTo>
                  <a:lnTo>
                    <a:pt x="5043170" y="155194"/>
                  </a:lnTo>
                  <a:lnTo>
                    <a:pt x="5043170" y="209169"/>
                  </a:lnTo>
                  <a:lnTo>
                    <a:pt x="5133848" y="209169"/>
                  </a:lnTo>
                  <a:lnTo>
                    <a:pt x="5133848" y="260858"/>
                  </a:lnTo>
                  <a:lnTo>
                    <a:pt x="4986908" y="260858"/>
                  </a:lnTo>
                  <a:lnTo>
                    <a:pt x="4986908" y="0"/>
                  </a:lnTo>
                  <a:close/>
                </a:path>
                <a:path w="5133975" h="264794">
                  <a:moveTo>
                    <a:pt x="4791836" y="0"/>
                  </a:moveTo>
                  <a:lnTo>
                    <a:pt x="4938776" y="0"/>
                  </a:lnTo>
                  <a:lnTo>
                    <a:pt x="4938776" y="51562"/>
                  </a:lnTo>
                  <a:lnTo>
                    <a:pt x="4848098" y="51562"/>
                  </a:lnTo>
                  <a:lnTo>
                    <a:pt x="4848098" y="104267"/>
                  </a:lnTo>
                  <a:lnTo>
                    <a:pt x="4938776" y="104267"/>
                  </a:lnTo>
                  <a:lnTo>
                    <a:pt x="4938776" y="155194"/>
                  </a:lnTo>
                  <a:lnTo>
                    <a:pt x="4848098" y="155194"/>
                  </a:lnTo>
                  <a:lnTo>
                    <a:pt x="4848098" y="209169"/>
                  </a:lnTo>
                  <a:lnTo>
                    <a:pt x="4938776" y="209169"/>
                  </a:lnTo>
                  <a:lnTo>
                    <a:pt x="4938776" y="260858"/>
                  </a:lnTo>
                  <a:lnTo>
                    <a:pt x="4791836" y="260858"/>
                  </a:lnTo>
                  <a:lnTo>
                    <a:pt x="4791836" y="0"/>
                  </a:lnTo>
                  <a:close/>
                </a:path>
                <a:path w="5133975" h="264794">
                  <a:moveTo>
                    <a:pt x="4532757" y="0"/>
                  </a:moveTo>
                  <a:lnTo>
                    <a:pt x="4621783" y="0"/>
                  </a:lnTo>
                  <a:lnTo>
                    <a:pt x="4648882" y="2240"/>
                  </a:lnTo>
                  <a:lnTo>
                    <a:pt x="4694793" y="20198"/>
                  </a:lnTo>
                  <a:lnTo>
                    <a:pt x="4728773" y="55352"/>
                  </a:lnTo>
                  <a:lnTo>
                    <a:pt x="4746109" y="102699"/>
                  </a:lnTo>
                  <a:lnTo>
                    <a:pt x="4748276" y="130683"/>
                  </a:lnTo>
                  <a:lnTo>
                    <a:pt x="4746037" y="158736"/>
                  </a:lnTo>
                  <a:lnTo>
                    <a:pt x="4728130" y="206031"/>
                  </a:lnTo>
                  <a:lnTo>
                    <a:pt x="4693056" y="240873"/>
                  </a:lnTo>
                  <a:lnTo>
                    <a:pt x="4645292" y="258641"/>
                  </a:lnTo>
                  <a:lnTo>
                    <a:pt x="4616958" y="260858"/>
                  </a:lnTo>
                  <a:lnTo>
                    <a:pt x="4532757" y="260858"/>
                  </a:lnTo>
                  <a:lnTo>
                    <a:pt x="4532757" y="0"/>
                  </a:lnTo>
                  <a:close/>
                </a:path>
                <a:path w="5133975" h="264794">
                  <a:moveTo>
                    <a:pt x="4425950" y="0"/>
                  </a:moveTo>
                  <a:lnTo>
                    <a:pt x="4482210" y="0"/>
                  </a:lnTo>
                  <a:lnTo>
                    <a:pt x="4482210" y="260858"/>
                  </a:lnTo>
                  <a:lnTo>
                    <a:pt x="4425950" y="260858"/>
                  </a:lnTo>
                  <a:lnTo>
                    <a:pt x="4425950" y="0"/>
                  </a:lnTo>
                  <a:close/>
                </a:path>
                <a:path w="5133975" h="264794">
                  <a:moveTo>
                    <a:pt x="4125849" y="0"/>
                  </a:moveTo>
                  <a:lnTo>
                    <a:pt x="4272787" y="0"/>
                  </a:lnTo>
                  <a:lnTo>
                    <a:pt x="4272787" y="51562"/>
                  </a:lnTo>
                  <a:lnTo>
                    <a:pt x="4182109" y="51562"/>
                  </a:lnTo>
                  <a:lnTo>
                    <a:pt x="4182109" y="104267"/>
                  </a:lnTo>
                  <a:lnTo>
                    <a:pt x="4272787" y="104267"/>
                  </a:lnTo>
                  <a:lnTo>
                    <a:pt x="4272787" y="155194"/>
                  </a:lnTo>
                  <a:lnTo>
                    <a:pt x="4182109" y="155194"/>
                  </a:lnTo>
                  <a:lnTo>
                    <a:pt x="4182109" y="209169"/>
                  </a:lnTo>
                  <a:lnTo>
                    <a:pt x="4272787" y="209169"/>
                  </a:lnTo>
                  <a:lnTo>
                    <a:pt x="4272787" y="260858"/>
                  </a:lnTo>
                  <a:lnTo>
                    <a:pt x="4125849" y="260858"/>
                  </a:lnTo>
                  <a:lnTo>
                    <a:pt x="4125849" y="0"/>
                  </a:lnTo>
                  <a:close/>
                </a:path>
                <a:path w="5133975" h="264794">
                  <a:moveTo>
                    <a:pt x="3912616" y="0"/>
                  </a:moveTo>
                  <a:lnTo>
                    <a:pt x="4088003" y="0"/>
                  </a:lnTo>
                  <a:lnTo>
                    <a:pt x="4088003" y="55372"/>
                  </a:lnTo>
                  <a:lnTo>
                    <a:pt x="4028185" y="55372"/>
                  </a:lnTo>
                  <a:lnTo>
                    <a:pt x="4028185" y="260858"/>
                  </a:lnTo>
                  <a:lnTo>
                    <a:pt x="3971925" y="260858"/>
                  </a:lnTo>
                  <a:lnTo>
                    <a:pt x="3971925" y="55372"/>
                  </a:lnTo>
                  <a:lnTo>
                    <a:pt x="3912616" y="55372"/>
                  </a:lnTo>
                  <a:lnTo>
                    <a:pt x="3912616" y="0"/>
                  </a:lnTo>
                  <a:close/>
                </a:path>
                <a:path w="5133975" h="264794">
                  <a:moveTo>
                    <a:pt x="3717544" y="0"/>
                  </a:moveTo>
                  <a:lnTo>
                    <a:pt x="3892930" y="0"/>
                  </a:lnTo>
                  <a:lnTo>
                    <a:pt x="3892930" y="55372"/>
                  </a:lnTo>
                  <a:lnTo>
                    <a:pt x="3833113" y="55372"/>
                  </a:lnTo>
                  <a:lnTo>
                    <a:pt x="3833113" y="260858"/>
                  </a:lnTo>
                  <a:lnTo>
                    <a:pt x="3776853" y="260858"/>
                  </a:lnTo>
                  <a:lnTo>
                    <a:pt x="3776853" y="55372"/>
                  </a:lnTo>
                  <a:lnTo>
                    <a:pt x="3717544" y="55372"/>
                  </a:lnTo>
                  <a:lnTo>
                    <a:pt x="3717544" y="0"/>
                  </a:lnTo>
                  <a:close/>
                </a:path>
                <a:path w="5133975" h="264794">
                  <a:moveTo>
                    <a:pt x="3540759" y="0"/>
                  </a:moveTo>
                  <a:lnTo>
                    <a:pt x="3687572" y="0"/>
                  </a:lnTo>
                  <a:lnTo>
                    <a:pt x="3687572" y="51562"/>
                  </a:lnTo>
                  <a:lnTo>
                    <a:pt x="3596894" y="51562"/>
                  </a:lnTo>
                  <a:lnTo>
                    <a:pt x="3596894" y="104267"/>
                  </a:lnTo>
                  <a:lnTo>
                    <a:pt x="3687572" y="104267"/>
                  </a:lnTo>
                  <a:lnTo>
                    <a:pt x="3687572" y="155194"/>
                  </a:lnTo>
                  <a:lnTo>
                    <a:pt x="3596894" y="155194"/>
                  </a:lnTo>
                  <a:lnTo>
                    <a:pt x="3596894" y="209169"/>
                  </a:lnTo>
                  <a:lnTo>
                    <a:pt x="3687572" y="209169"/>
                  </a:lnTo>
                  <a:lnTo>
                    <a:pt x="3687572" y="260858"/>
                  </a:lnTo>
                  <a:lnTo>
                    <a:pt x="3540759" y="260858"/>
                  </a:lnTo>
                  <a:lnTo>
                    <a:pt x="3540759" y="0"/>
                  </a:lnTo>
                  <a:close/>
                </a:path>
                <a:path w="5133975" h="264794">
                  <a:moveTo>
                    <a:pt x="2935224" y="0"/>
                  </a:moveTo>
                  <a:lnTo>
                    <a:pt x="2990723" y="0"/>
                  </a:lnTo>
                  <a:lnTo>
                    <a:pt x="2990723" y="159512"/>
                  </a:lnTo>
                  <a:lnTo>
                    <a:pt x="2991486" y="170108"/>
                  </a:lnTo>
                  <a:lnTo>
                    <a:pt x="3017329" y="205438"/>
                  </a:lnTo>
                  <a:lnTo>
                    <a:pt x="3035427" y="208788"/>
                  </a:lnTo>
                  <a:lnTo>
                    <a:pt x="3046307" y="207932"/>
                  </a:lnTo>
                  <a:lnTo>
                    <a:pt x="3080718" y="178720"/>
                  </a:lnTo>
                  <a:lnTo>
                    <a:pt x="3083941" y="156718"/>
                  </a:lnTo>
                  <a:lnTo>
                    <a:pt x="3083941" y="0"/>
                  </a:lnTo>
                  <a:lnTo>
                    <a:pt x="3139185" y="0"/>
                  </a:lnTo>
                  <a:lnTo>
                    <a:pt x="3139185" y="168910"/>
                  </a:lnTo>
                  <a:lnTo>
                    <a:pt x="3138451" y="180095"/>
                  </a:lnTo>
                  <a:lnTo>
                    <a:pt x="3121056" y="226300"/>
                  </a:lnTo>
                  <a:lnTo>
                    <a:pt x="3092196" y="251714"/>
                  </a:lnTo>
                  <a:lnTo>
                    <a:pt x="3053030" y="263626"/>
                  </a:lnTo>
                  <a:lnTo>
                    <a:pt x="3038602" y="264414"/>
                  </a:lnTo>
                  <a:lnTo>
                    <a:pt x="3013551" y="262554"/>
                  </a:lnTo>
                  <a:lnTo>
                    <a:pt x="2974308" y="247644"/>
                  </a:lnTo>
                  <a:lnTo>
                    <a:pt x="2941478" y="203882"/>
                  </a:lnTo>
                  <a:lnTo>
                    <a:pt x="2935224" y="171577"/>
                  </a:lnTo>
                  <a:lnTo>
                    <a:pt x="2935224" y="0"/>
                  </a:lnTo>
                  <a:close/>
                </a:path>
                <a:path w="5133975" h="264794">
                  <a:moveTo>
                    <a:pt x="2652014" y="0"/>
                  </a:moveTo>
                  <a:lnTo>
                    <a:pt x="2707640" y="0"/>
                  </a:lnTo>
                  <a:lnTo>
                    <a:pt x="2827274" y="167640"/>
                  </a:lnTo>
                  <a:lnTo>
                    <a:pt x="2827274" y="0"/>
                  </a:lnTo>
                  <a:lnTo>
                    <a:pt x="2882392" y="0"/>
                  </a:lnTo>
                  <a:lnTo>
                    <a:pt x="2882392" y="260858"/>
                  </a:lnTo>
                  <a:lnTo>
                    <a:pt x="2827528" y="260858"/>
                  </a:lnTo>
                  <a:lnTo>
                    <a:pt x="2708275" y="91948"/>
                  </a:lnTo>
                  <a:lnTo>
                    <a:pt x="2708275" y="260858"/>
                  </a:lnTo>
                  <a:lnTo>
                    <a:pt x="2652014" y="260858"/>
                  </a:lnTo>
                  <a:lnTo>
                    <a:pt x="2652014" y="0"/>
                  </a:lnTo>
                  <a:close/>
                </a:path>
                <a:path w="5133975" h="264794">
                  <a:moveTo>
                    <a:pt x="2460243" y="0"/>
                  </a:moveTo>
                  <a:lnTo>
                    <a:pt x="2607055" y="0"/>
                  </a:lnTo>
                  <a:lnTo>
                    <a:pt x="2607055" y="51562"/>
                  </a:lnTo>
                  <a:lnTo>
                    <a:pt x="2516378" y="51562"/>
                  </a:lnTo>
                  <a:lnTo>
                    <a:pt x="2516378" y="104267"/>
                  </a:lnTo>
                  <a:lnTo>
                    <a:pt x="2607055" y="104267"/>
                  </a:lnTo>
                  <a:lnTo>
                    <a:pt x="2607055" y="155194"/>
                  </a:lnTo>
                  <a:lnTo>
                    <a:pt x="2516378" y="155194"/>
                  </a:lnTo>
                  <a:lnTo>
                    <a:pt x="2516378" y="209169"/>
                  </a:lnTo>
                  <a:lnTo>
                    <a:pt x="2607055" y="209169"/>
                  </a:lnTo>
                  <a:lnTo>
                    <a:pt x="2607055" y="260858"/>
                  </a:lnTo>
                  <a:lnTo>
                    <a:pt x="2460243" y="260858"/>
                  </a:lnTo>
                  <a:lnTo>
                    <a:pt x="2460243" y="0"/>
                  </a:lnTo>
                  <a:close/>
                </a:path>
                <a:path w="5133975" h="264794">
                  <a:moveTo>
                    <a:pt x="2180716" y="0"/>
                  </a:moveTo>
                  <a:lnTo>
                    <a:pt x="2237740" y="0"/>
                  </a:lnTo>
                  <a:lnTo>
                    <a:pt x="2303653" y="173355"/>
                  </a:lnTo>
                  <a:lnTo>
                    <a:pt x="2369692" y="0"/>
                  </a:lnTo>
                  <a:lnTo>
                    <a:pt x="2426716" y="0"/>
                  </a:lnTo>
                  <a:lnTo>
                    <a:pt x="2328037" y="260858"/>
                  </a:lnTo>
                  <a:lnTo>
                    <a:pt x="2279141" y="260858"/>
                  </a:lnTo>
                  <a:lnTo>
                    <a:pt x="2180716" y="0"/>
                  </a:lnTo>
                  <a:close/>
                </a:path>
                <a:path w="5133975" h="264794">
                  <a:moveTo>
                    <a:pt x="1881124" y="0"/>
                  </a:moveTo>
                  <a:lnTo>
                    <a:pt x="2056511" y="0"/>
                  </a:lnTo>
                  <a:lnTo>
                    <a:pt x="2056511" y="55372"/>
                  </a:lnTo>
                  <a:lnTo>
                    <a:pt x="1996693" y="55372"/>
                  </a:lnTo>
                  <a:lnTo>
                    <a:pt x="1996693" y="260858"/>
                  </a:lnTo>
                  <a:lnTo>
                    <a:pt x="1940432" y="260858"/>
                  </a:lnTo>
                  <a:lnTo>
                    <a:pt x="1940432" y="55372"/>
                  </a:lnTo>
                  <a:lnTo>
                    <a:pt x="1881124" y="55372"/>
                  </a:lnTo>
                  <a:lnTo>
                    <a:pt x="1881124" y="0"/>
                  </a:lnTo>
                  <a:close/>
                </a:path>
                <a:path w="5133975" h="264794">
                  <a:moveTo>
                    <a:pt x="1510791" y="0"/>
                  </a:moveTo>
                  <a:lnTo>
                    <a:pt x="1657603" y="0"/>
                  </a:lnTo>
                  <a:lnTo>
                    <a:pt x="1657603" y="51562"/>
                  </a:lnTo>
                  <a:lnTo>
                    <a:pt x="1566926" y="51562"/>
                  </a:lnTo>
                  <a:lnTo>
                    <a:pt x="1566926" y="104267"/>
                  </a:lnTo>
                  <a:lnTo>
                    <a:pt x="1657603" y="104267"/>
                  </a:lnTo>
                  <a:lnTo>
                    <a:pt x="1657603" y="155194"/>
                  </a:lnTo>
                  <a:lnTo>
                    <a:pt x="1566926" y="155194"/>
                  </a:lnTo>
                  <a:lnTo>
                    <a:pt x="1566926" y="209169"/>
                  </a:lnTo>
                  <a:lnTo>
                    <a:pt x="1657603" y="209169"/>
                  </a:lnTo>
                  <a:lnTo>
                    <a:pt x="1657603" y="260858"/>
                  </a:lnTo>
                  <a:lnTo>
                    <a:pt x="1510791" y="260858"/>
                  </a:lnTo>
                  <a:lnTo>
                    <a:pt x="1510791" y="0"/>
                  </a:lnTo>
                  <a:close/>
                </a:path>
                <a:path w="5133975" h="264794">
                  <a:moveTo>
                    <a:pt x="950976" y="0"/>
                  </a:moveTo>
                  <a:lnTo>
                    <a:pt x="1006475" y="0"/>
                  </a:lnTo>
                  <a:lnTo>
                    <a:pt x="1006475" y="159512"/>
                  </a:lnTo>
                  <a:lnTo>
                    <a:pt x="1007238" y="170108"/>
                  </a:lnTo>
                  <a:lnTo>
                    <a:pt x="1033081" y="205438"/>
                  </a:lnTo>
                  <a:lnTo>
                    <a:pt x="1051178" y="208788"/>
                  </a:lnTo>
                  <a:lnTo>
                    <a:pt x="1062059" y="207932"/>
                  </a:lnTo>
                  <a:lnTo>
                    <a:pt x="1096470" y="178720"/>
                  </a:lnTo>
                  <a:lnTo>
                    <a:pt x="1099692" y="156718"/>
                  </a:lnTo>
                  <a:lnTo>
                    <a:pt x="1099692" y="0"/>
                  </a:lnTo>
                  <a:lnTo>
                    <a:pt x="1154938" y="0"/>
                  </a:lnTo>
                  <a:lnTo>
                    <a:pt x="1154938" y="168910"/>
                  </a:lnTo>
                  <a:lnTo>
                    <a:pt x="1154203" y="180095"/>
                  </a:lnTo>
                  <a:lnTo>
                    <a:pt x="1136808" y="226300"/>
                  </a:lnTo>
                  <a:lnTo>
                    <a:pt x="1107948" y="251714"/>
                  </a:lnTo>
                  <a:lnTo>
                    <a:pt x="1068782" y="263626"/>
                  </a:lnTo>
                  <a:lnTo>
                    <a:pt x="1054353" y="264414"/>
                  </a:lnTo>
                  <a:lnTo>
                    <a:pt x="1029303" y="262554"/>
                  </a:lnTo>
                  <a:lnTo>
                    <a:pt x="990060" y="247644"/>
                  </a:lnTo>
                  <a:lnTo>
                    <a:pt x="957230" y="203882"/>
                  </a:lnTo>
                  <a:lnTo>
                    <a:pt x="950976" y="171577"/>
                  </a:lnTo>
                  <a:lnTo>
                    <a:pt x="950976" y="0"/>
                  </a:lnTo>
                  <a:close/>
                </a:path>
                <a:path w="5133975" h="264794">
                  <a:moveTo>
                    <a:pt x="366013" y="0"/>
                  </a:moveTo>
                  <a:lnTo>
                    <a:pt x="421639" y="0"/>
                  </a:lnTo>
                  <a:lnTo>
                    <a:pt x="541274" y="167640"/>
                  </a:lnTo>
                  <a:lnTo>
                    <a:pt x="541274" y="0"/>
                  </a:lnTo>
                  <a:lnTo>
                    <a:pt x="596391" y="0"/>
                  </a:lnTo>
                  <a:lnTo>
                    <a:pt x="596391" y="260858"/>
                  </a:lnTo>
                  <a:lnTo>
                    <a:pt x="541527" y="260858"/>
                  </a:lnTo>
                  <a:lnTo>
                    <a:pt x="422275" y="91948"/>
                  </a:lnTo>
                  <a:lnTo>
                    <a:pt x="422275" y="260858"/>
                  </a:lnTo>
                  <a:lnTo>
                    <a:pt x="366013" y="260858"/>
                  </a:lnTo>
                  <a:lnTo>
                    <a:pt x="366013" y="0"/>
                  </a:lnTo>
                  <a:close/>
                </a:path>
                <a:path w="5133975" h="264794">
                  <a:moveTo>
                    <a:pt x="0" y="0"/>
                  </a:moveTo>
                  <a:lnTo>
                    <a:pt x="55499" y="0"/>
                  </a:lnTo>
                  <a:lnTo>
                    <a:pt x="55499" y="159512"/>
                  </a:lnTo>
                  <a:lnTo>
                    <a:pt x="56262" y="170108"/>
                  </a:lnTo>
                  <a:lnTo>
                    <a:pt x="82105" y="205438"/>
                  </a:lnTo>
                  <a:lnTo>
                    <a:pt x="100202" y="208788"/>
                  </a:lnTo>
                  <a:lnTo>
                    <a:pt x="111083" y="207932"/>
                  </a:lnTo>
                  <a:lnTo>
                    <a:pt x="145494" y="178720"/>
                  </a:lnTo>
                  <a:lnTo>
                    <a:pt x="148716" y="156718"/>
                  </a:lnTo>
                  <a:lnTo>
                    <a:pt x="148716" y="0"/>
                  </a:lnTo>
                  <a:lnTo>
                    <a:pt x="203962" y="0"/>
                  </a:lnTo>
                  <a:lnTo>
                    <a:pt x="203962" y="168910"/>
                  </a:lnTo>
                  <a:lnTo>
                    <a:pt x="203227" y="180095"/>
                  </a:lnTo>
                  <a:lnTo>
                    <a:pt x="185832" y="226300"/>
                  </a:lnTo>
                  <a:lnTo>
                    <a:pt x="156972" y="251714"/>
                  </a:lnTo>
                  <a:lnTo>
                    <a:pt x="117806" y="263626"/>
                  </a:lnTo>
                  <a:lnTo>
                    <a:pt x="103377" y="264414"/>
                  </a:lnTo>
                  <a:lnTo>
                    <a:pt x="78327" y="262554"/>
                  </a:lnTo>
                  <a:lnTo>
                    <a:pt x="39084" y="247644"/>
                  </a:lnTo>
                  <a:lnTo>
                    <a:pt x="6254" y="203882"/>
                  </a:lnTo>
                  <a:lnTo>
                    <a:pt x="0" y="17157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3237" y="1940560"/>
              <a:ext cx="70612" cy="1299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4190" y="1943862"/>
              <a:ext cx="1569720" cy="267335"/>
            </a:xfrm>
            <a:custGeom>
              <a:avLst/>
              <a:gdLst/>
              <a:ahLst/>
              <a:cxnLst/>
              <a:rect l="l" t="t" r="r" b="b"/>
              <a:pathLst>
                <a:path w="1569720" h="267335">
                  <a:moveTo>
                    <a:pt x="0" y="2793"/>
                  </a:moveTo>
                  <a:lnTo>
                    <a:pt x="89027" y="2793"/>
                  </a:lnTo>
                  <a:lnTo>
                    <a:pt x="116125" y="5034"/>
                  </a:lnTo>
                  <a:lnTo>
                    <a:pt x="162036" y="22992"/>
                  </a:lnTo>
                  <a:lnTo>
                    <a:pt x="196016" y="58146"/>
                  </a:lnTo>
                  <a:lnTo>
                    <a:pt x="213352" y="105493"/>
                  </a:lnTo>
                  <a:lnTo>
                    <a:pt x="215519" y="133476"/>
                  </a:lnTo>
                  <a:lnTo>
                    <a:pt x="213280" y="161530"/>
                  </a:lnTo>
                  <a:lnTo>
                    <a:pt x="195373" y="208825"/>
                  </a:lnTo>
                  <a:lnTo>
                    <a:pt x="160299" y="243667"/>
                  </a:lnTo>
                  <a:lnTo>
                    <a:pt x="112535" y="261435"/>
                  </a:lnTo>
                  <a:lnTo>
                    <a:pt x="84201" y="263651"/>
                  </a:lnTo>
                  <a:lnTo>
                    <a:pt x="0" y="263651"/>
                  </a:lnTo>
                  <a:lnTo>
                    <a:pt x="0" y="2793"/>
                  </a:lnTo>
                  <a:close/>
                </a:path>
                <a:path w="1569720" h="267335">
                  <a:moveTo>
                    <a:pt x="1435227" y="0"/>
                  </a:moveTo>
                  <a:lnTo>
                    <a:pt x="1488281" y="9445"/>
                  </a:lnTo>
                  <a:lnTo>
                    <a:pt x="1531239" y="37846"/>
                  </a:lnTo>
                  <a:lnTo>
                    <a:pt x="1559702" y="80708"/>
                  </a:lnTo>
                  <a:lnTo>
                    <a:pt x="1569212" y="133476"/>
                  </a:lnTo>
                  <a:lnTo>
                    <a:pt x="1566856" y="161006"/>
                  </a:lnTo>
                  <a:lnTo>
                    <a:pt x="1548048" y="208682"/>
                  </a:lnTo>
                  <a:lnTo>
                    <a:pt x="1511641" y="245449"/>
                  </a:lnTo>
                  <a:lnTo>
                    <a:pt x="1464397" y="264447"/>
                  </a:lnTo>
                  <a:lnTo>
                    <a:pt x="1437132" y="266826"/>
                  </a:lnTo>
                  <a:lnTo>
                    <a:pt x="1409838" y="264469"/>
                  </a:lnTo>
                  <a:lnTo>
                    <a:pt x="1362872" y="245610"/>
                  </a:lnTo>
                  <a:lnTo>
                    <a:pt x="1327056" y="208909"/>
                  </a:lnTo>
                  <a:lnTo>
                    <a:pt x="1308629" y="160938"/>
                  </a:lnTo>
                  <a:lnTo>
                    <a:pt x="1306322" y="133096"/>
                  </a:lnTo>
                  <a:lnTo>
                    <a:pt x="1308705" y="105475"/>
                  </a:lnTo>
                  <a:lnTo>
                    <a:pt x="1327806" y="57711"/>
                  </a:lnTo>
                  <a:lnTo>
                    <a:pt x="1364575" y="21163"/>
                  </a:lnTo>
                  <a:lnTo>
                    <a:pt x="1409914" y="2355"/>
                  </a:lnTo>
                  <a:lnTo>
                    <a:pt x="1435227" y="0"/>
                  </a:lnTo>
                  <a:close/>
                </a:path>
                <a:path w="1569720" h="267335">
                  <a:moveTo>
                    <a:pt x="484250" y="0"/>
                  </a:moveTo>
                  <a:lnTo>
                    <a:pt x="537305" y="9445"/>
                  </a:lnTo>
                  <a:lnTo>
                    <a:pt x="580263" y="37846"/>
                  </a:lnTo>
                  <a:lnTo>
                    <a:pt x="608726" y="80708"/>
                  </a:lnTo>
                  <a:lnTo>
                    <a:pt x="618236" y="133476"/>
                  </a:lnTo>
                  <a:lnTo>
                    <a:pt x="615880" y="161006"/>
                  </a:lnTo>
                  <a:lnTo>
                    <a:pt x="597072" y="208682"/>
                  </a:lnTo>
                  <a:lnTo>
                    <a:pt x="560665" y="245449"/>
                  </a:lnTo>
                  <a:lnTo>
                    <a:pt x="513421" y="264447"/>
                  </a:lnTo>
                  <a:lnTo>
                    <a:pt x="486156" y="266826"/>
                  </a:lnTo>
                  <a:lnTo>
                    <a:pt x="458862" y="264469"/>
                  </a:lnTo>
                  <a:lnTo>
                    <a:pt x="411896" y="245610"/>
                  </a:lnTo>
                  <a:lnTo>
                    <a:pt x="376080" y="208909"/>
                  </a:lnTo>
                  <a:lnTo>
                    <a:pt x="357653" y="160938"/>
                  </a:lnTo>
                  <a:lnTo>
                    <a:pt x="355346" y="133096"/>
                  </a:lnTo>
                  <a:lnTo>
                    <a:pt x="357729" y="105475"/>
                  </a:lnTo>
                  <a:lnTo>
                    <a:pt x="376830" y="57711"/>
                  </a:lnTo>
                  <a:lnTo>
                    <a:pt x="413599" y="21163"/>
                  </a:lnTo>
                  <a:lnTo>
                    <a:pt x="458938" y="2355"/>
                  </a:lnTo>
                  <a:lnTo>
                    <a:pt x="48425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8010" y="1937004"/>
              <a:ext cx="187579" cy="1879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3612" y="1869694"/>
              <a:ext cx="4878070" cy="341630"/>
            </a:xfrm>
            <a:custGeom>
              <a:avLst/>
              <a:gdLst/>
              <a:ahLst/>
              <a:cxnLst/>
              <a:rect l="l" t="t" r="r" b="b"/>
              <a:pathLst>
                <a:path w="4878070" h="341630">
                  <a:moveTo>
                    <a:pt x="3379596" y="73405"/>
                  </a:moveTo>
                  <a:lnTo>
                    <a:pt x="3397166" y="74481"/>
                  </a:lnTo>
                  <a:lnTo>
                    <a:pt x="3415379" y="77723"/>
                  </a:lnTo>
                  <a:lnTo>
                    <a:pt x="3434210" y="83157"/>
                  </a:lnTo>
                  <a:lnTo>
                    <a:pt x="3453638" y="90804"/>
                  </a:lnTo>
                  <a:lnTo>
                    <a:pt x="3453638" y="154431"/>
                  </a:lnTo>
                  <a:lnTo>
                    <a:pt x="3433139" y="143283"/>
                  </a:lnTo>
                  <a:lnTo>
                    <a:pt x="3413950" y="135350"/>
                  </a:lnTo>
                  <a:lnTo>
                    <a:pt x="3396095" y="130607"/>
                  </a:lnTo>
                  <a:lnTo>
                    <a:pt x="3379596" y="129031"/>
                  </a:lnTo>
                  <a:lnTo>
                    <a:pt x="3364478" y="130391"/>
                  </a:lnTo>
                  <a:lnTo>
                    <a:pt x="3328669" y="150875"/>
                  </a:lnTo>
                  <a:lnTo>
                    <a:pt x="3310810" y="192131"/>
                  </a:lnTo>
                  <a:lnTo>
                    <a:pt x="3309619" y="209676"/>
                  </a:lnTo>
                  <a:lnTo>
                    <a:pt x="3310880" y="226248"/>
                  </a:lnTo>
                  <a:lnTo>
                    <a:pt x="3329686" y="265556"/>
                  </a:lnTo>
                  <a:lnTo>
                    <a:pt x="3367351" y="285202"/>
                  </a:lnTo>
                  <a:lnTo>
                    <a:pt x="3383280" y="286511"/>
                  </a:lnTo>
                  <a:lnTo>
                    <a:pt x="3398738" y="285035"/>
                  </a:lnTo>
                  <a:lnTo>
                    <a:pt x="3415601" y="280606"/>
                  </a:lnTo>
                  <a:lnTo>
                    <a:pt x="3433893" y="273224"/>
                  </a:lnTo>
                  <a:lnTo>
                    <a:pt x="3453638" y="262889"/>
                  </a:lnTo>
                  <a:lnTo>
                    <a:pt x="3453638" y="326135"/>
                  </a:lnTo>
                  <a:lnTo>
                    <a:pt x="3431637" y="332803"/>
                  </a:lnTo>
                  <a:lnTo>
                    <a:pt x="3411553" y="337565"/>
                  </a:lnTo>
                  <a:lnTo>
                    <a:pt x="3393398" y="340423"/>
                  </a:lnTo>
                  <a:lnTo>
                    <a:pt x="3377184" y="341375"/>
                  </a:lnTo>
                  <a:lnTo>
                    <a:pt x="3351819" y="338968"/>
                  </a:lnTo>
                  <a:lnTo>
                    <a:pt x="3307139" y="319676"/>
                  </a:lnTo>
                  <a:lnTo>
                    <a:pt x="3271680" y="282362"/>
                  </a:lnTo>
                  <a:lnTo>
                    <a:pt x="3253253" y="235170"/>
                  </a:lnTo>
                  <a:lnTo>
                    <a:pt x="3250945" y="208406"/>
                  </a:lnTo>
                  <a:lnTo>
                    <a:pt x="3253299" y="181211"/>
                  </a:lnTo>
                  <a:lnTo>
                    <a:pt x="3272055" y="133344"/>
                  </a:lnTo>
                  <a:lnTo>
                    <a:pt x="3308177" y="95480"/>
                  </a:lnTo>
                  <a:lnTo>
                    <a:pt x="3353758" y="75858"/>
                  </a:lnTo>
                  <a:lnTo>
                    <a:pt x="3379596" y="73405"/>
                  </a:lnTo>
                  <a:close/>
                </a:path>
                <a:path w="4878070" h="341630">
                  <a:moveTo>
                    <a:pt x="1735327" y="73405"/>
                  </a:moveTo>
                  <a:lnTo>
                    <a:pt x="1756090" y="75098"/>
                  </a:lnTo>
                  <a:lnTo>
                    <a:pt x="1775126" y="80184"/>
                  </a:lnTo>
                  <a:lnTo>
                    <a:pt x="1792424" y="88675"/>
                  </a:lnTo>
                  <a:lnTo>
                    <a:pt x="1807972" y="100583"/>
                  </a:lnTo>
                  <a:lnTo>
                    <a:pt x="1773047" y="138937"/>
                  </a:lnTo>
                  <a:lnTo>
                    <a:pt x="1760210" y="131790"/>
                  </a:lnTo>
                  <a:lnTo>
                    <a:pt x="1749313" y="126714"/>
                  </a:lnTo>
                  <a:lnTo>
                    <a:pt x="1740346" y="123686"/>
                  </a:lnTo>
                  <a:lnTo>
                    <a:pt x="1733296" y="122681"/>
                  </a:lnTo>
                  <a:lnTo>
                    <a:pt x="1727073" y="122681"/>
                  </a:lnTo>
                  <a:lnTo>
                    <a:pt x="1721739" y="124967"/>
                  </a:lnTo>
                  <a:lnTo>
                    <a:pt x="1717166" y="129666"/>
                  </a:lnTo>
                  <a:lnTo>
                    <a:pt x="1712722" y="134365"/>
                  </a:lnTo>
                  <a:lnTo>
                    <a:pt x="1710436" y="139953"/>
                  </a:lnTo>
                  <a:lnTo>
                    <a:pt x="1710436" y="146430"/>
                  </a:lnTo>
                  <a:lnTo>
                    <a:pt x="1745488" y="179831"/>
                  </a:lnTo>
                  <a:lnTo>
                    <a:pt x="1757487" y="185142"/>
                  </a:lnTo>
                  <a:lnTo>
                    <a:pt x="1767951" y="190214"/>
                  </a:lnTo>
                  <a:lnTo>
                    <a:pt x="1801457" y="216753"/>
                  </a:lnTo>
                  <a:lnTo>
                    <a:pt x="1814957" y="258190"/>
                  </a:lnTo>
                  <a:lnTo>
                    <a:pt x="1813266" y="274407"/>
                  </a:lnTo>
                  <a:lnTo>
                    <a:pt x="1787905" y="316483"/>
                  </a:lnTo>
                  <a:lnTo>
                    <a:pt x="1741632" y="339826"/>
                  </a:lnTo>
                  <a:lnTo>
                    <a:pt x="1723771" y="341375"/>
                  </a:lnTo>
                  <a:lnTo>
                    <a:pt x="1703554" y="338994"/>
                  </a:lnTo>
                  <a:lnTo>
                    <a:pt x="1683480" y="331850"/>
                  </a:lnTo>
                  <a:lnTo>
                    <a:pt x="1663549" y="319944"/>
                  </a:lnTo>
                  <a:lnTo>
                    <a:pt x="1643761" y="303275"/>
                  </a:lnTo>
                  <a:lnTo>
                    <a:pt x="1680717" y="260095"/>
                  </a:lnTo>
                  <a:lnTo>
                    <a:pt x="1692910" y="271337"/>
                  </a:lnTo>
                  <a:lnTo>
                    <a:pt x="1704721" y="279352"/>
                  </a:lnTo>
                  <a:lnTo>
                    <a:pt x="1716151" y="284152"/>
                  </a:lnTo>
                  <a:lnTo>
                    <a:pt x="1727200" y="285750"/>
                  </a:lnTo>
                  <a:lnTo>
                    <a:pt x="1733930" y="285750"/>
                  </a:lnTo>
                  <a:lnTo>
                    <a:pt x="1740408" y="282701"/>
                  </a:lnTo>
                  <a:lnTo>
                    <a:pt x="1746630" y="276732"/>
                  </a:lnTo>
                  <a:lnTo>
                    <a:pt x="1752853" y="270763"/>
                  </a:lnTo>
                  <a:lnTo>
                    <a:pt x="1755902" y="264413"/>
                  </a:lnTo>
                  <a:lnTo>
                    <a:pt x="1755902" y="257809"/>
                  </a:lnTo>
                  <a:lnTo>
                    <a:pt x="1712849" y="221868"/>
                  </a:lnTo>
                  <a:lnTo>
                    <a:pt x="1701444" y="217390"/>
                  </a:lnTo>
                  <a:lnTo>
                    <a:pt x="1691814" y="213090"/>
                  </a:lnTo>
                  <a:lnTo>
                    <a:pt x="1660525" y="182117"/>
                  </a:lnTo>
                  <a:lnTo>
                    <a:pt x="1653413" y="151383"/>
                  </a:lnTo>
                  <a:lnTo>
                    <a:pt x="1654839" y="134858"/>
                  </a:lnTo>
                  <a:lnTo>
                    <a:pt x="1676146" y="94995"/>
                  </a:lnTo>
                  <a:lnTo>
                    <a:pt x="1717901" y="74743"/>
                  </a:lnTo>
                  <a:lnTo>
                    <a:pt x="1735327" y="73405"/>
                  </a:lnTo>
                  <a:close/>
                </a:path>
                <a:path w="4878070" h="341630">
                  <a:moveTo>
                    <a:pt x="1238503" y="73405"/>
                  </a:moveTo>
                  <a:lnTo>
                    <a:pt x="1259266" y="75098"/>
                  </a:lnTo>
                  <a:lnTo>
                    <a:pt x="1278302" y="80184"/>
                  </a:lnTo>
                  <a:lnTo>
                    <a:pt x="1295600" y="88675"/>
                  </a:lnTo>
                  <a:lnTo>
                    <a:pt x="1311148" y="100583"/>
                  </a:lnTo>
                  <a:lnTo>
                    <a:pt x="1276223" y="138937"/>
                  </a:lnTo>
                  <a:lnTo>
                    <a:pt x="1263386" y="131790"/>
                  </a:lnTo>
                  <a:lnTo>
                    <a:pt x="1252489" y="126714"/>
                  </a:lnTo>
                  <a:lnTo>
                    <a:pt x="1243522" y="123686"/>
                  </a:lnTo>
                  <a:lnTo>
                    <a:pt x="1236472" y="122681"/>
                  </a:lnTo>
                  <a:lnTo>
                    <a:pt x="1230249" y="122681"/>
                  </a:lnTo>
                  <a:lnTo>
                    <a:pt x="1224914" y="124967"/>
                  </a:lnTo>
                  <a:lnTo>
                    <a:pt x="1220342" y="129666"/>
                  </a:lnTo>
                  <a:lnTo>
                    <a:pt x="1215898" y="134365"/>
                  </a:lnTo>
                  <a:lnTo>
                    <a:pt x="1213612" y="139953"/>
                  </a:lnTo>
                  <a:lnTo>
                    <a:pt x="1213612" y="146430"/>
                  </a:lnTo>
                  <a:lnTo>
                    <a:pt x="1248664" y="179831"/>
                  </a:lnTo>
                  <a:lnTo>
                    <a:pt x="1260663" y="185142"/>
                  </a:lnTo>
                  <a:lnTo>
                    <a:pt x="1271127" y="190214"/>
                  </a:lnTo>
                  <a:lnTo>
                    <a:pt x="1304633" y="216753"/>
                  </a:lnTo>
                  <a:lnTo>
                    <a:pt x="1318133" y="258190"/>
                  </a:lnTo>
                  <a:lnTo>
                    <a:pt x="1316442" y="274407"/>
                  </a:lnTo>
                  <a:lnTo>
                    <a:pt x="1291082" y="316483"/>
                  </a:lnTo>
                  <a:lnTo>
                    <a:pt x="1244808" y="339826"/>
                  </a:lnTo>
                  <a:lnTo>
                    <a:pt x="1226947" y="341375"/>
                  </a:lnTo>
                  <a:lnTo>
                    <a:pt x="1206730" y="338994"/>
                  </a:lnTo>
                  <a:lnTo>
                    <a:pt x="1186656" y="331850"/>
                  </a:lnTo>
                  <a:lnTo>
                    <a:pt x="1166725" y="319944"/>
                  </a:lnTo>
                  <a:lnTo>
                    <a:pt x="1146937" y="303275"/>
                  </a:lnTo>
                  <a:lnTo>
                    <a:pt x="1183893" y="260095"/>
                  </a:lnTo>
                  <a:lnTo>
                    <a:pt x="1196086" y="271337"/>
                  </a:lnTo>
                  <a:lnTo>
                    <a:pt x="1207897" y="279352"/>
                  </a:lnTo>
                  <a:lnTo>
                    <a:pt x="1219327" y="284152"/>
                  </a:lnTo>
                  <a:lnTo>
                    <a:pt x="1230376" y="285750"/>
                  </a:lnTo>
                  <a:lnTo>
                    <a:pt x="1237107" y="285750"/>
                  </a:lnTo>
                  <a:lnTo>
                    <a:pt x="1243584" y="282701"/>
                  </a:lnTo>
                  <a:lnTo>
                    <a:pt x="1249807" y="276732"/>
                  </a:lnTo>
                  <a:lnTo>
                    <a:pt x="1256029" y="270763"/>
                  </a:lnTo>
                  <a:lnTo>
                    <a:pt x="1259077" y="264413"/>
                  </a:lnTo>
                  <a:lnTo>
                    <a:pt x="1259077" y="257809"/>
                  </a:lnTo>
                  <a:lnTo>
                    <a:pt x="1216025" y="221868"/>
                  </a:lnTo>
                  <a:lnTo>
                    <a:pt x="1204620" y="217390"/>
                  </a:lnTo>
                  <a:lnTo>
                    <a:pt x="1194990" y="213090"/>
                  </a:lnTo>
                  <a:lnTo>
                    <a:pt x="1163701" y="182117"/>
                  </a:lnTo>
                  <a:lnTo>
                    <a:pt x="1156589" y="151383"/>
                  </a:lnTo>
                  <a:lnTo>
                    <a:pt x="1158015" y="134858"/>
                  </a:lnTo>
                  <a:lnTo>
                    <a:pt x="1179322" y="94995"/>
                  </a:lnTo>
                  <a:lnTo>
                    <a:pt x="1221077" y="74743"/>
                  </a:lnTo>
                  <a:lnTo>
                    <a:pt x="1238503" y="73405"/>
                  </a:lnTo>
                  <a:close/>
                </a:path>
                <a:path w="4878070" h="341630">
                  <a:moveTo>
                    <a:pt x="4815586" y="0"/>
                  </a:moveTo>
                  <a:lnTo>
                    <a:pt x="4877816" y="0"/>
                  </a:lnTo>
                  <a:lnTo>
                    <a:pt x="4823333" y="59435"/>
                  </a:lnTo>
                  <a:lnTo>
                    <a:pt x="4787772" y="59435"/>
                  </a:lnTo>
                  <a:lnTo>
                    <a:pt x="4815586" y="0"/>
                  </a:lnTo>
                  <a:close/>
                </a:path>
                <a:path w="4878070" h="341630">
                  <a:moveTo>
                    <a:pt x="0" y="0"/>
                  </a:moveTo>
                  <a:lnTo>
                    <a:pt x="62102" y="0"/>
                  </a:lnTo>
                  <a:lnTo>
                    <a:pt x="89915" y="59435"/>
                  </a:lnTo>
                  <a:lnTo>
                    <a:pt x="54355" y="5943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580134"/>
            <a:ext cx="2978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 Règles pour un joueur</a:t>
            </a:r>
            <a:r>
              <a:rPr spc="40" dirty="0"/>
              <a:t> 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980945"/>
            <a:ext cx="8536940" cy="366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1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comporte 5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paliers dont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5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par</a:t>
            </a:r>
            <a:r>
              <a:rPr sz="17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une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 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la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suite.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Sous 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chaque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bonne porte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se glisse une</a:t>
            </a:r>
            <a:r>
              <a:rPr sz="170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question.</a:t>
            </a:r>
            <a:endParaRPr sz="1700" dirty="0">
              <a:latin typeface="Tw Cen MT"/>
              <a:cs typeface="Tw Cen MT"/>
            </a:endParaRPr>
          </a:p>
          <a:p>
            <a:pPr marL="1167765" marR="59690" indent="-241300">
              <a:lnSpc>
                <a:spcPts val="2540"/>
              </a:lnSpc>
              <a:spcBef>
                <a:spcPts val="16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Ouvrir la bonne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 en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répondant par la bonne réponse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vous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au 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suivant.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34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Si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joueur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trompe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de portes ou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réponses, il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recommence au premier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49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Quand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on recommence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portes ne change </a:t>
            </a:r>
            <a:r>
              <a:rPr sz="1700" spc="-15" dirty="0">
                <a:solidFill>
                  <a:srgbClr val="FFFFFF"/>
                </a:solidFill>
                <a:latin typeface="Tw Cen MT"/>
                <a:cs typeface="Tw Cen MT"/>
              </a:rPr>
              <a:t>pas,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questions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changes.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gagne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si on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réussi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finir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parcours sans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avoir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beaucoup de</a:t>
            </a:r>
            <a:r>
              <a:rPr sz="1700" spc="1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pénalités.</a:t>
            </a:r>
            <a:endParaRPr sz="17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Les Règles pour deux joueurs</a:t>
            </a:r>
            <a:r>
              <a:rPr sz="220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2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Elles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restes 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même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celle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d’un seul</a:t>
            </a:r>
            <a:r>
              <a:rPr sz="17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joueur.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est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remporté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si l’on fait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moins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temps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notre</a:t>
            </a:r>
            <a:r>
              <a:rPr sz="170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adversaire.</a:t>
            </a:r>
            <a:endParaRPr sz="170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1390" y="641223"/>
            <a:ext cx="3660140" cy="295275"/>
            <a:chOff x="4271390" y="641223"/>
            <a:chExt cx="3660140" cy="295275"/>
          </a:xfrm>
        </p:grpSpPr>
        <p:sp>
          <p:nvSpPr>
            <p:cNvPr id="5" name="object 5"/>
            <p:cNvSpPr/>
            <p:nvPr/>
          </p:nvSpPr>
          <p:spPr>
            <a:xfrm>
              <a:off x="4286630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7486" y="647319"/>
              <a:ext cx="3632581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1860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6154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8032" y="694055"/>
              <a:ext cx="113538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2587" y="691261"/>
              <a:ext cx="68325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5614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7486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5" y="3555"/>
                  </a:moveTo>
                  <a:lnTo>
                    <a:pt x="3484117" y="3555"/>
                  </a:lnTo>
                  <a:lnTo>
                    <a:pt x="3484117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1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1" y="3555"/>
                  </a:lnTo>
                  <a:lnTo>
                    <a:pt x="3632581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6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5" y="175259"/>
                  </a:lnTo>
                  <a:lnTo>
                    <a:pt x="3428745" y="3555"/>
                  </a:lnTo>
                  <a:close/>
                </a:path>
                <a:path w="3632834" h="268605">
                  <a:moveTo>
                    <a:pt x="3234055" y="3555"/>
                  </a:moveTo>
                  <a:lnTo>
                    <a:pt x="3380866" y="3555"/>
                  </a:lnTo>
                  <a:lnTo>
                    <a:pt x="3380866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6" y="107950"/>
                  </a:lnTo>
                  <a:lnTo>
                    <a:pt x="3380866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6" y="212851"/>
                  </a:lnTo>
                  <a:lnTo>
                    <a:pt x="3380866" y="264413"/>
                  </a:lnTo>
                  <a:lnTo>
                    <a:pt x="3234055" y="264413"/>
                  </a:lnTo>
                  <a:lnTo>
                    <a:pt x="3234055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6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6" y="212470"/>
                  </a:lnTo>
                  <a:lnTo>
                    <a:pt x="3079749" y="181482"/>
                  </a:lnTo>
                  <a:lnTo>
                    <a:pt x="3079749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099" y="196595"/>
                  </a:lnTo>
                  <a:lnTo>
                    <a:pt x="3089147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3" y="213232"/>
                  </a:lnTo>
                  <a:lnTo>
                    <a:pt x="3104641" y="213232"/>
                  </a:lnTo>
                  <a:lnTo>
                    <a:pt x="3110865" y="213232"/>
                  </a:lnTo>
                  <a:lnTo>
                    <a:pt x="3115817" y="210565"/>
                  </a:lnTo>
                  <a:lnTo>
                    <a:pt x="3119501" y="205485"/>
                  </a:lnTo>
                  <a:lnTo>
                    <a:pt x="3123184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30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3" y="160400"/>
                  </a:lnTo>
                  <a:lnTo>
                    <a:pt x="2841243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8" y="255396"/>
                  </a:lnTo>
                  <a:lnTo>
                    <a:pt x="2810333" y="267291"/>
                  </a:lnTo>
                  <a:lnTo>
                    <a:pt x="2795905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5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3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3" y="171322"/>
                  </a:lnTo>
                  <a:lnTo>
                    <a:pt x="2218943" y="3555"/>
                  </a:lnTo>
                  <a:lnTo>
                    <a:pt x="2273935" y="3555"/>
                  </a:lnTo>
                  <a:lnTo>
                    <a:pt x="2273935" y="264413"/>
                  </a:lnTo>
                  <a:lnTo>
                    <a:pt x="2219198" y="264413"/>
                  </a:lnTo>
                  <a:lnTo>
                    <a:pt x="2099817" y="95630"/>
                  </a:lnTo>
                  <a:lnTo>
                    <a:pt x="2099817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4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2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4" y="264413"/>
                  </a:lnTo>
                  <a:lnTo>
                    <a:pt x="884554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8" y="3555"/>
                  </a:lnTo>
                  <a:lnTo>
                    <a:pt x="406018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8" y="107950"/>
                  </a:lnTo>
                  <a:lnTo>
                    <a:pt x="406018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8" y="212851"/>
                  </a:lnTo>
                  <a:lnTo>
                    <a:pt x="406018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79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5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7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8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7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29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4" y="108838"/>
                  </a:lnTo>
                  <a:lnTo>
                    <a:pt x="445642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03132" y="1475232"/>
            <a:ext cx="2024380" cy="259715"/>
            <a:chOff x="8303132" y="1475232"/>
            <a:chExt cx="2024380" cy="259715"/>
          </a:xfrm>
        </p:grpSpPr>
        <p:sp>
          <p:nvSpPr>
            <p:cNvPr id="14" name="object 14"/>
            <p:cNvSpPr/>
            <p:nvPr/>
          </p:nvSpPr>
          <p:spPr>
            <a:xfrm>
              <a:off x="8316848" y="1489202"/>
              <a:ext cx="2010282" cy="245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09228" y="1481328"/>
              <a:ext cx="1997837" cy="2338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13367" y="1527429"/>
              <a:ext cx="714375" cy="140970"/>
            </a:xfrm>
            <a:custGeom>
              <a:avLst/>
              <a:gdLst/>
              <a:ahLst/>
              <a:cxnLst/>
              <a:rect l="l" t="t" r="r" b="b"/>
              <a:pathLst>
                <a:path w="714375" h="140969">
                  <a:moveTo>
                    <a:pt x="686688" y="31496"/>
                  </a:moveTo>
                  <a:lnTo>
                    <a:pt x="659891" y="98679"/>
                  </a:lnTo>
                  <a:lnTo>
                    <a:pt x="713993" y="98679"/>
                  </a:lnTo>
                  <a:lnTo>
                    <a:pt x="686688" y="31496"/>
                  </a:lnTo>
                  <a:close/>
                </a:path>
                <a:path w="714375" h="140969">
                  <a:moveTo>
                    <a:pt x="0" y="0"/>
                  </a:moveTo>
                  <a:lnTo>
                    <a:pt x="0" y="140588"/>
                  </a:lnTo>
                  <a:lnTo>
                    <a:pt x="19430" y="140588"/>
                  </a:lnTo>
                  <a:lnTo>
                    <a:pt x="58578" y="131319"/>
                  </a:lnTo>
                  <a:lnTo>
                    <a:pt x="83534" y="102171"/>
                  </a:lnTo>
                  <a:lnTo>
                    <a:pt x="88391" y="69215"/>
                  </a:lnTo>
                  <a:lnTo>
                    <a:pt x="87798" y="58308"/>
                  </a:lnTo>
                  <a:lnTo>
                    <a:pt x="73800" y="21633"/>
                  </a:lnTo>
                  <a:lnTo>
                    <a:pt x="34496" y="1524"/>
                  </a:lnTo>
                  <a:lnTo>
                    <a:pt x="18033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0444" y="1521333"/>
              <a:ext cx="138937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09228" y="1484376"/>
              <a:ext cx="1998345" cy="227965"/>
            </a:xfrm>
            <a:custGeom>
              <a:avLst/>
              <a:gdLst/>
              <a:ahLst/>
              <a:cxnLst/>
              <a:rect l="l" t="t" r="r" b="b"/>
              <a:pathLst>
                <a:path w="1998345" h="227964">
                  <a:moveTo>
                    <a:pt x="1869694" y="0"/>
                  </a:moveTo>
                  <a:lnTo>
                    <a:pt x="1997837" y="0"/>
                  </a:lnTo>
                  <a:lnTo>
                    <a:pt x="1997837" y="45085"/>
                  </a:lnTo>
                  <a:lnTo>
                    <a:pt x="1918843" y="45085"/>
                  </a:lnTo>
                  <a:lnTo>
                    <a:pt x="1918843" y="91059"/>
                  </a:lnTo>
                  <a:lnTo>
                    <a:pt x="1997837" y="91059"/>
                  </a:lnTo>
                  <a:lnTo>
                    <a:pt x="1997837" y="135382"/>
                  </a:lnTo>
                  <a:lnTo>
                    <a:pt x="1918843" y="135382"/>
                  </a:lnTo>
                  <a:lnTo>
                    <a:pt x="1918843" y="182625"/>
                  </a:lnTo>
                  <a:lnTo>
                    <a:pt x="1997837" y="182625"/>
                  </a:lnTo>
                  <a:lnTo>
                    <a:pt x="1997837" y="227711"/>
                  </a:lnTo>
                  <a:lnTo>
                    <a:pt x="1869694" y="227711"/>
                  </a:lnTo>
                  <a:lnTo>
                    <a:pt x="1869694" y="0"/>
                  </a:lnTo>
                  <a:close/>
                </a:path>
                <a:path w="1998345" h="227964">
                  <a:moveTo>
                    <a:pt x="1719579" y="0"/>
                  </a:moveTo>
                  <a:lnTo>
                    <a:pt x="1768348" y="0"/>
                  </a:lnTo>
                  <a:lnTo>
                    <a:pt x="1768348" y="178562"/>
                  </a:lnTo>
                  <a:lnTo>
                    <a:pt x="1835403" y="178562"/>
                  </a:lnTo>
                  <a:lnTo>
                    <a:pt x="1835403" y="227711"/>
                  </a:lnTo>
                  <a:lnTo>
                    <a:pt x="1719579" y="227711"/>
                  </a:lnTo>
                  <a:lnTo>
                    <a:pt x="1719579" y="0"/>
                  </a:lnTo>
                  <a:close/>
                </a:path>
                <a:path w="1998345" h="227964">
                  <a:moveTo>
                    <a:pt x="1623187" y="0"/>
                  </a:moveTo>
                  <a:lnTo>
                    <a:pt x="1672209" y="0"/>
                  </a:lnTo>
                  <a:lnTo>
                    <a:pt x="1672209" y="227711"/>
                  </a:lnTo>
                  <a:lnTo>
                    <a:pt x="1623187" y="227711"/>
                  </a:lnTo>
                  <a:lnTo>
                    <a:pt x="1623187" y="0"/>
                  </a:lnTo>
                  <a:close/>
                </a:path>
                <a:path w="1998345" h="227964">
                  <a:moveTo>
                    <a:pt x="1271777" y="0"/>
                  </a:moveTo>
                  <a:lnTo>
                    <a:pt x="1309751" y="0"/>
                  </a:lnTo>
                  <a:lnTo>
                    <a:pt x="1402588" y="227711"/>
                  </a:lnTo>
                  <a:lnTo>
                    <a:pt x="1353185" y="227711"/>
                  </a:lnTo>
                  <a:lnTo>
                    <a:pt x="1334897" y="183007"/>
                  </a:lnTo>
                  <a:lnTo>
                    <a:pt x="1247521" y="183007"/>
                  </a:lnTo>
                  <a:lnTo>
                    <a:pt x="1229741" y="227711"/>
                  </a:lnTo>
                  <a:lnTo>
                    <a:pt x="1180592" y="227711"/>
                  </a:lnTo>
                  <a:lnTo>
                    <a:pt x="1271777" y="0"/>
                  </a:lnTo>
                  <a:close/>
                </a:path>
                <a:path w="1998345" h="227964">
                  <a:moveTo>
                    <a:pt x="1046734" y="0"/>
                  </a:moveTo>
                  <a:lnTo>
                    <a:pt x="1174877" y="0"/>
                  </a:lnTo>
                  <a:lnTo>
                    <a:pt x="1174877" y="44069"/>
                  </a:lnTo>
                  <a:lnTo>
                    <a:pt x="1095502" y="44069"/>
                  </a:lnTo>
                  <a:lnTo>
                    <a:pt x="1095502" y="90550"/>
                  </a:lnTo>
                  <a:lnTo>
                    <a:pt x="1174877" y="90550"/>
                  </a:lnTo>
                  <a:lnTo>
                    <a:pt x="1174877" y="134874"/>
                  </a:lnTo>
                  <a:lnTo>
                    <a:pt x="1095882" y="134874"/>
                  </a:lnTo>
                  <a:lnTo>
                    <a:pt x="1095882" y="227711"/>
                  </a:lnTo>
                  <a:lnTo>
                    <a:pt x="1046734" y="227711"/>
                  </a:lnTo>
                  <a:lnTo>
                    <a:pt x="1046734" y="0"/>
                  </a:lnTo>
                  <a:close/>
                </a:path>
                <a:path w="1998345" h="227964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706" y="45085"/>
                  </a:lnTo>
                  <a:lnTo>
                    <a:pt x="830706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706" y="135382"/>
                  </a:lnTo>
                  <a:lnTo>
                    <a:pt x="830706" y="182625"/>
                  </a:lnTo>
                  <a:lnTo>
                    <a:pt x="909701" y="182625"/>
                  </a:lnTo>
                  <a:lnTo>
                    <a:pt x="909701" y="227711"/>
                  </a:lnTo>
                  <a:lnTo>
                    <a:pt x="781557" y="227711"/>
                  </a:lnTo>
                  <a:lnTo>
                    <a:pt x="781557" y="0"/>
                  </a:lnTo>
                  <a:close/>
                </a:path>
                <a:path w="1998345" h="227964">
                  <a:moveTo>
                    <a:pt x="554736" y="0"/>
                  </a:moveTo>
                  <a:lnTo>
                    <a:pt x="632332" y="0"/>
                  </a:lnTo>
                  <a:lnTo>
                    <a:pt x="655998" y="1972"/>
                  </a:lnTo>
                  <a:lnTo>
                    <a:pt x="696090" y="17680"/>
                  </a:lnTo>
                  <a:lnTo>
                    <a:pt x="725731" y="48325"/>
                  </a:lnTo>
                  <a:lnTo>
                    <a:pt x="740919" y="89715"/>
                  </a:lnTo>
                  <a:lnTo>
                    <a:pt x="742823" y="114173"/>
                  </a:lnTo>
                  <a:lnTo>
                    <a:pt x="740868" y="138606"/>
                  </a:lnTo>
                  <a:lnTo>
                    <a:pt x="725195" y="179806"/>
                  </a:lnTo>
                  <a:lnTo>
                    <a:pt x="694525" y="210190"/>
                  </a:lnTo>
                  <a:lnTo>
                    <a:pt x="652857" y="225760"/>
                  </a:lnTo>
                  <a:lnTo>
                    <a:pt x="628142" y="227711"/>
                  </a:lnTo>
                  <a:lnTo>
                    <a:pt x="554736" y="227711"/>
                  </a:lnTo>
                  <a:lnTo>
                    <a:pt x="554736" y="0"/>
                  </a:lnTo>
                  <a:close/>
                </a:path>
                <a:path w="1998345" h="227964">
                  <a:moveTo>
                    <a:pt x="27940" y="0"/>
                  </a:moveTo>
                  <a:lnTo>
                    <a:pt x="86232" y="0"/>
                  </a:lnTo>
                  <a:lnTo>
                    <a:pt x="128904" y="136525"/>
                  </a:lnTo>
                  <a:lnTo>
                    <a:pt x="171576" y="0"/>
                  </a:lnTo>
                  <a:lnTo>
                    <a:pt x="227838" y="0"/>
                  </a:lnTo>
                  <a:lnTo>
                    <a:pt x="257175" y="227711"/>
                  </a:lnTo>
                  <a:lnTo>
                    <a:pt x="210439" y="227711"/>
                  </a:lnTo>
                  <a:lnTo>
                    <a:pt x="190373" y="67437"/>
                  </a:lnTo>
                  <a:lnTo>
                    <a:pt x="140207" y="227711"/>
                  </a:lnTo>
                  <a:lnTo>
                    <a:pt x="117982" y="227711"/>
                  </a:lnTo>
                  <a:lnTo>
                    <a:pt x="66548" y="66039"/>
                  </a:lnTo>
                  <a:lnTo>
                    <a:pt x="47498" y="227711"/>
                  </a:lnTo>
                  <a:lnTo>
                    <a:pt x="0" y="227711"/>
                  </a:lnTo>
                  <a:lnTo>
                    <a:pt x="2794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9263" y="1475867"/>
              <a:ext cx="241554" cy="2451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14610" y="1475232"/>
              <a:ext cx="189103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2039874"/>
            <a:ext cx="9600184" cy="3517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Bien sûr pour ce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qui dit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difficile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dit questions plus dures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mais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aussi  en cas de plusieurs erreurs à la suite on risque de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recommencer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à 0 en </a:t>
            </a:r>
            <a:r>
              <a:rPr sz="2400" spc="-35" dirty="0">
                <a:solidFill>
                  <a:srgbClr val="FFFFFF"/>
                </a:solidFill>
                <a:latin typeface="Tw Cen MT"/>
                <a:cs typeface="Tw Cen MT"/>
              </a:rPr>
              <a:t>ayant 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réinitialisé les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aléatoires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ce qui rend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la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400" spc="5" dirty="0" err="1">
                <a:solidFill>
                  <a:srgbClr val="FFFFFF"/>
                </a:solidFill>
                <a:latin typeface="Tw Cen MT"/>
                <a:cs typeface="Tw Cen MT"/>
              </a:rPr>
              <a:t>rtie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fr-FR" sz="2400" spc="-10" dirty="0">
                <a:solidFill>
                  <a:srgbClr val="FFFFFF"/>
                </a:solidFill>
                <a:latin typeface="Tw Cen MT"/>
                <a:cs typeface="Tw Cen MT"/>
              </a:rPr>
              <a:t>extrêmement dures ou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lang="fr-FR" sz="2400" spc="-5" dirty="0">
                <a:solidFill>
                  <a:srgbClr val="FFFFFF"/>
                </a:solidFill>
                <a:latin typeface="Tw Cen MT"/>
                <a:cs typeface="Tw Cen MT"/>
              </a:rPr>
              <a:t>ê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me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impossible.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6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Tw Cen MT"/>
              <a:cs typeface="Tw Cen MT"/>
            </a:endParaRPr>
          </a:p>
          <a:p>
            <a:pPr marL="42100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Â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TOI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DE JOUER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 !!!!!!!!!</a:t>
            </a:r>
            <a:endParaRPr sz="2400" dirty="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69105" y="609600"/>
            <a:ext cx="3653790" cy="288798"/>
            <a:chOff x="4276851" y="647319"/>
            <a:chExt cx="3653790" cy="288798"/>
          </a:xfrm>
        </p:grpSpPr>
        <p:sp>
          <p:nvSpPr>
            <p:cNvPr id="4" name="object 4"/>
            <p:cNvSpPr/>
            <p:nvPr/>
          </p:nvSpPr>
          <p:spPr>
            <a:xfrm>
              <a:off x="4285995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276851" y="647319"/>
              <a:ext cx="3632580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61226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65520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27397" y="694055"/>
              <a:ext cx="113537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11952" y="691261"/>
              <a:ext cx="68326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54980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276851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6" y="3555"/>
                  </a:moveTo>
                  <a:lnTo>
                    <a:pt x="3484118" y="3555"/>
                  </a:lnTo>
                  <a:lnTo>
                    <a:pt x="3484118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2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0" y="3555"/>
                  </a:lnTo>
                  <a:lnTo>
                    <a:pt x="3632580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7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6" y="175259"/>
                  </a:lnTo>
                  <a:lnTo>
                    <a:pt x="3428746" y="3555"/>
                  </a:lnTo>
                  <a:close/>
                </a:path>
                <a:path w="3632834" h="268605">
                  <a:moveTo>
                    <a:pt x="3234054" y="3555"/>
                  </a:moveTo>
                  <a:lnTo>
                    <a:pt x="3380867" y="3555"/>
                  </a:lnTo>
                  <a:lnTo>
                    <a:pt x="3380867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7" y="107950"/>
                  </a:lnTo>
                  <a:lnTo>
                    <a:pt x="3380867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7" y="212851"/>
                  </a:lnTo>
                  <a:lnTo>
                    <a:pt x="3380867" y="264413"/>
                  </a:lnTo>
                  <a:lnTo>
                    <a:pt x="3234054" y="264413"/>
                  </a:lnTo>
                  <a:lnTo>
                    <a:pt x="3234054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5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5" y="212470"/>
                  </a:lnTo>
                  <a:lnTo>
                    <a:pt x="3079750" y="181482"/>
                  </a:lnTo>
                  <a:lnTo>
                    <a:pt x="3079750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100" y="196595"/>
                  </a:lnTo>
                  <a:lnTo>
                    <a:pt x="3089148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4" y="213232"/>
                  </a:lnTo>
                  <a:lnTo>
                    <a:pt x="3104642" y="213232"/>
                  </a:lnTo>
                  <a:lnTo>
                    <a:pt x="3110865" y="213232"/>
                  </a:lnTo>
                  <a:lnTo>
                    <a:pt x="3115818" y="210565"/>
                  </a:lnTo>
                  <a:lnTo>
                    <a:pt x="3119501" y="205485"/>
                  </a:lnTo>
                  <a:lnTo>
                    <a:pt x="3123183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29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4" y="160400"/>
                  </a:lnTo>
                  <a:lnTo>
                    <a:pt x="2841244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9" y="255396"/>
                  </a:lnTo>
                  <a:lnTo>
                    <a:pt x="2810333" y="267291"/>
                  </a:lnTo>
                  <a:lnTo>
                    <a:pt x="2795904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4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4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4" y="171322"/>
                  </a:lnTo>
                  <a:lnTo>
                    <a:pt x="2218944" y="3555"/>
                  </a:lnTo>
                  <a:lnTo>
                    <a:pt x="2273934" y="3555"/>
                  </a:lnTo>
                  <a:lnTo>
                    <a:pt x="2273934" y="264413"/>
                  </a:lnTo>
                  <a:lnTo>
                    <a:pt x="2219198" y="264413"/>
                  </a:lnTo>
                  <a:lnTo>
                    <a:pt x="2099818" y="95630"/>
                  </a:lnTo>
                  <a:lnTo>
                    <a:pt x="2099818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5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3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5" y="264413"/>
                  </a:lnTo>
                  <a:lnTo>
                    <a:pt x="884555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9" y="3555"/>
                  </a:lnTo>
                  <a:lnTo>
                    <a:pt x="406019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9" y="107950"/>
                  </a:lnTo>
                  <a:lnTo>
                    <a:pt x="406019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9" y="212851"/>
                  </a:lnTo>
                  <a:lnTo>
                    <a:pt x="406019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80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6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6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9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8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30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5" y="108838"/>
                  </a:lnTo>
                  <a:lnTo>
                    <a:pt x="445643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72526" y="1279778"/>
            <a:ext cx="935990" cy="258445"/>
            <a:chOff x="8272526" y="1279778"/>
            <a:chExt cx="935990" cy="258445"/>
          </a:xfrm>
        </p:grpSpPr>
        <p:sp>
          <p:nvSpPr>
            <p:cNvPr id="13" name="object 13"/>
            <p:cNvSpPr/>
            <p:nvPr/>
          </p:nvSpPr>
          <p:spPr>
            <a:xfrm>
              <a:off x="8286115" y="1293113"/>
              <a:ext cx="922146" cy="2451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8622" y="1285874"/>
              <a:ext cx="909701" cy="2327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82634" y="1331213"/>
              <a:ext cx="88900" cy="140970"/>
            </a:xfrm>
            <a:custGeom>
              <a:avLst/>
              <a:gdLst/>
              <a:ahLst/>
              <a:cxnLst/>
              <a:rect l="l" t="t" r="r" b="b"/>
              <a:pathLst>
                <a:path w="88900" h="140969">
                  <a:moveTo>
                    <a:pt x="0" y="0"/>
                  </a:moveTo>
                  <a:lnTo>
                    <a:pt x="0" y="140715"/>
                  </a:lnTo>
                  <a:lnTo>
                    <a:pt x="19431" y="140715"/>
                  </a:lnTo>
                  <a:lnTo>
                    <a:pt x="58578" y="131393"/>
                  </a:lnTo>
                  <a:lnTo>
                    <a:pt x="83534" y="102187"/>
                  </a:lnTo>
                  <a:lnTo>
                    <a:pt x="88392" y="69214"/>
                  </a:lnTo>
                  <a:lnTo>
                    <a:pt x="87816" y="58380"/>
                  </a:lnTo>
                  <a:lnTo>
                    <a:pt x="73802" y="21689"/>
                  </a:lnTo>
                  <a:lnTo>
                    <a:pt x="34607" y="1587"/>
                  </a:lnTo>
                  <a:lnTo>
                    <a:pt x="18034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9711" y="1325117"/>
              <a:ext cx="138938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8622" y="1288287"/>
              <a:ext cx="909955" cy="227965"/>
            </a:xfrm>
            <a:custGeom>
              <a:avLst/>
              <a:gdLst/>
              <a:ahLst/>
              <a:cxnLst/>
              <a:rect l="l" t="t" r="r" b="b"/>
              <a:pathLst>
                <a:path w="909954" h="227965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579" y="45085"/>
                  </a:lnTo>
                  <a:lnTo>
                    <a:pt x="830579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579" y="135382"/>
                  </a:lnTo>
                  <a:lnTo>
                    <a:pt x="830579" y="182499"/>
                  </a:lnTo>
                  <a:lnTo>
                    <a:pt x="909701" y="182499"/>
                  </a:lnTo>
                  <a:lnTo>
                    <a:pt x="909701" y="227584"/>
                  </a:lnTo>
                  <a:lnTo>
                    <a:pt x="781557" y="227584"/>
                  </a:lnTo>
                  <a:lnTo>
                    <a:pt x="781557" y="0"/>
                  </a:lnTo>
                  <a:close/>
                </a:path>
                <a:path w="909954" h="227965">
                  <a:moveTo>
                    <a:pt x="554608" y="0"/>
                  </a:moveTo>
                  <a:lnTo>
                    <a:pt x="632205" y="0"/>
                  </a:lnTo>
                  <a:lnTo>
                    <a:pt x="655925" y="1954"/>
                  </a:lnTo>
                  <a:lnTo>
                    <a:pt x="695981" y="17627"/>
                  </a:lnTo>
                  <a:lnTo>
                    <a:pt x="725604" y="48323"/>
                  </a:lnTo>
                  <a:lnTo>
                    <a:pt x="740792" y="89662"/>
                  </a:lnTo>
                  <a:lnTo>
                    <a:pt x="742696" y="114046"/>
                  </a:lnTo>
                  <a:lnTo>
                    <a:pt x="740743" y="138499"/>
                  </a:lnTo>
                  <a:lnTo>
                    <a:pt x="725122" y="179786"/>
                  </a:lnTo>
                  <a:lnTo>
                    <a:pt x="694471" y="210171"/>
                  </a:lnTo>
                  <a:lnTo>
                    <a:pt x="652839" y="225653"/>
                  </a:lnTo>
                  <a:lnTo>
                    <a:pt x="628142" y="227584"/>
                  </a:lnTo>
                  <a:lnTo>
                    <a:pt x="554608" y="227584"/>
                  </a:lnTo>
                  <a:lnTo>
                    <a:pt x="554608" y="0"/>
                  </a:lnTo>
                  <a:close/>
                </a:path>
                <a:path w="909954" h="227965">
                  <a:moveTo>
                    <a:pt x="27939" y="0"/>
                  </a:moveTo>
                  <a:lnTo>
                    <a:pt x="86232" y="0"/>
                  </a:lnTo>
                  <a:lnTo>
                    <a:pt x="128904" y="136398"/>
                  </a:lnTo>
                  <a:lnTo>
                    <a:pt x="171576" y="0"/>
                  </a:lnTo>
                  <a:lnTo>
                    <a:pt x="227710" y="0"/>
                  </a:lnTo>
                  <a:lnTo>
                    <a:pt x="257048" y="227584"/>
                  </a:lnTo>
                  <a:lnTo>
                    <a:pt x="210311" y="227584"/>
                  </a:lnTo>
                  <a:lnTo>
                    <a:pt x="190246" y="67437"/>
                  </a:lnTo>
                  <a:lnTo>
                    <a:pt x="140080" y="227584"/>
                  </a:lnTo>
                  <a:lnTo>
                    <a:pt x="117855" y="227584"/>
                  </a:lnTo>
                  <a:lnTo>
                    <a:pt x="66421" y="66039"/>
                  </a:lnTo>
                  <a:lnTo>
                    <a:pt x="47498" y="227584"/>
                  </a:lnTo>
                  <a:lnTo>
                    <a:pt x="0" y="227584"/>
                  </a:lnTo>
                  <a:lnTo>
                    <a:pt x="27939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58530" y="1279778"/>
              <a:ext cx="241681" cy="2449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317863" y="1279016"/>
            <a:ext cx="1359535" cy="259715"/>
            <a:chOff x="9317863" y="1279016"/>
            <a:chExt cx="1359535" cy="259715"/>
          </a:xfrm>
        </p:grpSpPr>
        <p:sp>
          <p:nvSpPr>
            <p:cNvPr id="20" name="object 20"/>
            <p:cNvSpPr/>
            <p:nvPr/>
          </p:nvSpPr>
          <p:spPr>
            <a:xfrm>
              <a:off x="9331706" y="1292478"/>
              <a:ext cx="1183132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3959" y="1285112"/>
              <a:ext cx="1170940" cy="23393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3959" y="1288287"/>
              <a:ext cx="1170940" cy="227965"/>
            </a:xfrm>
            <a:custGeom>
              <a:avLst/>
              <a:gdLst/>
              <a:ahLst/>
              <a:cxnLst/>
              <a:rect l="l" t="t" r="r" b="b"/>
              <a:pathLst>
                <a:path w="1170940" h="227965">
                  <a:moveTo>
                    <a:pt x="49402" y="42925"/>
                  </a:moveTo>
                  <a:lnTo>
                    <a:pt x="49402" y="183641"/>
                  </a:lnTo>
                  <a:lnTo>
                    <a:pt x="68834" y="183641"/>
                  </a:lnTo>
                  <a:lnTo>
                    <a:pt x="107981" y="174319"/>
                  </a:lnTo>
                  <a:lnTo>
                    <a:pt x="132937" y="145113"/>
                  </a:lnTo>
                  <a:lnTo>
                    <a:pt x="137795" y="112140"/>
                  </a:lnTo>
                  <a:lnTo>
                    <a:pt x="137219" y="101306"/>
                  </a:lnTo>
                  <a:lnTo>
                    <a:pt x="123205" y="64615"/>
                  </a:lnTo>
                  <a:lnTo>
                    <a:pt x="84010" y="44513"/>
                  </a:lnTo>
                  <a:lnTo>
                    <a:pt x="67437" y="42925"/>
                  </a:lnTo>
                  <a:lnTo>
                    <a:pt x="49402" y="42925"/>
                  </a:lnTo>
                  <a:close/>
                </a:path>
                <a:path w="1170940" h="227965">
                  <a:moveTo>
                    <a:pt x="1055116" y="0"/>
                  </a:moveTo>
                  <a:lnTo>
                    <a:pt x="1103884" y="0"/>
                  </a:lnTo>
                  <a:lnTo>
                    <a:pt x="1103884" y="178562"/>
                  </a:lnTo>
                  <a:lnTo>
                    <a:pt x="1170940" y="178562"/>
                  </a:lnTo>
                  <a:lnTo>
                    <a:pt x="1170940" y="227584"/>
                  </a:lnTo>
                  <a:lnTo>
                    <a:pt x="1055116" y="227584"/>
                  </a:lnTo>
                  <a:lnTo>
                    <a:pt x="1055116" y="0"/>
                  </a:lnTo>
                  <a:close/>
                </a:path>
                <a:path w="1170940" h="227965">
                  <a:moveTo>
                    <a:pt x="958723" y="0"/>
                  </a:moveTo>
                  <a:lnTo>
                    <a:pt x="1007745" y="0"/>
                  </a:lnTo>
                  <a:lnTo>
                    <a:pt x="1007745" y="227584"/>
                  </a:lnTo>
                  <a:lnTo>
                    <a:pt x="958723" y="227584"/>
                  </a:lnTo>
                  <a:lnTo>
                    <a:pt x="958723" y="0"/>
                  </a:lnTo>
                  <a:close/>
                </a:path>
                <a:path w="1170940" h="227965">
                  <a:moveTo>
                    <a:pt x="658495" y="0"/>
                  </a:moveTo>
                  <a:lnTo>
                    <a:pt x="707517" y="0"/>
                  </a:lnTo>
                  <a:lnTo>
                    <a:pt x="707517" y="227584"/>
                  </a:lnTo>
                  <a:lnTo>
                    <a:pt x="658495" y="227584"/>
                  </a:lnTo>
                  <a:lnTo>
                    <a:pt x="658495" y="0"/>
                  </a:lnTo>
                  <a:close/>
                </a:path>
                <a:path w="1170940" h="227965">
                  <a:moveTo>
                    <a:pt x="490600" y="0"/>
                  </a:moveTo>
                  <a:lnTo>
                    <a:pt x="618744" y="0"/>
                  </a:lnTo>
                  <a:lnTo>
                    <a:pt x="618744" y="44069"/>
                  </a:lnTo>
                  <a:lnTo>
                    <a:pt x="539242" y="44069"/>
                  </a:lnTo>
                  <a:lnTo>
                    <a:pt x="539242" y="90424"/>
                  </a:lnTo>
                  <a:lnTo>
                    <a:pt x="618744" y="90424"/>
                  </a:lnTo>
                  <a:lnTo>
                    <a:pt x="618744" y="134874"/>
                  </a:lnTo>
                  <a:lnTo>
                    <a:pt x="539623" y="134874"/>
                  </a:lnTo>
                  <a:lnTo>
                    <a:pt x="539623" y="227584"/>
                  </a:lnTo>
                  <a:lnTo>
                    <a:pt x="490600" y="227584"/>
                  </a:lnTo>
                  <a:lnTo>
                    <a:pt x="490600" y="0"/>
                  </a:lnTo>
                  <a:close/>
                </a:path>
                <a:path w="1170940" h="227965">
                  <a:moveTo>
                    <a:pt x="319913" y="0"/>
                  </a:moveTo>
                  <a:lnTo>
                    <a:pt x="448056" y="0"/>
                  </a:lnTo>
                  <a:lnTo>
                    <a:pt x="448056" y="44069"/>
                  </a:lnTo>
                  <a:lnTo>
                    <a:pt x="368554" y="44069"/>
                  </a:lnTo>
                  <a:lnTo>
                    <a:pt x="368554" y="90424"/>
                  </a:lnTo>
                  <a:lnTo>
                    <a:pt x="448056" y="90424"/>
                  </a:lnTo>
                  <a:lnTo>
                    <a:pt x="448056" y="134874"/>
                  </a:lnTo>
                  <a:lnTo>
                    <a:pt x="368935" y="134874"/>
                  </a:lnTo>
                  <a:lnTo>
                    <a:pt x="368935" y="227584"/>
                  </a:lnTo>
                  <a:lnTo>
                    <a:pt x="319913" y="227584"/>
                  </a:lnTo>
                  <a:lnTo>
                    <a:pt x="319913" y="0"/>
                  </a:lnTo>
                  <a:close/>
                </a:path>
                <a:path w="1170940" h="227965">
                  <a:moveTo>
                    <a:pt x="224155" y="0"/>
                  </a:moveTo>
                  <a:lnTo>
                    <a:pt x="273176" y="0"/>
                  </a:lnTo>
                  <a:lnTo>
                    <a:pt x="273176" y="227584"/>
                  </a:lnTo>
                  <a:lnTo>
                    <a:pt x="224155" y="227584"/>
                  </a:lnTo>
                  <a:lnTo>
                    <a:pt x="224155" y="0"/>
                  </a:lnTo>
                  <a:close/>
                </a:path>
                <a:path w="1170940" h="227965">
                  <a:moveTo>
                    <a:pt x="0" y="0"/>
                  </a:moveTo>
                  <a:lnTo>
                    <a:pt x="77597" y="0"/>
                  </a:lnTo>
                  <a:lnTo>
                    <a:pt x="101316" y="1954"/>
                  </a:lnTo>
                  <a:lnTo>
                    <a:pt x="141372" y="17627"/>
                  </a:lnTo>
                  <a:lnTo>
                    <a:pt x="170995" y="48323"/>
                  </a:lnTo>
                  <a:lnTo>
                    <a:pt x="186183" y="89662"/>
                  </a:lnTo>
                  <a:lnTo>
                    <a:pt x="188087" y="114046"/>
                  </a:lnTo>
                  <a:lnTo>
                    <a:pt x="186134" y="138499"/>
                  </a:lnTo>
                  <a:lnTo>
                    <a:pt x="170513" y="179786"/>
                  </a:lnTo>
                  <a:lnTo>
                    <a:pt x="139862" y="210171"/>
                  </a:lnTo>
                  <a:lnTo>
                    <a:pt x="98230" y="225653"/>
                  </a:lnTo>
                  <a:lnTo>
                    <a:pt x="73533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65004" y="1279016"/>
              <a:ext cx="188975" cy="2461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36936" y="1295526"/>
              <a:ext cx="140335" cy="240029"/>
            </a:xfrm>
            <a:custGeom>
              <a:avLst/>
              <a:gdLst/>
              <a:ahLst/>
              <a:cxnLst/>
              <a:rect l="l" t="t" r="r" b="b"/>
              <a:pathLst>
                <a:path w="140334" h="240030">
                  <a:moveTo>
                    <a:pt x="140335" y="2667"/>
                  </a:moveTo>
                  <a:lnTo>
                    <a:pt x="137668" y="0"/>
                  </a:lnTo>
                  <a:lnTo>
                    <a:pt x="2794" y="0"/>
                  </a:lnTo>
                  <a:lnTo>
                    <a:pt x="0" y="2667"/>
                  </a:lnTo>
                  <a:lnTo>
                    <a:pt x="0" y="237109"/>
                  </a:lnTo>
                  <a:lnTo>
                    <a:pt x="2794" y="239776"/>
                  </a:lnTo>
                  <a:lnTo>
                    <a:pt x="137668" y="239776"/>
                  </a:lnTo>
                  <a:lnTo>
                    <a:pt x="140335" y="237109"/>
                  </a:lnTo>
                  <a:lnTo>
                    <a:pt x="140335" y="227584"/>
                  </a:lnTo>
                  <a:lnTo>
                    <a:pt x="140335" y="185293"/>
                  </a:lnTo>
                  <a:lnTo>
                    <a:pt x="137668" y="182499"/>
                  </a:lnTo>
                  <a:lnTo>
                    <a:pt x="61341" y="182499"/>
                  </a:lnTo>
                  <a:lnTo>
                    <a:pt x="61341" y="147574"/>
                  </a:lnTo>
                  <a:lnTo>
                    <a:pt x="137668" y="147574"/>
                  </a:lnTo>
                  <a:lnTo>
                    <a:pt x="140335" y="144907"/>
                  </a:lnTo>
                  <a:lnTo>
                    <a:pt x="140335" y="93726"/>
                  </a:lnTo>
                  <a:lnTo>
                    <a:pt x="137668" y="91059"/>
                  </a:lnTo>
                  <a:lnTo>
                    <a:pt x="61341" y="91059"/>
                  </a:lnTo>
                  <a:lnTo>
                    <a:pt x="61341" y="57277"/>
                  </a:lnTo>
                  <a:lnTo>
                    <a:pt x="137668" y="57277"/>
                  </a:lnTo>
                  <a:lnTo>
                    <a:pt x="140335" y="54483"/>
                  </a:lnTo>
                  <a:lnTo>
                    <a:pt x="140335" y="12192"/>
                  </a:lnTo>
                  <a:lnTo>
                    <a:pt x="140335" y="2667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29316" y="1287779"/>
              <a:ext cx="128142" cy="228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29316" y="1288287"/>
              <a:ext cx="128270" cy="227965"/>
            </a:xfrm>
            <a:custGeom>
              <a:avLst/>
              <a:gdLst/>
              <a:ahLst/>
              <a:cxnLst/>
              <a:rect l="l" t="t" r="r" b="b"/>
              <a:pathLst>
                <a:path w="128270" h="227965">
                  <a:moveTo>
                    <a:pt x="0" y="0"/>
                  </a:moveTo>
                  <a:lnTo>
                    <a:pt x="128142" y="0"/>
                  </a:lnTo>
                  <a:lnTo>
                    <a:pt x="128142" y="45085"/>
                  </a:lnTo>
                  <a:lnTo>
                    <a:pt x="49022" y="45085"/>
                  </a:lnTo>
                  <a:lnTo>
                    <a:pt x="49022" y="91059"/>
                  </a:lnTo>
                  <a:lnTo>
                    <a:pt x="128142" y="91059"/>
                  </a:lnTo>
                  <a:lnTo>
                    <a:pt x="128142" y="135382"/>
                  </a:lnTo>
                  <a:lnTo>
                    <a:pt x="49022" y="135382"/>
                  </a:lnTo>
                  <a:lnTo>
                    <a:pt x="49022" y="182499"/>
                  </a:lnTo>
                  <a:lnTo>
                    <a:pt x="128142" y="182499"/>
                  </a:lnTo>
                  <a:lnTo>
                    <a:pt x="128142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60C4CD-4B5C-4BDE-854A-66EEAF18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8" y="1752600"/>
            <a:ext cx="9767824" cy="2492990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Les structures que nous </a:t>
            </a:r>
            <a:r>
              <a:rPr lang="en-US" dirty="0" err="1">
                <a:latin typeface="Tw Cen MT" panose="020B0602020104020603" pitchFamily="34" charset="0"/>
              </a:rPr>
              <a:t>avons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utilisées</a:t>
            </a:r>
            <a:r>
              <a:rPr lang="en-US" dirty="0">
                <a:latin typeface="Tw Cen MT" panose="020B0602020104020603" pitchFamily="34" charset="0"/>
              </a:rPr>
              <a:t> :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Une structure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Joueur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comprendre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 nom du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joueur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, son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nombre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de point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durant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les parties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qu’il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à fait, les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pénalitées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qu’il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eu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et le temps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qu’aura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durée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partie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Une structure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Partie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comprendre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les questions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posées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, les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réponses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lui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sont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attribuées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 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77DD0-989F-42B5-AACF-AB3DC64CFCB4}"/>
              </a:ext>
            </a:extLst>
          </p:cNvPr>
          <p:cNvSpPr/>
          <p:nvPr/>
        </p:nvSpPr>
        <p:spPr>
          <a:xfrm>
            <a:off x="3674789" y="335909"/>
            <a:ext cx="47865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STRUCTURES DE DONNÉES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5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4ED01-A5DF-4748-8F57-3518B524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9" y="457200"/>
            <a:ext cx="58674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FONCTIONNALITÉS DÉVELOPPÉES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3D2F-B5F8-4307-BD88-3FFB302B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36338"/>
            <a:ext cx="5722113" cy="2215991"/>
          </a:xfrm>
        </p:spPr>
        <p:txBody>
          <a:bodyPr/>
          <a:lstStyle/>
          <a:p>
            <a:r>
              <a:rPr lang="fr-FR" dirty="0"/>
              <a:t>Pour l’interface qu’on a pu faire, on a utilisé la SDL et ces librairies pour pouvoir faire une fenêtre uniquement (manque de temps et pas de cours sur la SDL).</a:t>
            </a:r>
          </a:p>
          <a:p>
            <a:endParaRPr lang="fr-FR" dirty="0"/>
          </a:p>
          <a:p>
            <a:r>
              <a:rPr lang="fr-FR" dirty="0"/>
              <a:t>Mais notre projet final aurait ressembler à ça.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88D6F6-E79B-4B9F-B3B8-BD8FD83A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779942"/>
            <a:ext cx="4687855" cy="2941719"/>
          </a:xfrm>
          <a:prstGeom prst="rect">
            <a:avLst/>
          </a:prstGeom>
        </p:spPr>
      </p:pic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A90F96-5881-4D9F-A139-5CD8EB12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"/>
          <a:stretch/>
        </p:blipFill>
        <p:spPr>
          <a:xfrm>
            <a:off x="7239000" y="2015975"/>
            <a:ext cx="1857216" cy="270082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629C3CF-9E7B-453A-AB2D-E39D15CE73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216" y="2015975"/>
            <a:ext cx="2830639" cy="2700821"/>
          </a:xfrm>
          <a:prstGeom prst="rect">
            <a:avLst/>
          </a:prstGeom>
        </p:spPr>
      </p:pic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01086513-F75D-4A39-9E9E-87ED27462043}"/>
              </a:ext>
            </a:extLst>
          </p:cNvPr>
          <p:cNvSpPr/>
          <p:nvPr/>
        </p:nvSpPr>
        <p:spPr>
          <a:xfrm>
            <a:off x="7324725" y="1823664"/>
            <a:ext cx="152400" cy="152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5FB455F-A1C0-456B-BBFA-2A8C9AEF8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1813686"/>
            <a:ext cx="208065" cy="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8E8D78-6EDB-4B51-9DDA-88474D04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480494"/>
            <a:ext cx="6204155" cy="5703588"/>
          </a:xfrm>
        </p:spPr>
        <p:txBody>
          <a:bodyPr/>
          <a:lstStyle/>
          <a:p>
            <a:r>
              <a:rPr lang="fr-FR" dirty="0"/>
              <a:t>-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23A6A3-2211-49D7-9C09-860945E1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12" y="3159913"/>
            <a:ext cx="3419339" cy="2785745"/>
          </a:xfrm>
          <a:prstGeom prst="rect">
            <a:avLst/>
          </a:prstGeom>
        </p:spPr>
      </p:pic>
      <p:pic>
        <p:nvPicPr>
          <p:cNvPr id="5" name="Image 4" descr="Une image contenant porte&#10;&#10;Description générée automatiquement">
            <a:extLst>
              <a:ext uri="{FF2B5EF4-FFF2-40B4-BE49-F238E27FC236}">
                <a16:creationId xmlns:a16="http://schemas.microsoft.com/office/drawing/2014/main" id="{61D6B803-4C8D-4573-80D0-555E03122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12" y="3397721"/>
            <a:ext cx="3419339" cy="19789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90C196-0575-4544-BBF0-8DD6DEEAA286}"/>
              </a:ext>
            </a:extLst>
          </p:cNvPr>
          <p:cNvSpPr txBox="1"/>
          <p:nvPr/>
        </p:nvSpPr>
        <p:spPr>
          <a:xfrm>
            <a:off x="2229045" y="5322601"/>
            <a:ext cx="245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w Cen MT" panose="020B0602020104020603" pitchFamily="34" charset="0"/>
              </a:rPr>
              <a:t>Ouvre une porte : 2</a:t>
            </a:r>
          </a:p>
          <a:p>
            <a:r>
              <a:rPr lang="fr-FR" dirty="0">
                <a:latin typeface="Tw Cen MT" panose="020B0602020104020603" pitchFamily="34" charset="0"/>
              </a:rPr>
              <a:t>Bonne Porte !!!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EF6207-1992-47EA-95D5-62A2984E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159913"/>
            <a:ext cx="3419339" cy="2785745"/>
          </a:xfrm>
          <a:prstGeom prst="rect">
            <a:avLst/>
          </a:prstGeom>
        </p:spPr>
      </p:pic>
      <p:pic>
        <p:nvPicPr>
          <p:cNvPr id="8" name="Image 7" descr="Une image contenant porte&#10;&#10;Description générée automatiquement">
            <a:extLst>
              <a:ext uri="{FF2B5EF4-FFF2-40B4-BE49-F238E27FC236}">
                <a16:creationId xmlns:a16="http://schemas.microsoft.com/office/drawing/2014/main" id="{AEFFAB44-3ECD-4D25-A05A-7974A784A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397721"/>
            <a:ext cx="3419339" cy="197895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8D58701-EDB2-4DD9-AA71-3EF852409AF4}"/>
              </a:ext>
            </a:extLst>
          </p:cNvPr>
          <p:cNvSpPr txBox="1"/>
          <p:nvPr/>
        </p:nvSpPr>
        <p:spPr>
          <a:xfrm>
            <a:off x="6809362" y="5330220"/>
            <a:ext cx="358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w Cen MT" panose="020B0602020104020603" pitchFamily="34" charset="0"/>
              </a:rPr>
              <a:t>Question : 2 + 2 ?</a:t>
            </a:r>
          </a:p>
          <a:p>
            <a:r>
              <a:rPr lang="fr-FR" sz="1600" dirty="0">
                <a:latin typeface="Tw Cen MT" panose="020B0602020104020603" pitchFamily="34" charset="0"/>
              </a:rPr>
              <a:t>Réponse : 4 </a:t>
            </a:r>
            <a:r>
              <a:rPr lang="fr-FR" sz="1600" dirty="0" err="1">
                <a:latin typeface="Tw Cen MT" panose="020B0602020104020603" pitchFamily="34" charset="0"/>
              </a:rPr>
              <a:t>Exellent</a:t>
            </a:r>
            <a:r>
              <a:rPr lang="fr-FR" sz="1600" dirty="0">
                <a:latin typeface="Tw Cen MT" panose="020B0602020104020603" pitchFamily="34" charset="0"/>
              </a:rPr>
              <a:t>!!      Palier suivant </a:t>
            </a:r>
            <a:r>
              <a:rPr lang="fr-FR" sz="1600" dirty="0">
                <a:latin typeface="Tw Cen MT" panose="020B0602020104020603" pitchFamily="34" charset="0"/>
                <a:sym typeface="Wingdings" panose="05000000000000000000" pitchFamily="2" charset="2"/>
              </a:rPr>
              <a:t></a:t>
            </a:r>
            <a:endParaRPr lang="fr-FR" sz="1600" dirty="0">
              <a:latin typeface="Tw Cen MT" panose="020B06020201040206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594B18-B2BC-4EC0-8C08-A8C4C27B02ED}"/>
              </a:ext>
            </a:extLst>
          </p:cNvPr>
          <p:cNvSpPr txBox="1"/>
          <p:nvPr/>
        </p:nvSpPr>
        <p:spPr>
          <a:xfrm>
            <a:off x="2971800" y="1500058"/>
            <a:ext cx="669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Avec un mode solo (facile, difficile), le même pour le mode multijoueur et qui aurai eu comme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465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0B10C-667F-4470-B6D6-3772EFCF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15" y="457200"/>
            <a:ext cx="9751567" cy="492443"/>
          </a:xfrm>
        </p:spPr>
        <p:txBody>
          <a:bodyPr/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ORGANISATION DU TRAVAIL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5F10F-5B72-49CA-B46C-ADEFFD31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19200"/>
            <a:ext cx="9767824" cy="6278642"/>
          </a:xfrm>
        </p:spPr>
        <p:txBody>
          <a:bodyPr/>
          <a:lstStyle/>
          <a:p>
            <a:r>
              <a:rPr lang="fr-FR" dirty="0"/>
              <a:t>Nous avons tous les trois utilisés un système d’exploitation qui est Windows, avec GitHub qui nous a beaucoup servi : </a:t>
            </a:r>
          </a:p>
          <a:p>
            <a:r>
              <a:rPr lang="fr-FR" dirty="0"/>
              <a:t>	</a:t>
            </a:r>
            <a:r>
              <a:rPr lang="fr-FR" dirty="0">
                <a:hlinkClick r:id="rId2"/>
              </a:rPr>
              <a:t>https://github.com/SmainMoussa/Dossier-du-jeu</a:t>
            </a:r>
            <a:endParaRPr lang="fr-FR" dirty="0"/>
          </a:p>
          <a:p>
            <a:r>
              <a:rPr lang="fr-FR" dirty="0"/>
              <a:t>Pour la répartition du travail, nous nous </a:t>
            </a:r>
            <a:r>
              <a:rPr lang="fr-FR"/>
              <a:t>sommes fait des </a:t>
            </a:r>
            <a:r>
              <a:rPr lang="fr-FR" dirty="0"/>
              <a:t>partages d’écran via Discord, puis nous avons programmé ensemble :</a:t>
            </a:r>
          </a:p>
          <a:p>
            <a:r>
              <a:rPr lang="fr-FR" dirty="0"/>
              <a:t>	- Simon a partagé son écran et a travaillé plus sur les .c, les lectures de fichiers avec l’aide de </a:t>
            </a:r>
            <a:r>
              <a:rPr lang="fr-FR" dirty="0" err="1"/>
              <a:t>Smaïn</a:t>
            </a:r>
            <a:r>
              <a:rPr lang="fr-FR" dirty="0"/>
              <a:t> et </a:t>
            </a:r>
            <a:r>
              <a:rPr lang="fr-FR" dirty="0" err="1"/>
              <a:t>Maëlic</a:t>
            </a:r>
            <a:r>
              <a:rPr lang="fr-FR" dirty="0"/>
              <a:t>.</a:t>
            </a:r>
          </a:p>
          <a:p>
            <a:r>
              <a:rPr lang="fr-FR" dirty="0"/>
              <a:t>	- </a:t>
            </a:r>
            <a:r>
              <a:rPr lang="fr-FR" dirty="0" err="1"/>
              <a:t>Smaïn</a:t>
            </a:r>
            <a:r>
              <a:rPr lang="fr-FR" dirty="0"/>
              <a:t> a partagé son écran et a travaillé sur les programmes .c et reconstitués en .h avec le </a:t>
            </a:r>
            <a:r>
              <a:rPr lang="fr-FR" dirty="0" err="1"/>
              <a:t>Makefile</a:t>
            </a:r>
            <a:r>
              <a:rPr lang="fr-FR" dirty="0"/>
              <a:t> puis l’interface SDL avec l’aide de </a:t>
            </a:r>
            <a:r>
              <a:rPr lang="fr-FR" dirty="0" err="1"/>
              <a:t>Maëlic</a:t>
            </a:r>
            <a:r>
              <a:rPr lang="fr-FR" dirty="0"/>
              <a:t> et Simon.</a:t>
            </a:r>
          </a:p>
          <a:p>
            <a:r>
              <a:rPr lang="fr-FR" dirty="0"/>
              <a:t>	- </a:t>
            </a:r>
            <a:r>
              <a:rPr lang="fr-FR" dirty="0" err="1"/>
              <a:t>Maëlic</a:t>
            </a:r>
            <a:r>
              <a:rPr lang="fr-FR" dirty="0"/>
              <a:t> a partagé son écran et a travaillé sur les programmes de lectures questions, réponses avec l’aide de Simon et </a:t>
            </a:r>
            <a:r>
              <a:rPr lang="fr-FR" dirty="0" err="1"/>
              <a:t>Smaïn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Et pour finir nous avons fait le </a:t>
            </a:r>
            <a:r>
              <a:rPr lang="fr-FR" dirty="0" err="1"/>
              <a:t>Readme</a:t>
            </a:r>
            <a:r>
              <a:rPr lang="fr-FR" dirty="0"/>
              <a:t> avec les instructions à suivre, PDF.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98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D989B-3894-43FE-84E3-A2464B75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457200"/>
            <a:ext cx="67056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CONCLUSION SUR L’ÉTAT DU TRAVAIL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73FDF-566F-4DCE-A2A3-75F232EE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1676400"/>
            <a:ext cx="9767824" cy="3323987"/>
          </a:xfrm>
        </p:spPr>
        <p:txBody>
          <a:bodyPr/>
          <a:lstStyle/>
          <a:p>
            <a:r>
              <a:rPr lang="fr-FR" dirty="0"/>
              <a:t>Pour conclure sur où nous en sommes :</a:t>
            </a:r>
          </a:p>
          <a:p>
            <a:r>
              <a:rPr lang="fr-FR" dirty="0"/>
              <a:t>	- Menu</a:t>
            </a:r>
          </a:p>
          <a:p>
            <a:r>
              <a:rPr lang="fr-FR" dirty="0"/>
              <a:t>	- Jeu mode facile</a:t>
            </a:r>
          </a:p>
          <a:p>
            <a:r>
              <a:rPr lang="fr-FR" dirty="0"/>
              <a:t>	- Mode difficile et </a:t>
            </a:r>
            <a:r>
              <a:rPr lang="fr-FR"/>
              <a:t>mode facile </a:t>
            </a:r>
            <a:r>
              <a:rPr lang="fr-FR" dirty="0"/>
              <a:t>nous avons rencontré un problème pour comparer de chaîne de caractères en ouvrant 2 fichiers différents.</a:t>
            </a:r>
          </a:p>
          <a:p>
            <a:r>
              <a:rPr lang="fr-FR" dirty="0"/>
              <a:t>	- Pour la SDL on a pas le temps de suivre les cours sur internet mais on a réussi à quand même faire ouvrir une fenêtre avec le titre</a:t>
            </a:r>
          </a:p>
          <a:p>
            <a:r>
              <a:rPr lang="fr-FR" dirty="0"/>
              <a:t>	-Néanmoins nous avons ajouté des fichiers .c ou .h qu’on à pas encore assembler avec le reste du jeu.</a:t>
            </a:r>
          </a:p>
        </p:txBody>
      </p:sp>
    </p:spTree>
    <p:extLst>
      <p:ext uri="{BB962C8B-B14F-4D97-AF65-F5344CB8AC3E}">
        <p14:creationId xmlns:p14="http://schemas.microsoft.com/office/powerpoint/2010/main" val="104668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675</Words>
  <Application>Microsoft Office PowerPoint</Application>
  <PresentationFormat>Grand écran</PresentationFormat>
  <Paragraphs>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Office Theme</vt:lpstr>
      <vt:lpstr>Présentation PowerPoint</vt:lpstr>
      <vt:lpstr>DÉVELOPPEMENT D’APPLICATION</vt:lpstr>
      <vt:lpstr>Les Règles pour un joueur :</vt:lpstr>
      <vt:lpstr>Présentation PowerPoint</vt:lpstr>
      <vt:lpstr>Présentation PowerPoint</vt:lpstr>
      <vt:lpstr>FONCTIONNALITÉS DÉVELOPPÉES</vt:lpstr>
      <vt:lpstr>Présentation PowerPoint</vt:lpstr>
      <vt:lpstr>ORGANISATION DU TRAVAIL</vt:lpstr>
      <vt:lpstr>CONCLUSION SUR L’ÉTAT DU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Smain Moussa</dc:creator>
  <cp:lastModifiedBy>Smain Moussa</cp:lastModifiedBy>
  <cp:revision>20</cp:revision>
  <dcterms:created xsi:type="dcterms:W3CDTF">2020-11-24T19:16:47Z</dcterms:created>
  <dcterms:modified xsi:type="dcterms:W3CDTF">2020-11-29T14:10:40Z</dcterms:modified>
</cp:coreProperties>
</file>