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60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DD033-D252-4C7A-B7F6-2317B74F106A}" v="9" dt="2022-11-28T23:24:57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9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ety Makwana" userId="235fa7492f3124b3" providerId="LiveId" clId="{9ADDD033-D252-4C7A-B7F6-2317B74F106A}"/>
    <pc:docChg chg="undo redo custSel addSld delSld modSld sldOrd">
      <pc:chgData name="Sweety Makwana" userId="235fa7492f3124b3" providerId="LiveId" clId="{9ADDD033-D252-4C7A-B7F6-2317B74F106A}" dt="2022-11-28T23:23:59.928" v="1227" actId="14100"/>
      <pc:docMkLst>
        <pc:docMk/>
      </pc:docMkLst>
      <pc:sldChg chg="addSp delSp modSp mod setBg setClrOvrMap">
        <pc:chgData name="Sweety Makwana" userId="235fa7492f3124b3" providerId="LiveId" clId="{9ADDD033-D252-4C7A-B7F6-2317B74F106A}" dt="2022-11-28T22:28:09.347" v="114" actId="403"/>
        <pc:sldMkLst>
          <pc:docMk/>
          <pc:sldMk cId="2118441146" sldId="256"/>
        </pc:sldMkLst>
        <pc:spChg chg="mod">
          <ac:chgData name="Sweety Makwana" userId="235fa7492f3124b3" providerId="LiveId" clId="{9ADDD033-D252-4C7A-B7F6-2317B74F106A}" dt="2022-11-28T22:27:49.964" v="109" actId="26606"/>
          <ac:spMkLst>
            <pc:docMk/>
            <pc:sldMk cId="2118441146" sldId="256"/>
            <ac:spMk id="2" creationId="{D45FCD4F-2050-8DD5-D388-CBE74A1C79F7}"/>
          </ac:spMkLst>
        </pc:spChg>
        <pc:spChg chg="mod">
          <ac:chgData name="Sweety Makwana" userId="235fa7492f3124b3" providerId="LiveId" clId="{9ADDD033-D252-4C7A-B7F6-2317B74F106A}" dt="2022-11-28T22:28:09.347" v="114" actId="403"/>
          <ac:spMkLst>
            <pc:docMk/>
            <pc:sldMk cId="2118441146" sldId="256"/>
            <ac:spMk id="3" creationId="{163A4C33-A4F9-6064-798A-9EDA4AC8D1BE}"/>
          </ac:spMkLst>
        </pc:spChg>
        <pc:spChg chg="add del">
          <ac:chgData name="Sweety Makwana" userId="235fa7492f3124b3" providerId="LiveId" clId="{9ADDD033-D252-4C7A-B7F6-2317B74F106A}" dt="2022-11-28T22:26:06.273" v="6" actId="26606"/>
          <ac:spMkLst>
            <pc:docMk/>
            <pc:sldMk cId="2118441146" sldId="256"/>
            <ac:spMk id="24" creationId="{71B2258F-86CA-4D4D-8270-BC05FCDEBFB3}"/>
          </ac:spMkLst>
        </pc:spChg>
        <pc:spChg chg="add del">
          <ac:chgData name="Sweety Makwana" userId="235fa7492f3124b3" providerId="LiveId" clId="{9ADDD033-D252-4C7A-B7F6-2317B74F106A}" dt="2022-11-28T22:25:51.935" v="1" actId="26606"/>
          <ac:spMkLst>
            <pc:docMk/>
            <pc:sldMk cId="2118441146" sldId="256"/>
            <ac:spMk id="29" creationId="{71B2258F-86CA-4D4D-8270-BC05FCDEBFB3}"/>
          </ac:spMkLst>
        </pc:spChg>
        <pc:spChg chg="add del">
          <ac:chgData name="Sweety Makwana" userId="235fa7492f3124b3" providerId="LiveId" clId="{9ADDD033-D252-4C7A-B7F6-2317B74F106A}" dt="2022-11-28T22:25:56.088" v="3" actId="26606"/>
          <ac:spMkLst>
            <pc:docMk/>
            <pc:sldMk cId="2118441146" sldId="256"/>
            <ac:spMk id="31" creationId="{604BB9CD-970D-4FE5-B4E3-D651735BF4FE}"/>
          </ac:spMkLst>
        </pc:spChg>
        <pc:spChg chg="add del">
          <ac:chgData name="Sweety Makwana" userId="235fa7492f3124b3" providerId="LiveId" clId="{9ADDD033-D252-4C7A-B7F6-2317B74F106A}" dt="2022-11-28T22:25:56.088" v="3" actId="26606"/>
          <ac:spMkLst>
            <pc:docMk/>
            <pc:sldMk cId="2118441146" sldId="256"/>
            <ac:spMk id="32" creationId="{0AB225BA-7412-4605-8E8D-5AED2BF56A11}"/>
          </ac:spMkLst>
        </pc:spChg>
        <pc:spChg chg="add del">
          <ac:chgData name="Sweety Makwana" userId="235fa7492f3124b3" providerId="LiveId" clId="{9ADDD033-D252-4C7A-B7F6-2317B74F106A}" dt="2022-11-28T22:25:56.088" v="3" actId="26606"/>
          <ac:spMkLst>
            <pc:docMk/>
            <pc:sldMk cId="2118441146" sldId="256"/>
            <ac:spMk id="33" creationId="{5E0D6276-8D53-4DDA-A15A-90E0831F6D61}"/>
          </ac:spMkLst>
        </pc:spChg>
        <pc:spChg chg="add del">
          <ac:chgData name="Sweety Makwana" userId="235fa7492f3124b3" providerId="LiveId" clId="{9ADDD033-D252-4C7A-B7F6-2317B74F106A}" dt="2022-11-28T22:25:56.088" v="3" actId="26606"/>
          <ac:spMkLst>
            <pc:docMk/>
            <pc:sldMk cId="2118441146" sldId="256"/>
            <ac:spMk id="35" creationId="{00C150C7-96FB-4EB9-BDF9-212535A6089F}"/>
          </ac:spMkLst>
        </pc:spChg>
        <pc:spChg chg="add del">
          <ac:chgData name="Sweety Makwana" userId="235fa7492f3124b3" providerId="LiveId" clId="{9ADDD033-D252-4C7A-B7F6-2317B74F106A}" dt="2022-11-28T22:26:06.264" v="5" actId="26606"/>
          <ac:spMkLst>
            <pc:docMk/>
            <pc:sldMk cId="2118441146" sldId="256"/>
            <ac:spMk id="37" creationId="{8A94871E-96FC-4ADE-815B-41A636E34F1A}"/>
          </ac:spMkLst>
        </pc:spChg>
        <pc:spChg chg="add del">
          <ac:chgData name="Sweety Makwana" userId="235fa7492f3124b3" providerId="LiveId" clId="{9ADDD033-D252-4C7A-B7F6-2317B74F106A}" dt="2022-11-28T22:26:06.264" v="5" actId="26606"/>
          <ac:spMkLst>
            <pc:docMk/>
            <pc:sldMk cId="2118441146" sldId="256"/>
            <ac:spMk id="38" creationId="{3FCFB1DE-0B7E-48CC-BA90-B2AB0889F9D6}"/>
          </ac:spMkLst>
        </pc:spChg>
        <pc:spChg chg="add del">
          <ac:chgData name="Sweety Makwana" userId="235fa7492f3124b3" providerId="LiveId" clId="{9ADDD033-D252-4C7A-B7F6-2317B74F106A}" dt="2022-11-28T22:27:49.964" v="109" actId="26606"/>
          <ac:spMkLst>
            <pc:docMk/>
            <pc:sldMk cId="2118441146" sldId="256"/>
            <ac:spMk id="40" creationId="{6F40FBDA-CEB1-40F0-9AB9-BD9C402D70FE}"/>
          </ac:spMkLst>
        </pc:spChg>
        <pc:spChg chg="add del">
          <ac:chgData name="Sweety Makwana" userId="235fa7492f3124b3" providerId="LiveId" clId="{9ADDD033-D252-4C7A-B7F6-2317B74F106A}" dt="2022-11-28T22:27:49.964" v="109" actId="26606"/>
          <ac:spMkLst>
            <pc:docMk/>
            <pc:sldMk cId="2118441146" sldId="256"/>
            <ac:spMk id="41" creationId="{0344D4FE-ABEF-4230-9E4E-AD5782FC78AC}"/>
          </ac:spMkLst>
        </pc:spChg>
        <pc:spChg chg="add del">
          <ac:chgData name="Sweety Makwana" userId="235fa7492f3124b3" providerId="LiveId" clId="{9ADDD033-D252-4C7A-B7F6-2317B74F106A}" dt="2022-11-28T22:27:49.964" v="109" actId="26606"/>
          <ac:spMkLst>
            <pc:docMk/>
            <pc:sldMk cId="2118441146" sldId="256"/>
            <ac:spMk id="42" creationId="{9325F979-D3F9-4926-81B7-7ACCB31A501B}"/>
          </ac:spMkLst>
        </pc:spChg>
        <pc:spChg chg="add del">
          <ac:chgData name="Sweety Makwana" userId="235fa7492f3124b3" providerId="LiveId" clId="{9ADDD033-D252-4C7A-B7F6-2317B74F106A}" dt="2022-11-28T22:27:38.528" v="108" actId="26606"/>
          <ac:spMkLst>
            <pc:docMk/>
            <pc:sldMk cId="2118441146" sldId="256"/>
            <ac:spMk id="44" creationId="{6F40FBDA-CEB1-40F0-9AB9-BD9C402D70FE}"/>
          </ac:spMkLst>
        </pc:spChg>
        <pc:spChg chg="add del">
          <ac:chgData name="Sweety Makwana" userId="235fa7492f3124b3" providerId="LiveId" clId="{9ADDD033-D252-4C7A-B7F6-2317B74F106A}" dt="2022-11-28T22:27:38.528" v="108" actId="26606"/>
          <ac:spMkLst>
            <pc:docMk/>
            <pc:sldMk cId="2118441146" sldId="256"/>
            <ac:spMk id="45" creationId="{0344D4FE-ABEF-4230-9E4E-AD5782FC78AC}"/>
          </ac:spMkLst>
        </pc:spChg>
        <pc:spChg chg="add del">
          <ac:chgData name="Sweety Makwana" userId="235fa7492f3124b3" providerId="LiveId" clId="{9ADDD033-D252-4C7A-B7F6-2317B74F106A}" dt="2022-11-28T22:27:38.528" v="108" actId="26606"/>
          <ac:spMkLst>
            <pc:docMk/>
            <pc:sldMk cId="2118441146" sldId="256"/>
            <ac:spMk id="46" creationId="{9325F979-D3F9-4926-81B7-7ACCB31A501B}"/>
          </ac:spMkLst>
        </pc:spChg>
        <pc:spChg chg="add del">
          <ac:chgData name="Sweety Makwana" userId="235fa7492f3124b3" providerId="LiveId" clId="{9ADDD033-D252-4C7A-B7F6-2317B74F106A}" dt="2022-11-28T22:27:25.264" v="104" actId="26606"/>
          <ac:spMkLst>
            <pc:docMk/>
            <pc:sldMk cId="2118441146" sldId="256"/>
            <ac:spMk id="47" creationId="{E91DC736-0EF8-4F87-9146-EBF1D2EE4D3D}"/>
          </ac:spMkLst>
        </pc:spChg>
        <pc:spChg chg="add">
          <ac:chgData name="Sweety Makwana" userId="235fa7492f3124b3" providerId="LiveId" clId="{9ADDD033-D252-4C7A-B7F6-2317B74F106A}" dt="2022-11-28T22:27:49.964" v="109" actId="26606"/>
          <ac:spMkLst>
            <pc:docMk/>
            <pc:sldMk cId="2118441146" sldId="256"/>
            <ac:spMk id="48" creationId="{DCF1FFC3-D020-43C3-8B93-EF6BEFC46DD6}"/>
          </ac:spMkLst>
        </pc:spChg>
        <pc:spChg chg="add del">
          <ac:chgData name="Sweety Makwana" userId="235fa7492f3124b3" providerId="LiveId" clId="{9ADDD033-D252-4C7A-B7F6-2317B74F106A}" dt="2022-11-28T22:27:25.264" v="104" actId="26606"/>
          <ac:spMkLst>
            <pc:docMk/>
            <pc:sldMk cId="2118441146" sldId="256"/>
            <ac:spMk id="49" creationId="{097CD68E-23E3-4007-8847-CD0944C4F7BE}"/>
          </ac:spMkLst>
        </pc:spChg>
        <pc:spChg chg="add del">
          <ac:chgData name="Sweety Makwana" userId="235fa7492f3124b3" providerId="LiveId" clId="{9ADDD033-D252-4C7A-B7F6-2317B74F106A}" dt="2022-11-28T22:27:25.264" v="104" actId="26606"/>
          <ac:spMkLst>
            <pc:docMk/>
            <pc:sldMk cId="2118441146" sldId="256"/>
            <ac:spMk id="51" creationId="{AF2F604E-43BE-4DC3-B983-E071523364F8}"/>
          </ac:spMkLst>
        </pc:spChg>
        <pc:spChg chg="add del">
          <ac:chgData name="Sweety Makwana" userId="235fa7492f3124b3" providerId="LiveId" clId="{9ADDD033-D252-4C7A-B7F6-2317B74F106A}" dt="2022-11-28T22:27:25.264" v="104" actId="26606"/>
          <ac:spMkLst>
            <pc:docMk/>
            <pc:sldMk cId="2118441146" sldId="256"/>
            <ac:spMk id="53" creationId="{08C9B587-E65E-4B52-B37C-ABEBB6E87928}"/>
          </ac:spMkLst>
        </pc:spChg>
        <pc:spChg chg="add del">
          <ac:chgData name="Sweety Makwana" userId="235fa7492f3124b3" providerId="LiveId" clId="{9ADDD033-D252-4C7A-B7F6-2317B74F106A}" dt="2022-11-28T22:27:29.980" v="106" actId="26606"/>
          <ac:spMkLst>
            <pc:docMk/>
            <pc:sldMk cId="2118441146" sldId="256"/>
            <ac:spMk id="55" creationId="{FC485432-3647-4218-B5D3-15D3FA222B13}"/>
          </ac:spMkLst>
        </pc:spChg>
        <pc:spChg chg="add del">
          <ac:chgData name="Sweety Makwana" userId="235fa7492f3124b3" providerId="LiveId" clId="{9ADDD033-D252-4C7A-B7F6-2317B74F106A}" dt="2022-11-28T22:27:29.980" v="106" actId="26606"/>
          <ac:spMkLst>
            <pc:docMk/>
            <pc:sldMk cId="2118441146" sldId="256"/>
            <ac:spMk id="56" creationId="{8555C5B3-193A-4749-9AFD-682E53CDDE8F}"/>
          </ac:spMkLst>
        </pc:spChg>
        <pc:spChg chg="add del">
          <ac:chgData name="Sweety Makwana" userId="235fa7492f3124b3" providerId="LiveId" clId="{9ADDD033-D252-4C7A-B7F6-2317B74F106A}" dt="2022-11-28T22:27:29.980" v="106" actId="26606"/>
          <ac:spMkLst>
            <pc:docMk/>
            <pc:sldMk cId="2118441146" sldId="256"/>
            <ac:spMk id="57" creationId="{F4AFDDCA-6ABA-4D23-8A5C-1BF0F4308148}"/>
          </ac:spMkLst>
        </pc:spChg>
        <pc:spChg chg="add del">
          <ac:chgData name="Sweety Makwana" userId="235fa7492f3124b3" providerId="LiveId" clId="{9ADDD033-D252-4C7A-B7F6-2317B74F106A}" dt="2022-11-28T22:27:29.980" v="106" actId="26606"/>
          <ac:spMkLst>
            <pc:docMk/>
            <pc:sldMk cId="2118441146" sldId="256"/>
            <ac:spMk id="58" creationId="{2EAE06A6-F76A-41C9-827A-C561B004485C}"/>
          </ac:spMkLst>
        </pc:spChg>
        <pc:spChg chg="add del">
          <ac:chgData name="Sweety Makwana" userId="235fa7492f3124b3" providerId="LiveId" clId="{9ADDD033-D252-4C7A-B7F6-2317B74F106A}" dt="2022-11-28T22:27:29.980" v="106" actId="26606"/>
          <ac:spMkLst>
            <pc:docMk/>
            <pc:sldMk cId="2118441146" sldId="256"/>
            <ac:spMk id="59" creationId="{89F9D4E8-0639-444B-949B-9518585061AF}"/>
          </ac:spMkLst>
        </pc:spChg>
        <pc:spChg chg="add del">
          <ac:chgData name="Sweety Makwana" userId="235fa7492f3124b3" providerId="LiveId" clId="{9ADDD033-D252-4C7A-B7F6-2317B74F106A}" dt="2022-11-28T22:27:29.980" v="106" actId="26606"/>
          <ac:spMkLst>
            <pc:docMk/>
            <pc:sldMk cId="2118441146" sldId="256"/>
            <ac:spMk id="60" creationId="{7E3DA7A2-ED70-4BBA-AB72-00AD461FA405}"/>
          </ac:spMkLst>
        </pc:spChg>
        <pc:picChg chg="mod ord">
          <ac:chgData name="Sweety Makwana" userId="235fa7492f3124b3" providerId="LiveId" clId="{9ADDD033-D252-4C7A-B7F6-2317B74F106A}" dt="2022-11-28T22:27:49.964" v="109" actId="26606"/>
          <ac:picMkLst>
            <pc:docMk/>
            <pc:sldMk cId="2118441146" sldId="256"/>
            <ac:picMk id="4" creationId="{3FE241A3-D71A-8633-1099-3A20AEC90D1A}"/>
          </ac:picMkLst>
        </pc:picChg>
        <pc:cxnChg chg="add">
          <ac:chgData name="Sweety Makwana" userId="235fa7492f3124b3" providerId="LiveId" clId="{9ADDD033-D252-4C7A-B7F6-2317B74F106A}" dt="2022-11-28T22:27:49.964" v="109" actId="26606"/>
          <ac:cxnSpMkLst>
            <pc:docMk/>
            <pc:sldMk cId="2118441146" sldId="256"/>
            <ac:cxnSpMk id="50" creationId="{16FC4A39-71B0-433B-AB94-CBFFA0DF90DF}"/>
          </ac:cxnSpMkLst>
        </pc:cxnChg>
      </pc:sldChg>
      <pc:sldChg chg="addSp delSp modSp mod ord setBg">
        <pc:chgData name="Sweety Makwana" userId="235fa7492f3124b3" providerId="LiveId" clId="{9ADDD033-D252-4C7A-B7F6-2317B74F106A}" dt="2022-11-28T23:20:37.341" v="1180" actId="26606"/>
        <pc:sldMkLst>
          <pc:docMk/>
          <pc:sldMk cId="1367958490" sldId="257"/>
        </pc:sldMkLst>
        <pc:spChg chg="mod">
          <ac:chgData name="Sweety Makwana" userId="235fa7492f3124b3" providerId="LiveId" clId="{9ADDD033-D252-4C7A-B7F6-2317B74F106A}" dt="2022-11-28T23:20:37.341" v="1180" actId="26606"/>
          <ac:spMkLst>
            <pc:docMk/>
            <pc:sldMk cId="1367958490" sldId="257"/>
            <ac:spMk id="2" creationId="{74AFC0F8-03E0-9971-BE0E-7B57A7423A34}"/>
          </ac:spMkLst>
        </pc:spChg>
        <pc:spChg chg="del mod">
          <ac:chgData name="Sweety Makwana" userId="235fa7492f3124b3" providerId="LiveId" clId="{9ADDD033-D252-4C7A-B7F6-2317B74F106A}" dt="2022-11-28T22:43:10.199" v="605" actId="26606"/>
          <ac:spMkLst>
            <pc:docMk/>
            <pc:sldMk cId="1367958490" sldId="257"/>
            <ac:spMk id="3" creationId="{7C17B752-6EE2-6A32-4389-BD91EBB892B0}"/>
          </ac:spMkLst>
        </pc:spChg>
        <pc:spChg chg="add del">
          <ac:chgData name="Sweety Makwana" userId="235fa7492f3124b3" providerId="LiveId" clId="{9ADDD033-D252-4C7A-B7F6-2317B74F106A}" dt="2022-11-28T22:43:10.199" v="605" actId="26606"/>
          <ac:spMkLst>
            <pc:docMk/>
            <pc:sldMk cId="1367958490" sldId="257"/>
            <ac:spMk id="8" creationId="{7CB4857B-ED7C-444D-9F04-2F885114A1C2}"/>
          </ac:spMkLst>
        </pc:spChg>
        <pc:spChg chg="add del">
          <ac:chgData name="Sweety Makwana" userId="235fa7492f3124b3" providerId="LiveId" clId="{9ADDD033-D252-4C7A-B7F6-2317B74F106A}" dt="2022-11-28T22:43:10.199" v="605" actId="26606"/>
          <ac:spMkLst>
            <pc:docMk/>
            <pc:sldMk cId="1367958490" sldId="257"/>
            <ac:spMk id="10" creationId="{D18046FB-44EA-4FD8-A585-EA09A319B2D0}"/>
          </ac:spMkLst>
        </pc:spChg>
        <pc:spChg chg="add del">
          <ac:chgData name="Sweety Makwana" userId="235fa7492f3124b3" providerId="LiveId" clId="{9ADDD033-D252-4C7A-B7F6-2317B74F106A}" dt="2022-11-28T22:43:10.199" v="605" actId="26606"/>
          <ac:spMkLst>
            <pc:docMk/>
            <pc:sldMk cId="1367958490" sldId="257"/>
            <ac:spMk id="12" creationId="{479F5F2B-8B58-4140-AE6A-51F6C67B18D9}"/>
          </ac:spMkLst>
        </pc:spChg>
        <pc:spChg chg="add del">
          <ac:chgData name="Sweety Makwana" userId="235fa7492f3124b3" providerId="LiveId" clId="{9ADDD033-D252-4C7A-B7F6-2317B74F106A}" dt="2022-11-28T23:20:37.341" v="1180" actId="26606"/>
          <ac:spMkLst>
            <pc:docMk/>
            <pc:sldMk cId="1367958490" sldId="257"/>
            <ac:spMk id="18" creationId="{BACC6370-2D7E-4714-9D71-7542949D7D5D}"/>
          </ac:spMkLst>
        </pc:spChg>
        <pc:spChg chg="add del">
          <ac:chgData name="Sweety Makwana" userId="235fa7492f3124b3" providerId="LiveId" clId="{9ADDD033-D252-4C7A-B7F6-2317B74F106A}" dt="2022-11-28T23:20:37.341" v="1180" actId="26606"/>
          <ac:spMkLst>
            <pc:docMk/>
            <pc:sldMk cId="1367958490" sldId="257"/>
            <ac:spMk id="20" creationId="{256B2C21-A230-48C0-8DF1-C46611373C44}"/>
          </ac:spMkLst>
        </pc:spChg>
        <pc:spChg chg="add del">
          <ac:chgData name="Sweety Makwana" userId="235fa7492f3124b3" providerId="LiveId" clId="{9ADDD033-D252-4C7A-B7F6-2317B74F106A}" dt="2022-11-28T23:20:37.341" v="1180" actId="26606"/>
          <ac:spMkLst>
            <pc:docMk/>
            <pc:sldMk cId="1367958490" sldId="257"/>
            <ac:spMk id="22" creationId="{3847E18C-932D-4C95-AABA-FEC7C9499AD7}"/>
          </ac:spMkLst>
        </pc:spChg>
        <pc:spChg chg="add del">
          <ac:chgData name="Sweety Makwana" userId="235fa7492f3124b3" providerId="LiveId" clId="{9ADDD033-D252-4C7A-B7F6-2317B74F106A}" dt="2022-11-28T23:20:37.341" v="1180" actId="26606"/>
          <ac:spMkLst>
            <pc:docMk/>
            <pc:sldMk cId="1367958490" sldId="257"/>
            <ac:spMk id="24" creationId="{3150CB11-0C61-439E-910F-5787759E72A0}"/>
          </ac:spMkLst>
        </pc:spChg>
        <pc:spChg chg="add del">
          <ac:chgData name="Sweety Makwana" userId="235fa7492f3124b3" providerId="LiveId" clId="{9ADDD033-D252-4C7A-B7F6-2317B74F106A}" dt="2022-11-28T23:20:37.341" v="1180" actId="26606"/>
          <ac:spMkLst>
            <pc:docMk/>
            <pc:sldMk cId="1367958490" sldId="257"/>
            <ac:spMk id="26" creationId="{43F8A58B-5155-44CE-A5FF-7647B47D0A7A}"/>
          </ac:spMkLst>
        </pc:spChg>
        <pc:spChg chg="add del">
          <ac:chgData name="Sweety Makwana" userId="235fa7492f3124b3" providerId="LiveId" clId="{9ADDD033-D252-4C7A-B7F6-2317B74F106A}" dt="2022-11-28T23:20:37.341" v="1180" actId="26606"/>
          <ac:spMkLst>
            <pc:docMk/>
            <pc:sldMk cId="1367958490" sldId="257"/>
            <ac:spMk id="28" creationId="{443F2ACA-E6D6-4028-82DD-F03C262D5DE6}"/>
          </ac:spMkLst>
        </pc:spChg>
        <pc:spChg chg="add del">
          <ac:chgData name="Sweety Makwana" userId="235fa7492f3124b3" providerId="LiveId" clId="{9ADDD033-D252-4C7A-B7F6-2317B74F106A}" dt="2022-11-28T23:20:37.341" v="1180" actId="26606"/>
          <ac:spMkLst>
            <pc:docMk/>
            <pc:sldMk cId="1367958490" sldId="257"/>
            <ac:spMk id="33" creationId="{9DBC8166-481C-4473-95F5-9A5B9073B7F1}"/>
          </ac:spMkLst>
        </pc:spChg>
        <pc:spChg chg="add del">
          <ac:chgData name="Sweety Makwana" userId="235fa7492f3124b3" providerId="LiveId" clId="{9ADDD033-D252-4C7A-B7F6-2317B74F106A}" dt="2022-11-28T23:20:37.341" v="1180" actId="26606"/>
          <ac:spMkLst>
            <pc:docMk/>
            <pc:sldMk cId="1367958490" sldId="257"/>
            <ac:spMk id="35" creationId="{A5A5CE6E-90AF-4D43-A014-1F9EC83EB93D}"/>
          </ac:spMkLst>
        </pc:spChg>
        <pc:spChg chg="add del">
          <ac:chgData name="Sweety Makwana" userId="235fa7492f3124b3" providerId="LiveId" clId="{9ADDD033-D252-4C7A-B7F6-2317B74F106A}" dt="2022-11-28T23:20:25.656" v="1177" actId="26606"/>
          <ac:spMkLst>
            <pc:docMk/>
            <pc:sldMk cId="1367958490" sldId="257"/>
            <ac:spMk id="38" creationId="{4F7EBAE4-9945-4473-9E34-B2C66EA0F03D}"/>
          </ac:spMkLst>
        </pc:spChg>
        <pc:spChg chg="add del">
          <ac:chgData name="Sweety Makwana" userId="235fa7492f3124b3" providerId="LiveId" clId="{9ADDD033-D252-4C7A-B7F6-2317B74F106A}" dt="2022-11-28T23:20:25.656" v="1177" actId="26606"/>
          <ac:spMkLst>
            <pc:docMk/>
            <pc:sldMk cId="1367958490" sldId="257"/>
            <ac:spMk id="40" creationId="{70BEB1E7-2F88-40BC-B73D-42E5B6F80BFC}"/>
          </ac:spMkLst>
        </pc:spChg>
        <pc:spChg chg="add del">
          <ac:chgData name="Sweety Makwana" userId="235fa7492f3124b3" providerId="LiveId" clId="{9ADDD033-D252-4C7A-B7F6-2317B74F106A}" dt="2022-11-28T23:18:32.673" v="1169" actId="26606"/>
          <ac:spMkLst>
            <pc:docMk/>
            <pc:sldMk cId="1367958490" sldId="257"/>
            <ac:spMk id="41" creationId="{4F7EBAE4-9945-4473-9E34-B2C66EA0F03D}"/>
          </ac:spMkLst>
        </pc:spChg>
        <pc:spChg chg="add del">
          <ac:chgData name="Sweety Makwana" userId="235fa7492f3124b3" providerId="LiveId" clId="{9ADDD033-D252-4C7A-B7F6-2317B74F106A}" dt="2022-11-28T23:20:25.656" v="1177" actId="26606"/>
          <ac:spMkLst>
            <pc:docMk/>
            <pc:sldMk cId="1367958490" sldId="257"/>
            <ac:spMk id="42" creationId="{A7B99495-F43F-4D80-A44F-2CB4764EB90B}"/>
          </ac:spMkLst>
        </pc:spChg>
        <pc:spChg chg="add del">
          <ac:chgData name="Sweety Makwana" userId="235fa7492f3124b3" providerId="LiveId" clId="{9ADDD033-D252-4C7A-B7F6-2317B74F106A}" dt="2022-11-28T23:18:32.673" v="1169" actId="26606"/>
          <ac:spMkLst>
            <pc:docMk/>
            <pc:sldMk cId="1367958490" sldId="257"/>
            <ac:spMk id="43" creationId="{70BEB1E7-2F88-40BC-B73D-42E5B6F80BFC}"/>
          </ac:spMkLst>
        </pc:spChg>
        <pc:spChg chg="add del">
          <ac:chgData name="Sweety Makwana" userId="235fa7492f3124b3" providerId="LiveId" clId="{9ADDD033-D252-4C7A-B7F6-2317B74F106A}" dt="2022-11-28T23:20:33.571" v="1179" actId="26606"/>
          <ac:spMkLst>
            <pc:docMk/>
            <pc:sldMk cId="1367958490" sldId="257"/>
            <ac:spMk id="44" creationId="{B7D3B4FC-79F4-47D2-9D79-DA876E6AD813}"/>
          </ac:spMkLst>
        </pc:spChg>
        <pc:spChg chg="add del">
          <ac:chgData name="Sweety Makwana" userId="235fa7492f3124b3" providerId="LiveId" clId="{9ADDD033-D252-4C7A-B7F6-2317B74F106A}" dt="2022-11-28T23:18:32.673" v="1169" actId="26606"/>
          <ac:spMkLst>
            <pc:docMk/>
            <pc:sldMk cId="1367958490" sldId="257"/>
            <ac:spMk id="45" creationId="{A7B99495-F43F-4D80-A44F-2CB4764EB90B}"/>
          </ac:spMkLst>
        </pc:spChg>
        <pc:spChg chg="add del">
          <ac:chgData name="Sweety Makwana" userId="235fa7492f3124b3" providerId="LiveId" clId="{9ADDD033-D252-4C7A-B7F6-2317B74F106A}" dt="2022-11-28T23:20:33.571" v="1179" actId="26606"/>
          <ac:spMkLst>
            <pc:docMk/>
            <pc:sldMk cId="1367958490" sldId="257"/>
            <ac:spMk id="46" creationId="{2775D660-3127-4688-9782-F7C4639B1691}"/>
          </ac:spMkLst>
        </pc:spChg>
        <pc:spChg chg="add del">
          <ac:chgData name="Sweety Makwana" userId="235fa7492f3124b3" providerId="LiveId" clId="{9ADDD033-D252-4C7A-B7F6-2317B74F106A}" dt="2022-11-28T23:20:33.571" v="1179" actId="26606"/>
          <ac:spMkLst>
            <pc:docMk/>
            <pc:sldMk cId="1367958490" sldId="257"/>
            <ac:spMk id="47" creationId="{B86AA2DA-281A-4806-8977-D617AEAC830F}"/>
          </ac:spMkLst>
        </pc:spChg>
        <pc:spChg chg="add del">
          <ac:chgData name="Sweety Makwana" userId="235fa7492f3124b3" providerId="LiveId" clId="{9ADDD033-D252-4C7A-B7F6-2317B74F106A}" dt="2022-11-28T23:20:33.571" v="1179" actId="26606"/>
          <ac:spMkLst>
            <pc:docMk/>
            <pc:sldMk cId="1367958490" sldId="257"/>
            <ac:spMk id="48" creationId="{64185774-6FC0-4B8D-A8DB-A8854688960B}"/>
          </ac:spMkLst>
        </pc:spChg>
        <pc:graphicFrameChg chg="add mod modGraphic">
          <ac:chgData name="Sweety Makwana" userId="235fa7492f3124b3" providerId="LiveId" clId="{9ADDD033-D252-4C7A-B7F6-2317B74F106A}" dt="2022-11-28T23:20:37.341" v="1180" actId="26606"/>
          <ac:graphicFrameMkLst>
            <pc:docMk/>
            <pc:sldMk cId="1367958490" sldId="257"/>
            <ac:graphicFrameMk id="14" creationId="{48A6EAFD-BD3E-5418-E1DB-6DBE3E4ADAAA}"/>
          </ac:graphicFrameMkLst>
        </pc:graphicFrameChg>
        <pc:picChg chg="add del">
          <ac:chgData name="Sweety Makwana" userId="235fa7492f3124b3" providerId="LiveId" clId="{9ADDD033-D252-4C7A-B7F6-2317B74F106A}" dt="2022-11-28T23:18:32.673" v="1169" actId="26606"/>
          <ac:picMkLst>
            <pc:docMk/>
            <pc:sldMk cId="1367958490" sldId="257"/>
            <ac:picMk id="37" creationId="{09F18644-A0BB-7954-5A0A-C7429D309E39}"/>
          </ac:picMkLst>
        </pc:picChg>
        <pc:picChg chg="add del">
          <ac:chgData name="Sweety Makwana" userId="235fa7492f3124b3" providerId="LiveId" clId="{9ADDD033-D252-4C7A-B7F6-2317B74F106A}" dt="2022-11-28T23:20:25.656" v="1177" actId="26606"/>
          <ac:picMkLst>
            <pc:docMk/>
            <pc:sldMk cId="1367958490" sldId="257"/>
            <ac:picMk id="39" creationId="{BECCBDFD-DEE0-08AC-B38E-F779BA3A258D}"/>
          </ac:picMkLst>
        </pc:picChg>
      </pc:sldChg>
      <pc:sldChg chg="addSp delSp modSp mod">
        <pc:chgData name="Sweety Makwana" userId="235fa7492f3124b3" providerId="LiveId" clId="{9ADDD033-D252-4C7A-B7F6-2317B74F106A}" dt="2022-11-28T22:45:50.561" v="606" actId="26606"/>
        <pc:sldMkLst>
          <pc:docMk/>
          <pc:sldMk cId="2669258735" sldId="258"/>
        </pc:sldMkLst>
        <pc:spChg chg="mod">
          <ac:chgData name="Sweety Makwana" userId="235fa7492f3124b3" providerId="LiveId" clId="{9ADDD033-D252-4C7A-B7F6-2317B74F106A}" dt="2022-11-28T22:45:50.561" v="606" actId="26606"/>
          <ac:spMkLst>
            <pc:docMk/>
            <pc:sldMk cId="2669258735" sldId="258"/>
            <ac:spMk id="2" creationId="{9E94FD4F-155D-4DE3-C43B-5A83D0BCF2C4}"/>
          </ac:spMkLst>
        </pc:spChg>
        <pc:spChg chg="del">
          <ac:chgData name="Sweety Makwana" userId="235fa7492f3124b3" providerId="LiveId" clId="{9ADDD033-D252-4C7A-B7F6-2317B74F106A}" dt="2022-11-28T22:45:50.561" v="606" actId="26606"/>
          <ac:spMkLst>
            <pc:docMk/>
            <pc:sldMk cId="2669258735" sldId="258"/>
            <ac:spMk id="10" creationId="{D4771268-CB57-404A-9271-370EB28F6090}"/>
          </ac:spMkLst>
        </pc:spChg>
        <pc:spChg chg="add">
          <ac:chgData name="Sweety Makwana" userId="235fa7492f3124b3" providerId="LiveId" clId="{9ADDD033-D252-4C7A-B7F6-2317B74F106A}" dt="2022-11-28T22:45:50.561" v="606" actId="26606"/>
          <ac:spMkLst>
            <pc:docMk/>
            <pc:sldMk cId="2669258735" sldId="258"/>
            <ac:spMk id="15" creationId="{A8384FB5-9ADC-4DDC-881B-597D56F5B15D}"/>
          </ac:spMkLst>
        </pc:spChg>
        <pc:spChg chg="add">
          <ac:chgData name="Sweety Makwana" userId="235fa7492f3124b3" providerId="LiveId" clId="{9ADDD033-D252-4C7A-B7F6-2317B74F106A}" dt="2022-11-28T22:45:50.561" v="606" actId="26606"/>
          <ac:spMkLst>
            <pc:docMk/>
            <pc:sldMk cId="2669258735" sldId="258"/>
            <ac:spMk id="17" creationId="{91E5A9A7-95C6-4F4F-B00E-C82E07FE62EF}"/>
          </ac:spMkLst>
        </pc:spChg>
        <pc:spChg chg="add">
          <ac:chgData name="Sweety Makwana" userId="235fa7492f3124b3" providerId="LiveId" clId="{9ADDD033-D252-4C7A-B7F6-2317B74F106A}" dt="2022-11-28T22:45:50.561" v="606" actId="26606"/>
          <ac:spMkLst>
            <pc:docMk/>
            <pc:sldMk cId="2669258735" sldId="258"/>
            <ac:spMk id="19" creationId="{D07DD2DE-F619-49DD-B5E7-03A290FF4ED1}"/>
          </ac:spMkLst>
        </pc:spChg>
        <pc:spChg chg="add">
          <ac:chgData name="Sweety Makwana" userId="235fa7492f3124b3" providerId="LiveId" clId="{9ADDD033-D252-4C7A-B7F6-2317B74F106A}" dt="2022-11-28T22:45:50.561" v="606" actId="26606"/>
          <ac:spMkLst>
            <pc:docMk/>
            <pc:sldMk cId="2669258735" sldId="258"/>
            <ac:spMk id="21" creationId="{85149191-5F60-4A28-AAFF-039F96B0F3EC}"/>
          </ac:spMkLst>
        </pc:spChg>
        <pc:spChg chg="add">
          <ac:chgData name="Sweety Makwana" userId="235fa7492f3124b3" providerId="LiveId" clId="{9ADDD033-D252-4C7A-B7F6-2317B74F106A}" dt="2022-11-28T22:45:50.561" v="606" actId="26606"/>
          <ac:spMkLst>
            <pc:docMk/>
            <pc:sldMk cId="2669258735" sldId="258"/>
            <ac:spMk id="23" creationId="{F8260ED5-17F7-4158-B241-D51DD4CF1B7E}"/>
          </ac:spMkLst>
        </pc:spChg>
        <pc:picChg chg="mod">
          <ac:chgData name="Sweety Makwana" userId="235fa7492f3124b3" providerId="LiveId" clId="{9ADDD033-D252-4C7A-B7F6-2317B74F106A}" dt="2022-11-28T22:45:50.561" v="606" actId="26606"/>
          <ac:picMkLst>
            <pc:docMk/>
            <pc:sldMk cId="2669258735" sldId="258"/>
            <ac:picMk id="5" creationId="{C25636AD-2E52-589A-DB27-7349C1ECBEA6}"/>
          </ac:picMkLst>
        </pc:picChg>
      </pc:sldChg>
      <pc:sldChg chg="addSp delSp modSp mod">
        <pc:chgData name="Sweety Makwana" userId="235fa7492f3124b3" providerId="LiveId" clId="{9ADDD033-D252-4C7A-B7F6-2317B74F106A}" dt="2022-11-28T23:23:59.928" v="1227" actId="14100"/>
        <pc:sldMkLst>
          <pc:docMk/>
          <pc:sldMk cId="2748012610" sldId="259"/>
        </pc:sldMkLst>
        <pc:spChg chg="mod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2" creationId="{A3F74380-2B18-4365-DA43-95CA753FA4F3}"/>
          </ac:spMkLst>
        </pc:spChg>
        <pc:spChg chg="mod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3" creationId="{8AA77C39-E313-B5A8-E5F6-1DC8B7576AE5}"/>
          </ac:spMkLst>
        </pc:spChg>
        <pc:spChg chg="del">
          <ac:chgData name="Sweety Makwana" userId="235fa7492f3124b3" providerId="LiveId" clId="{9ADDD033-D252-4C7A-B7F6-2317B74F106A}" dt="2022-11-28T22:45:59.369" v="607" actId="26606"/>
          <ac:spMkLst>
            <pc:docMk/>
            <pc:sldMk cId="2748012610" sldId="259"/>
            <ac:spMk id="12" creationId="{72F84B47-E267-4194-8194-831DB7B5547F}"/>
          </ac:spMkLst>
        </pc:spChg>
        <pc:spChg chg="del">
          <ac:chgData name="Sweety Makwana" userId="235fa7492f3124b3" providerId="LiveId" clId="{9ADDD033-D252-4C7A-B7F6-2317B74F106A}" dt="2022-11-28T22:45:59.369" v="607" actId="26606"/>
          <ac:spMkLst>
            <pc:docMk/>
            <pc:sldMk cId="2748012610" sldId="259"/>
            <ac:spMk id="13" creationId="{5E39A796-BE83-48B1-B33F-35C4A32AAB57}"/>
          </ac:spMkLst>
        </pc:spChg>
        <pc:spChg chg="add del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18" creationId="{12609869-9E80-471B-A487-A53288E0E791}"/>
          </ac:spMkLst>
        </pc:spChg>
        <pc:spChg chg="add del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20" creationId="{7004738A-9D34-43E8-97D2-CA0EED4F8BE0}"/>
          </ac:spMkLst>
        </pc:spChg>
        <pc:spChg chg="add del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22" creationId="{B8B8D07F-F13E-443E-BA68-2D26672D76B9}"/>
          </ac:spMkLst>
        </pc:spChg>
        <pc:spChg chg="add del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24" creationId="{2813A4FA-24A5-41ED-A534-3807D1B2F344}"/>
          </ac:spMkLst>
        </pc:spChg>
        <pc:spChg chg="add del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26" creationId="{C3944F27-CA70-4E84-A51A-E6BF89558979}"/>
          </ac:spMkLst>
        </pc:spChg>
        <pc:spChg chg="add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31" creationId="{058A14AF-9FB5-4CC7-BA35-E8E85D3EDF0E}"/>
          </ac:spMkLst>
        </pc:spChg>
        <pc:spChg chg="add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33" creationId="{3A9A4357-BD1D-4622-A4FE-766E6AB8DE84}"/>
          </ac:spMkLst>
        </pc:spChg>
        <pc:spChg chg="add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35" creationId="{E659831F-0D9A-4C63-9EBB-8435B85A440F}"/>
          </ac:spMkLst>
        </pc:spChg>
        <pc:spChg chg="add">
          <ac:chgData name="Sweety Makwana" userId="235fa7492f3124b3" providerId="LiveId" clId="{9ADDD033-D252-4C7A-B7F6-2317B74F106A}" dt="2022-11-28T23:23:28.573" v="1220" actId="26606"/>
          <ac:spMkLst>
            <pc:docMk/>
            <pc:sldMk cId="2748012610" sldId="259"/>
            <ac:spMk id="37" creationId="{E6995CE5-F890-4ABA-82A2-26507CE8D2A3}"/>
          </ac:spMkLst>
        </pc:spChg>
        <pc:picChg chg="mod modCrop">
          <ac:chgData name="Sweety Makwana" userId="235fa7492f3124b3" providerId="LiveId" clId="{9ADDD033-D252-4C7A-B7F6-2317B74F106A}" dt="2022-11-28T23:23:59.928" v="1227" actId="14100"/>
          <ac:picMkLst>
            <pc:docMk/>
            <pc:sldMk cId="2748012610" sldId="259"/>
            <ac:picMk id="5" creationId="{FD753767-BB04-A2A5-39F6-86D047FA35C1}"/>
          </ac:picMkLst>
        </pc:picChg>
      </pc:sldChg>
      <pc:sldChg chg="addSp delSp modSp mod ord setBg setClrOvrMap">
        <pc:chgData name="Sweety Makwana" userId="235fa7492f3124b3" providerId="LiveId" clId="{9ADDD033-D252-4C7A-B7F6-2317B74F106A}" dt="2022-11-28T23:23:11.287" v="1219" actId="14100"/>
        <pc:sldMkLst>
          <pc:docMk/>
          <pc:sldMk cId="466617533" sldId="260"/>
        </pc:sldMkLst>
        <pc:spChg chg="mod ord">
          <ac:chgData name="Sweety Makwana" userId="235fa7492f3124b3" providerId="LiveId" clId="{9ADDD033-D252-4C7A-B7F6-2317B74F106A}" dt="2022-11-28T23:22:17.306" v="1203" actId="26606"/>
          <ac:spMkLst>
            <pc:docMk/>
            <pc:sldMk cId="466617533" sldId="260"/>
            <ac:spMk id="2" creationId="{6D34CEDA-E069-D326-F5E9-396E59E9BD20}"/>
          </ac:spMkLst>
        </pc:spChg>
        <pc:spChg chg="add mod ord">
          <ac:chgData name="Sweety Makwana" userId="235fa7492f3124b3" providerId="LiveId" clId="{9ADDD033-D252-4C7A-B7F6-2317B74F106A}" dt="2022-11-28T23:22:17.306" v="1203" actId="26606"/>
          <ac:spMkLst>
            <pc:docMk/>
            <pc:sldMk cId="466617533" sldId="260"/>
            <ac:spMk id="13" creationId="{F8FF49F0-A2E4-B16B-F7A7-C9D146F4BD8E}"/>
          </ac:spMkLst>
        </pc:spChg>
        <pc:spChg chg="del">
          <ac:chgData name="Sweety Makwana" userId="235fa7492f3124b3" providerId="LiveId" clId="{9ADDD033-D252-4C7A-B7F6-2317B74F106A}" dt="2022-11-28T22:48:08.934" v="608" actId="26606"/>
          <ac:spMkLst>
            <pc:docMk/>
            <pc:sldMk cId="466617533" sldId="260"/>
            <ac:spMk id="16" creationId="{53F29798-D584-4792-9B62-3F5F5C36D619}"/>
          </ac:spMkLst>
        </pc:spChg>
        <pc:spChg chg="add del">
          <ac:chgData name="Sweety Makwana" userId="235fa7492f3124b3" providerId="LiveId" clId="{9ADDD033-D252-4C7A-B7F6-2317B74F106A}" dt="2022-11-28T22:48:25.742" v="610" actId="26606"/>
          <ac:spMkLst>
            <pc:docMk/>
            <pc:sldMk cId="466617533" sldId="260"/>
            <ac:spMk id="21" creationId="{398F3DEE-0E56-499F-AFAE-C2DA7C2C815B}"/>
          </ac:spMkLst>
        </pc:spChg>
        <pc:spChg chg="add del">
          <ac:chgData name="Sweety Makwana" userId="235fa7492f3124b3" providerId="LiveId" clId="{9ADDD033-D252-4C7A-B7F6-2317B74F106A}" dt="2022-11-28T22:48:25.742" v="610" actId="26606"/>
          <ac:spMkLst>
            <pc:docMk/>
            <pc:sldMk cId="466617533" sldId="260"/>
            <ac:spMk id="23" creationId="{E85CCF60-79A2-440A-86A2-1A64A59F7B5C}"/>
          </ac:spMkLst>
        </pc:spChg>
        <pc:spChg chg="add del">
          <ac:chgData name="Sweety Makwana" userId="235fa7492f3124b3" providerId="LiveId" clId="{9ADDD033-D252-4C7A-B7F6-2317B74F106A}" dt="2022-11-28T22:48:25.742" v="610" actId="26606"/>
          <ac:spMkLst>
            <pc:docMk/>
            <pc:sldMk cId="466617533" sldId="260"/>
            <ac:spMk id="25" creationId="{3F2162BA-EECD-43E0-99D9-C00B19482E50}"/>
          </ac:spMkLst>
        </pc:spChg>
        <pc:spChg chg="add del">
          <ac:chgData name="Sweety Makwana" userId="235fa7492f3124b3" providerId="LiveId" clId="{9ADDD033-D252-4C7A-B7F6-2317B74F106A}" dt="2022-11-28T22:48:25.742" v="610" actId="26606"/>
          <ac:spMkLst>
            <pc:docMk/>
            <pc:sldMk cId="466617533" sldId="260"/>
            <ac:spMk id="27" creationId="{160DB805-F71F-46BB-A8CC-74F6D8306F98}"/>
          </ac:spMkLst>
        </pc:spChg>
        <pc:spChg chg="add del">
          <ac:chgData name="Sweety Makwana" userId="235fa7492f3124b3" providerId="LiveId" clId="{9ADDD033-D252-4C7A-B7F6-2317B74F106A}" dt="2022-11-28T22:48:25.742" v="610" actId="26606"/>
          <ac:spMkLst>
            <pc:docMk/>
            <pc:sldMk cId="466617533" sldId="260"/>
            <ac:spMk id="29" creationId="{6F91054C-3439-420E-88EB-F0A5637EC5C4}"/>
          </ac:spMkLst>
        </pc:spChg>
        <pc:spChg chg="add del">
          <ac:chgData name="Sweety Makwana" userId="235fa7492f3124b3" providerId="LiveId" clId="{9ADDD033-D252-4C7A-B7F6-2317B74F106A}" dt="2022-11-28T23:02:39.416" v="857" actId="26606"/>
          <ac:spMkLst>
            <pc:docMk/>
            <pc:sldMk cId="466617533" sldId="260"/>
            <ac:spMk id="34" creationId="{0855A890-B60B-4670-9DC2-69DC05015AB3}"/>
          </ac:spMkLst>
        </pc:spChg>
        <pc:spChg chg="add del">
          <ac:chgData name="Sweety Makwana" userId="235fa7492f3124b3" providerId="LiveId" clId="{9ADDD033-D252-4C7A-B7F6-2317B74F106A}" dt="2022-11-28T23:02:39.416" v="857" actId="26606"/>
          <ac:spMkLst>
            <pc:docMk/>
            <pc:sldMk cId="466617533" sldId="260"/>
            <ac:spMk id="36" creationId="{90F533E9-6690-41A8-A372-4C6C622D028D}"/>
          </ac:spMkLst>
        </pc:spChg>
        <pc:spChg chg="add del">
          <ac:chgData name="Sweety Makwana" userId="235fa7492f3124b3" providerId="LiveId" clId="{9ADDD033-D252-4C7A-B7F6-2317B74F106A}" dt="2022-11-28T23:02:39.416" v="857" actId="26606"/>
          <ac:spMkLst>
            <pc:docMk/>
            <pc:sldMk cId="466617533" sldId="260"/>
            <ac:spMk id="38" creationId="{99413ED5-9ED4-4772-BCE4-2BCAE6B12E35}"/>
          </ac:spMkLst>
        </pc:spChg>
        <pc:spChg chg="add del">
          <ac:chgData name="Sweety Makwana" userId="235fa7492f3124b3" providerId="LiveId" clId="{9ADDD033-D252-4C7A-B7F6-2317B74F106A}" dt="2022-11-28T23:02:39.416" v="857" actId="26606"/>
          <ac:spMkLst>
            <pc:docMk/>
            <pc:sldMk cId="466617533" sldId="260"/>
            <ac:spMk id="40" creationId="{04357C93-F0CB-4A1C-8F77-4E9063789819}"/>
          </ac:spMkLst>
        </pc:spChg>
        <pc:spChg chg="add del">
          <ac:chgData name="Sweety Makwana" userId="235fa7492f3124b3" providerId="LiveId" clId="{9ADDD033-D252-4C7A-B7F6-2317B74F106A}" dt="2022-11-28T23:04:23.778" v="873" actId="26606"/>
          <ac:spMkLst>
            <pc:docMk/>
            <pc:sldMk cId="466617533" sldId="260"/>
            <ac:spMk id="45" creationId="{0855A890-B60B-4670-9DC2-69DC05015AB3}"/>
          </ac:spMkLst>
        </pc:spChg>
        <pc:spChg chg="add del">
          <ac:chgData name="Sweety Makwana" userId="235fa7492f3124b3" providerId="LiveId" clId="{9ADDD033-D252-4C7A-B7F6-2317B74F106A}" dt="2022-11-28T23:04:23.778" v="873" actId="26606"/>
          <ac:spMkLst>
            <pc:docMk/>
            <pc:sldMk cId="466617533" sldId="260"/>
            <ac:spMk id="47" creationId="{90F533E9-6690-41A8-A372-4C6C622D028D}"/>
          </ac:spMkLst>
        </pc:spChg>
        <pc:spChg chg="add del">
          <ac:chgData name="Sweety Makwana" userId="235fa7492f3124b3" providerId="LiveId" clId="{9ADDD033-D252-4C7A-B7F6-2317B74F106A}" dt="2022-11-28T23:04:23.778" v="873" actId="26606"/>
          <ac:spMkLst>
            <pc:docMk/>
            <pc:sldMk cId="466617533" sldId="260"/>
            <ac:spMk id="49" creationId="{99413ED5-9ED4-4772-BCE4-2BCAE6B12E35}"/>
          </ac:spMkLst>
        </pc:spChg>
        <pc:spChg chg="add del">
          <ac:chgData name="Sweety Makwana" userId="235fa7492f3124b3" providerId="LiveId" clId="{9ADDD033-D252-4C7A-B7F6-2317B74F106A}" dt="2022-11-28T23:04:23.778" v="873" actId="26606"/>
          <ac:spMkLst>
            <pc:docMk/>
            <pc:sldMk cId="466617533" sldId="260"/>
            <ac:spMk id="51" creationId="{04357C93-F0CB-4A1C-8F77-4E9063789819}"/>
          </ac:spMkLst>
        </pc:spChg>
        <pc:spChg chg="add del">
          <ac:chgData name="Sweety Makwana" userId="235fa7492f3124b3" providerId="LiveId" clId="{9ADDD033-D252-4C7A-B7F6-2317B74F106A}" dt="2022-11-28T23:04:43.973" v="879" actId="26606"/>
          <ac:spMkLst>
            <pc:docMk/>
            <pc:sldMk cId="466617533" sldId="260"/>
            <ac:spMk id="56" creationId="{B497CCB5-5FC2-473C-AFCC-2430CEF1DF71}"/>
          </ac:spMkLst>
        </pc:spChg>
        <pc:spChg chg="add del">
          <ac:chgData name="Sweety Makwana" userId="235fa7492f3124b3" providerId="LiveId" clId="{9ADDD033-D252-4C7A-B7F6-2317B74F106A}" dt="2022-11-28T23:04:43.973" v="879" actId="26606"/>
          <ac:spMkLst>
            <pc:docMk/>
            <pc:sldMk cId="466617533" sldId="260"/>
            <ac:spMk id="58" creationId="{599C8C75-BFDF-44E7-A028-EEB5EDD58817}"/>
          </ac:spMkLst>
        </pc:spChg>
        <pc:spChg chg="add del">
          <ac:chgData name="Sweety Makwana" userId="235fa7492f3124b3" providerId="LiveId" clId="{9ADDD033-D252-4C7A-B7F6-2317B74F106A}" dt="2022-11-28T23:04:26.433" v="876" actId="26606"/>
          <ac:spMkLst>
            <pc:docMk/>
            <pc:sldMk cId="466617533" sldId="260"/>
            <ac:spMk id="60" creationId="{2DAA6C16-BF9B-4A3E-BC70-EE6015D4F967}"/>
          </ac:spMkLst>
        </pc:spChg>
        <pc:spChg chg="add del">
          <ac:chgData name="Sweety Makwana" userId="235fa7492f3124b3" providerId="LiveId" clId="{9ADDD033-D252-4C7A-B7F6-2317B74F106A}" dt="2022-11-28T23:03:16.008" v="862" actId="26606"/>
          <ac:spMkLst>
            <pc:docMk/>
            <pc:sldMk cId="466617533" sldId="260"/>
            <ac:spMk id="62" creationId="{AA12AD4F-E9CE-0C17-8F7F-6D42C5221F1D}"/>
          </ac:spMkLst>
        </pc:spChg>
        <pc:spChg chg="add del">
          <ac:chgData name="Sweety Makwana" userId="235fa7492f3124b3" providerId="LiveId" clId="{9ADDD033-D252-4C7A-B7F6-2317B74F106A}" dt="2022-11-28T23:03:26.693" v="864" actId="26606"/>
          <ac:spMkLst>
            <pc:docMk/>
            <pc:sldMk cId="466617533" sldId="260"/>
            <ac:spMk id="63" creationId="{95E1FD92-31B9-4273-BECA-D837FFFC53A5}"/>
          </ac:spMkLst>
        </pc:spChg>
        <pc:spChg chg="add del">
          <ac:chgData name="Sweety Makwana" userId="235fa7492f3124b3" providerId="LiveId" clId="{9ADDD033-D252-4C7A-B7F6-2317B74F106A}" dt="2022-11-28T23:03:16.008" v="862" actId="26606"/>
          <ac:spMkLst>
            <pc:docMk/>
            <pc:sldMk cId="466617533" sldId="260"/>
            <ac:spMk id="65" creationId="{A3C210E6-A35A-4F68-8D60-801A019C75B8}"/>
          </ac:spMkLst>
        </pc:spChg>
        <pc:spChg chg="add del">
          <ac:chgData name="Sweety Makwana" userId="235fa7492f3124b3" providerId="LiveId" clId="{9ADDD033-D252-4C7A-B7F6-2317B74F106A}" dt="2022-11-28T23:04:26.433" v="876" actId="26606"/>
          <ac:spMkLst>
            <pc:docMk/>
            <pc:sldMk cId="466617533" sldId="260"/>
            <ac:spMk id="66" creationId="{4A6C0A67-F26D-50E3-6CE2-84BB6C65C120}"/>
          </ac:spMkLst>
        </pc:spChg>
        <pc:spChg chg="add del">
          <ac:chgData name="Sweety Makwana" userId="235fa7492f3124b3" providerId="LiveId" clId="{9ADDD033-D252-4C7A-B7F6-2317B74F106A}" dt="2022-11-28T23:03:16.008" v="862" actId="26606"/>
          <ac:spMkLst>
            <pc:docMk/>
            <pc:sldMk cId="466617533" sldId="260"/>
            <ac:spMk id="67" creationId="{AC0D06B0-F19C-459E-B221-A34B506FB5E3}"/>
          </ac:spMkLst>
        </pc:spChg>
        <pc:spChg chg="add del">
          <ac:chgData name="Sweety Makwana" userId="235fa7492f3124b3" providerId="LiveId" clId="{9ADDD033-D252-4C7A-B7F6-2317B74F106A}" dt="2022-11-28T23:03:16.008" v="862" actId="26606"/>
          <ac:spMkLst>
            <pc:docMk/>
            <pc:sldMk cId="466617533" sldId="260"/>
            <ac:spMk id="69" creationId="{345B26DA-1C6B-4C66-81C9-9C1877FC2DB1}"/>
          </ac:spMkLst>
        </pc:spChg>
        <pc:spChg chg="add del">
          <ac:chgData name="Sweety Makwana" userId="235fa7492f3124b3" providerId="LiveId" clId="{9ADDD033-D252-4C7A-B7F6-2317B74F106A}" dt="2022-11-28T23:04:43.967" v="878" actId="26606"/>
          <ac:spMkLst>
            <pc:docMk/>
            <pc:sldMk cId="466617533" sldId="260"/>
            <ac:spMk id="70" creationId="{53F29798-D584-4792-9B62-3F5F5C36D619}"/>
          </ac:spMkLst>
        </pc:spChg>
        <pc:spChg chg="add del">
          <ac:chgData name="Sweety Makwana" userId="235fa7492f3124b3" providerId="LiveId" clId="{9ADDD033-D252-4C7A-B7F6-2317B74F106A}" dt="2022-11-28T23:03:16.008" v="862" actId="26606"/>
          <ac:spMkLst>
            <pc:docMk/>
            <pc:sldMk cId="466617533" sldId="260"/>
            <ac:spMk id="71" creationId="{98DE6C44-43F8-4DE4-AB81-66853FFEA09A}"/>
          </ac:spMkLst>
        </pc:spChg>
        <pc:spChg chg="add del">
          <ac:chgData name="Sweety Makwana" userId="235fa7492f3124b3" providerId="LiveId" clId="{9ADDD033-D252-4C7A-B7F6-2317B74F106A}" dt="2022-11-28T23:10:47.366" v="1105" actId="26606"/>
          <ac:spMkLst>
            <pc:docMk/>
            <pc:sldMk cId="466617533" sldId="260"/>
            <ac:spMk id="72" creationId="{6AF87FB0-CB93-4F72-9279-BC4CE90B310E}"/>
          </ac:spMkLst>
        </pc:spChg>
        <pc:spChg chg="add del">
          <ac:chgData name="Sweety Makwana" userId="235fa7492f3124b3" providerId="LiveId" clId="{9ADDD033-D252-4C7A-B7F6-2317B74F106A}" dt="2022-11-28T23:03:16.008" v="862" actId="26606"/>
          <ac:spMkLst>
            <pc:docMk/>
            <pc:sldMk cId="466617533" sldId="260"/>
            <ac:spMk id="73" creationId="{2409529B-9B56-4F10-BE4D-F934DB89E57E}"/>
          </ac:spMkLst>
        </pc:spChg>
        <pc:spChg chg="add del">
          <ac:chgData name="Sweety Makwana" userId="235fa7492f3124b3" providerId="LiveId" clId="{9ADDD033-D252-4C7A-B7F6-2317B74F106A}" dt="2022-11-28T23:10:47.366" v="1105" actId="26606"/>
          <ac:spMkLst>
            <pc:docMk/>
            <pc:sldMk cId="466617533" sldId="260"/>
            <ac:spMk id="74" creationId="{5E139927-0A6F-4AD3-91D3-B2A9E671595B}"/>
          </ac:spMkLst>
        </pc:spChg>
        <pc:spChg chg="add del">
          <ac:chgData name="Sweety Makwana" userId="235fa7492f3124b3" providerId="LiveId" clId="{9ADDD033-D252-4C7A-B7F6-2317B74F106A}" dt="2022-11-28T23:03:26.693" v="864" actId="26606"/>
          <ac:spMkLst>
            <pc:docMk/>
            <pc:sldMk cId="466617533" sldId="260"/>
            <ac:spMk id="75" creationId="{99413ED5-9ED4-4772-BCE4-2BCAE6B12E35}"/>
          </ac:spMkLst>
        </pc:spChg>
        <pc:spChg chg="add del">
          <ac:chgData name="Sweety Makwana" userId="235fa7492f3124b3" providerId="LiveId" clId="{9ADDD033-D252-4C7A-B7F6-2317B74F106A}" dt="2022-11-28T23:03:26.693" v="864" actId="26606"/>
          <ac:spMkLst>
            <pc:docMk/>
            <pc:sldMk cId="466617533" sldId="260"/>
            <ac:spMk id="76" creationId="{04357C93-F0CB-4A1C-8F77-4E9063789819}"/>
          </ac:spMkLst>
        </pc:spChg>
        <pc:spChg chg="add del">
          <ac:chgData name="Sweety Makwana" userId="235fa7492f3124b3" providerId="LiveId" clId="{9ADDD033-D252-4C7A-B7F6-2317B74F106A}" dt="2022-11-28T23:03:26.693" v="864" actId="26606"/>
          <ac:spMkLst>
            <pc:docMk/>
            <pc:sldMk cId="466617533" sldId="260"/>
            <ac:spMk id="77" creationId="{90F533E9-6690-41A8-A372-4C6C622D028D}"/>
          </ac:spMkLst>
        </pc:spChg>
        <pc:spChg chg="add del">
          <ac:chgData name="Sweety Makwana" userId="235fa7492f3124b3" providerId="LiveId" clId="{9ADDD033-D252-4C7A-B7F6-2317B74F106A}" dt="2022-11-28T23:10:47.366" v="1105" actId="26606"/>
          <ac:spMkLst>
            <pc:docMk/>
            <pc:sldMk cId="466617533" sldId="260"/>
            <ac:spMk id="78" creationId="{5EADE63F-FE89-4F18-B3CE-624078B381F4}"/>
          </ac:spMkLst>
        </pc:spChg>
        <pc:spChg chg="add del">
          <ac:chgData name="Sweety Makwana" userId="235fa7492f3124b3" providerId="LiveId" clId="{9ADDD033-D252-4C7A-B7F6-2317B74F106A}" dt="2022-11-28T23:03:45.761" v="866" actId="26606"/>
          <ac:spMkLst>
            <pc:docMk/>
            <pc:sldMk cId="466617533" sldId="260"/>
            <ac:spMk id="79" creationId="{6AF87FB0-CB93-4F72-9279-BC4CE90B310E}"/>
          </ac:spMkLst>
        </pc:spChg>
        <pc:spChg chg="add del">
          <ac:chgData name="Sweety Makwana" userId="235fa7492f3124b3" providerId="LiveId" clId="{9ADDD033-D252-4C7A-B7F6-2317B74F106A}" dt="2022-11-28T23:03:45.761" v="866" actId="26606"/>
          <ac:spMkLst>
            <pc:docMk/>
            <pc:sldMk cId="466617533" sldId="260"/>
            <ac:spMk id="80" creationId="{5E139927-0A6F-4AD3-91D3-B2A9E671595B}"/>
          </ac:spMkLst>
        </pc:spChg>
        <pc:spChg chg="add del">
          <ac:chgData name="Sweety Makwana" userId="235fa7492f3124b3" providerId="LiveId" clId="{9ADDD033-D252-4C7A-B7F6-2317B74F106A}" dt="2022-11-28T23:03:45.761" v="866" actId="26606"/>
          <ac:spMkLst>
            <pc:docMk/>
            <pc:sldMk cId="466617533" sldId="260"/>
            <ac:spMk id="81" creationId="{5EADE63F-FE89-4F18-B3CE-624078B381F4}"/>
          </ac:spMkLst>
        </pc:spChg>
        <pc:spChg chg="add del">
          <ac:chgData name="Sweety Makwana" userId="235fa7492f3124b3" providerId="LiveId" clId="{9ADDD033-D252-4C7A-B7F6-2317B74F106A}" dt="2022-11-28T23:03:45.761" v="866" actId="26606"/>
          <ac:spMkLst>
            <pc:docMk/>
            <pc:sldMk cId="466617533" sldId="260"/>
            <ac:spMk id="82" creationId="{6BDEE881-E8E3-4725-A31C-40F714E1FC3A}"/>
          </ac:spMkLst>
        </pc:spChg>
        <pc:spChg chg="add del">
          <ac:chgData name="Sweety Makwana" userId="235fa7492f3124b3" providerId="LiveId" clId="{9ADDD033-D252-4C7A-B7F6-2317B74F106A}" dt="2022-11-28T23:03:45.761" v="866" actId="26606"/>
          <ac:spMkLst>
            <pc:docMk/>
            <pc:sldMk cId="466617533" sldId="260"/>
            <ac:spMk id="83" creationId="{FB202DE7-B82B-4D71-88F3-4363532A4BC9}"/>
          </ac:spMkLst>
        </pc:spChg>
        <pc:spChg chg="add del">
          <ac:chgData name="Sweety Makwana" userId="235fa7492f3124b3" providerId="LiveId" clId="{9ADDD033-D252-4C7A-B7F6-2317B74F106A}" dt="2022-11-28T23:10:47.366" v="1105" actId="26606"/>
          <ac:spMkLst>
            <pc:docMk/>
            <pc:sldMk cId="466617533" sldId="260"/>
            <ac:spMk id="84" creationId="{6BDEE881-E8E3-4725-A31C-40F714E1FC3A}"/>
          </ac:spMkLst>
        </pc:spChg>
        <pc:spChg chg="add del">
          <ac:chgData name="Sweety Makwana" userId="235fa7492f3124b3" providerId="LiveId" clId="{9ADDD033-D252-4C7A-B7F6-2317B74F106A}" dt="2022-11-28T23:03:49.625" v="868" actId="26606"/>
          <ac:spMkLst>
            <pc:docMk/>
            <pc:sldMk cId="466617533" sldId="260"/>
            <ac:spMk id="85" creationId="{0ED52484-C939-4951-85D6-79046BBC644D}"/>
          </ac:spMkLst>
        </pc:spChg>
        <pc:spChg chg="add del">
          <ac:chgData name="Sweety Makwana" userId="235fa7492f3124b3" providerId="LiveId" clId="{9ADDD033-D252-4C7A-B7F6-2317B74F106A}" dt="2022-11-28T23:03:49.625" v="868" actId="26606"/>
          <ac:spMkLst>
            <pc:docMk/>
            <pc:sldMk cId="466617533" sldId="260"/>
            <ac:spMk id="86" creationId="{123AC743-1CAC-4594-8F81-8E5C1E45BA7B}"/>
          </ac:spMkLst>
        </pc:spChg>
        <pc:spChg chg="add del">
          <ac:chgData name="Sweety Makwana" userId="235fa7492f3124b3" providerId="LiveId" clId="{9ADDD033-D252-4C7A-B7F6-2317B74F106A}" dt="2022-11-28T23:03:49.625" v="868" actId="26606"/>
          <ac:spMkLst>
            <pc:docMk/>
            <pc:sldMk cId="466617533" sldId="260"/>
            <ac:spMk id="87" creationId="{3DF8EA8C-4EAB-49EE-BBAB-78BE910D2232}"/>
          </ac:spMkLst>
        </pc:spChg>
        <pc:spChg chg="add del">
          <ac:chgData name="Sweety Makwana" userId="235fa7492f3124b3" providerId="LiveId" clId="{9ADDD033-D252-4C7A-B7F6-2317B74F106A}" dt="2022-11-28T23:03:49.625" v="868" actId="26606"/>
          <ac:spMkLst>
            <pc:docMk/>
            <pc:sldMk cId="466617533" sldId="260"/>
            <ac:spMk id="88" creationId="{9973AF05-1CBD-4B57-BB0F-EAEF9F8FB679}"/>
          </ac:spMkLst>
        </pc:spChg>
        <pc:spChg chg="add del">
          <ac:chgData name="Sweety Makwana" userId="235fa7492f3124b3" providerId="LiveId" clId="{9ADDD033-D252-4C7A-B7F6-2317B74F106A}" dt="2022-11-28T23:03:49.625" v="868" actId="26606"/>
          <ac:spMkLst>
            <pc:docMk/>
            <pc:sldMk cId="466617533" sldId="260"/>
            <ac:spMk id="89" creationId="{B65B853D-3E6C-B822-120A-2230ECFA14C9}"/>
          </ac:spMkLst>
        </pc:spChg>
        <pc:spChg chg="add del">
          <ac:chgData name="Sweety Makwana" userId="235fa7492f3124b3" providerId="LiveId" clId="{9ADDD033-D252-4C7A-B7F6-2317B74F106A}" dt="2022-11-28T23:10:47.366" v="1105" actId="26606"/>
          <ac:spMkLst>
            <pc:docMk/>
            <pc:sldMk cId="466617533" sldId="260"/>
            <ac:spMk id="90" creationId="{FB202DE7-B82B-4D71-88F3-4363532A4BC9}"/>
          </ac:spMkLst>
        </pc:spChg>
        <pc:spChg chg="add del">
          <ac:chgData name="Sweety Makwana" userId="235fa7492f3124b3" providerId="LiveId" clId="{9ADDD033-D252-4C7A-B7F6-2317B74F106A}" dt="2022-11-28T23:10:38.337" v="1100" actId="26606"/>
          <ac:spMkLst>
            <pc:docMk/>
            <pc:sldMk cId="466617533" sldId="260"/>
            <ac:spMk id="92" creationId="{EBB6D9F6-3E47-45AD-8461-718A3C87E3E8}"/>
          </ac:spMkLst>
        </pc:spChg>
        <pc:spChg chg="add del">
          <ac:chgData name="Sweety Makwana" userId="235fa7492f3124b3" providerId="LiveId" clId="{9ADDD033-D252-4C7A-B7F6-2317B74F106A}" dt="2022-11-28T23:10:38.337" v="1100" actId="26606"/>
          <ac:spMkLst>
            <pc:docMk/>
            <pc:sldMk cId="466617533" sldId="260"/>
            <ac:spMk id="93" creationId="{A3B16A00-A549-4B07-B8C2-4B3A966D9E26}"/>
          </ac:spMkLst>
        </pc:spChg>
        <pc:spChg chg="add del">
          <ac:chgData name="Sweety Makwana" userId="235fa7492f3124b3" providerId="LiveId" clId="{9ADDD033-D252-4C7A-B7F6-2317B74F106A}" dt="2022-11-28T23:10:38.337" v="1100" actId="26606"/>
          <ac:spMkLst>
            <pc:docMk/>
            <pc:sldMk cId="466617533" sldId="260"/>
            <ac:spMk id="94" creationId="{33B86BAE-87B4-4192-ABB2-627FFC965AC7}"/>
          </ac:spMkLst>
        </pc:spChg>
        <pc:spChg chg="add del">
          <ac:chgData name="Sweety Makwana" userId="235fa7492f3124b3" providerId="LiveId" clId="{9ADDD033-D252-4C7A-B7F6-2317B74F106A}" dt="2022-11-28T23:06:11.777" v="881" actId="26606"/>
          <ac:spMkLst>
            <pc:docMk/>
            <pc:sldMk cId="466617533" sldId="260"/>
            <ac:spMk id="95" creationId="{9584E7D4-A2F5-41A9-A4AE-B84BD1346A6E}"/>
          </ac:spMkLst>
        </pc:spChg>
        <pc:spChg chg="add del">
          <ac:chgData name="Sweety Makwana" userId="235fa7492f3124b3" providerId="LiveId" clId="{9ADDD033-D252-4C7A-B7F6-2317B74F106A}" dt="2022-11-28T23:10:38.337" v="1100" actId="26606"/>
          <ac:spMkLst>
            <pc:docMk/>
            <pc:sldMk cId="466617533" sldId="260"/>
            <ac:spMk id="96" creationId="{22BB4F03-4463-45CC-89A7-8E03412EDDBF}"/>
          </ac:spMkLst>
        </pc:spChg>
        <pc:spChg chg="add del">
          <ac:chgData name="Sweety Makwana" userId="235fa7492f3124b3" providerId="LiveId" clId="{9ADDD033-D252-4C7A-B7F6-2317B74F106A}" dt="2022-11-28T23:06:11.777" v="881" actId="26606"/>
          <ac:spMkLst>
            <pc:docMk/>
            <pc:sldMk cId="466617533" sldId="260"/>
            <ac:spMk id="97" creationId="{912531D6-F318-49BD-859A-0B2B7159485B}"/>
          </ac:spMkLst>
        </pc:spChg>
        <pc:spChg chg="add del">
          <ac:chgData name="Sweety Makwana" userId="235fa7492f3124b3" providerId="LiveId" clId="{9ADDD033-D252-4C7A-B7F6-2317B74F106A}" dt="2022-11-28T23:10:38.337" v="1100" actId="26606"/>
          <ac:spMkLst>
            <pc:docMk/>
            <pc:sldMk cId="466617533" sldId="260"/>
            <ac:spMk id="98" creationId="{80E1AEAE-1F52-4C29-925C-27738417E9F5}"/>
          </ac:spMkLst>
        </pc:spChg>
        <pc:spChg chg="add del">
          <ac:chgData name="Sweety Makwana" userId="235fa7492f3124b3" providerId="LiveId" clId="{9ADDD033-D252-4C7A-B7F6-2317B74F106A}" dt="2022-11-28T23:06:11.777" v="881" actId="26606"/>
          <ac:spMkLst>
            <pc:docMk/>
            <pc:sldMk cId="466617533" sldId="260"/>
            <ac:spMk id="99" creationId="{C3A78525-353D-47EB-B839-E380DBD7DE18}"/>
          </ac:spMkLst>
        </pc:spChg>
        <pc:spChg chg="add del">
          <ac:chgData name="Sweety Makwana" userId="235fa7492f3124b3" providerId="LiveId" clId="{9ADDD033-D252-4C7A-B7F6-2317B74F106A}" dt="2022-11-28T23:10:43.191" v="1102" actId="26606"/>
          <ac:spMkLst>
            <pc:docMk/>
            <pc:sldMk cId="466617533" sldId="260"/>
            <ac:spMk id="100" creationId="{99CEE05D-F25C-4EC3-B527-D9C999E335CD}"/>
          </ac:spMkLst>
        </pc:spChg>
        <pc:spChg chg="add del">
          <ac:chgData name="Sweety Makwana" userId="235fa7492f3124b3" providerId="LiveId" clId="{9ADDD033-D252-4C7A-B7F6-2317B74F106A}" dt="2022-11-28T23:06:11.777" v="881" actId="26606"/>
          <ac:spMkLst>
            <pc:docMk/>
            <pc:sldMk cId="466617533" sldId="260"/>
            <ac:spMk id="101" creationId="{6436C932-B8B8-4A70-8A0D-1A4AD0A9F20E}"/>
          </ac:spMkLst>
        </pc:spChg>
        <pc:spChg chg="add del">
          <ac:chgData name="Sweety Makwana" userId="235fa7492f3124b3" providerId="LiveId" clId="{9ADDD033-D252-4C7A-B7F6-2317B74F106A}" dt="2022-11-28T23:10:43.191" v="1102" actId="26606"/>
          <ac:spMkLst>
            <pc:docMk/>
            <pc:sldMk cId="466617533" sldId="260"/>
            <ac:spMk id="102" creationId="{4F036726-0C05-446E-91C3-B986EBEA055E}"/>
          </ac:spMkLst>
        </pc:spChg>
        <pc:spChg chg="add del">
          <ac:chgData name="Sweety Makwana" userId="235fa7492f3124b3" providerId="LiveId" clId="{9ADDD033-D252-4C7A-B7F6-2317B74F106A}" dt="2022-11-28T23:10:43.191" v="1102" actId="26606"/>
          <ac:spMkLst>
            <pc:docMk/>
            <pc:sldMk cId="466617533" sldId="260"/>
            <ac:spMk id="104" creationId="{A310ABCD-C34B-42D1-9BEB-47755A3EA36C}"/>
          </ac:spMkLst>
        </pc:spChg>
        <pc:spChg chg="add del">
          <ac:chgData name="Sweety Makwana" userId="235fa7492f3124b3" providerId="LiveId" clId="{9ADDD033-D252-4C7A-B7F6-2317B74F106A}" dt="2022-11-28T23:06:11.777" v="881" actId="26606"/>
          <ac:spMkLst>
            <pc:docMk/>
            <pc:sldMk cId="466617533" sldId="260"/>
            <ac:spMk id="105" creationId="{BEC760C0-2D8A-4DE5-9990-FA96D59E535F}"/>
          </ac:spMkLst>
        </pc:spChg>
        <pc:spChg chg="add del">
          <ac:chgData name="Sweety Makwana" userId="235fa7492f3124b3" providerId="LiveId" clId="{9ADDD033-D252-4C7A-B7F6-2317B74F106A}" dt="2022-11-28T23:10:43.191" v="1102" actId="26606"/>
          <ac:spMkLst>
            <pc:docMk/>
            <pc:sldMk cId="466617533" sldId="260"/>
            <ac:spMk id="106" creationId="{F38AB6A2-89F7-43B5-B608-50DFC740DEBF}"/>
          </ac:spMkLst>
        </pc:spChg>
        <pc:spChg chg="add del">
          <ac:chgData name="Sweety Makwana" userId="235fa7492f3124b3" providerId="LiveId" clId="{9ADDD033-D252-4C7A-B7F6-2317B74F106A}" dt="2022-11-28T23:10:43.191" v="1102" actId="26606"/>
          <ac:spMkLst>
            <pc:docMk/>
            <pc:sldMk cId="466617533" sldId="260"/>
            <ac:spMk id="107" creationId="{06585B74-DAF6-470E-B2F3-B5530A709AAC}"/>
          </ac:spMkLst>
        </pc:spChg>
        <pc:spChg chg="add del">
          <ac:chgData name="Sweety Makwana" userId="235fa7492f3124b3" providerId="LiveId" clId="{9ADDD033-D252-4C7A-B7F6-2317B74F106A}" dt="2022-11-28T23:10:43.191" v="1102" actId="26606"/>
          <ac:spMkLst>
            <pc:docMk/>
            <pc:sldMk cId="466617533" sldId="260"/>
            <ac:spMk id="108" creationId="{30BAD96F-CE2F-4682-99B8-0DD9E6AE2BED}"/>
          </ac:spMkLst>
        </pc:spChg>
        <pc:spChg chg="add del">
          <ac:chgData name="Sweety Makwana" userId="235fa7492f3124b3" providerId="LiveId" clId="{9ADDD033-D252-4C7A-B7F6-2317B74F106A}" dt="2022-11-28T23:22:11.322" v="1197" actId="26606"/>
          <ac:spMkLst>
            <pc:docMk/>
            <pc:sldMk cId="466617533" sldId="260"/>
            <ac:spMk id="109" creationId="{1C091803-41C2-48E0-9228-5148460C7479}"/>
          </ac:spMkLst>
        </pc:spChg>
        <pc:spChg chg="add del">
          <ac:chgData name="Sweety Makwana" userId="235fa7492f3124b3" providerId="LiveId" clId="{9ADDD033-D252-4C7A-B7F6-2317B74F106A}" dt="2022-11-28T23:10:47.356" v="1104" actId="26606"/>
          <ac:spMkLst>
            <pc:docMk/>
            <pc:sldMk cId="466617533" sldId="260"/>
            <ac:spMk id="110" creationId="{D462EE7E-14DF-497D-AE08-F6623DB88E99}"/>
          </ac:spMkLst>
        </pc:spChg>
        <pc:spChg chg="add del">
          <ac:chgData name="Sweety Makwana" userId="235fa7492f3124b3" providerId="LiveId" clId="{9ADDD033-D252-4C7A-B7F6-2317B74F106A}" dt="2022-11-28T23:10:47.356" v="1104" actId="26606"/>
          <ac:spMkLst>
            <pc:docMk/>
            <pc:sldMk cId="466617533" sldId="260"/>
            <ac:spMk id="111" creationId="{A2CBBA37-ED57-439D-B76E-5DF571201B57}"/>
          </ac:spMkLst>
        </pc:spChg>
        <pc:spChg chg="add del">
          <ac:chgData name="Sweety Makwana" userId="235fa7492f3124b3" providerId="LiveId" clId="{9ADDD033-D252-4C7A-B7F6-2317B74F106A}" dt="2022-11-28T23:22:11.322" v="1197" actId="26606"/>
          <ac:spMkLst>
            <pc:docMk/>
            <pc:sldMk cId="466617533" sldId="260"/>
            <ac:spMk id="113" creationId="{B775CD93-9DF2-48CB-9F57-1BCA9A46C7FA}"/>
          </ac:spMkLst>
        </pc:spChg>
        <pc:spChg chg="add del">
          <ac:chgData name="Sweety Makwana" userId="235fa7492f3124b3" providerId="LiveId" clId="{9ADDD033-D252-4C7A-B7F6-2317B74F106A}" dt="2022-11-28T23:22:11.322" v="1197" actId="26606"/>
          <ac:spMkLst>
            <pc:docMk/>
            <pc:sldMk cId="466617533" sldId="260"/>
            <ac:spMk id="114" creationId="{E186B68C-84BC-4A6E-99D1-EE87483C1349}"/>
          </ac:spMkLst>
        </pc:spChg>
        <pc:spChg chg="add del">
          <ac:chgData name="Sweety Makwana" userId="235fa7492f3124b3" providerId="LiveId" clId="{9ADDD033-D252-4C7A-B7F6-2317B74F106A}" dt="2022-11-28T23:22:11.322" v="1197" actId="26606"/>
          <ac:spMkLst>
            <pc:docMk/>
            <pc:sldMk cId="466617533" sldId="260"/>
            <ac:spMk id="115" creationId="{6166C6D1-23AC-49C4-BA07-238E4E9F8CEB}"/>
          </ac:spMkLst>
        </pc:spChg>
        <pc:spChg chg="add del">
          <ac:chgData name="Sweety Makwana" userId="235fa7492f3124b3" providerId="LiveId" clId="{9ADDD033-D252-4C7A-B7F6-2317B74F106A}" dt="2022-11-28T23:22:11.322" v="1197" actId="26606"/>
          <ac:spMkLst>
            <pc:docMk/>
            <pc:sldMk cId="466617533" sldId="260"/>
            <ac:spMk id="116" creationId="{06BFFB51-CE10-4747-8D87-ABC9CCB69333}"/>
          </ac:spMkLst>
        </pc:spChg>
        <pc:spChg chg="add del">
          <ac:chgData name="Sweety Makwana" userId="235fa7492f3124b3" providerId="LiveId" clId="{9ADDD033-D252-4C7A-B7F6-2317B74F106A}" dt="2022-11-28T23:22:11.322" v="1197" actId="26606"/>
          <ac:spMkLst>
            <pc:docMk/>
            <pc:sldMk cId="466617533" sldId="260"/>
            <ac:spMk id="117" creationId="{BB567872-8251-475D-962D-520EE04BE618}"/>
          </ac:spMkLst>
        </pc:spChg>
        <pc:spChg chg="add del">
          <ac:chgData name="Sweety Makwana" userId="235fa7492f3124b3" providerId="LiveId" clId="{9ADDD033-D252-4C7A-B7F6-2317B74F106A}" dt="2022-11-28T23:22:11.322" v="1197" actId="26606"/>
          <ac:spMkLst>
            <pc:docMk/>
            <pc:sldMk cId="466617533" sldId="260"/>
            <ac:spMk id="118" creationId="{1A6DEEC8-CE11-49F4-A18C-EC6EF9B7182E}"/>
          </ac:spMkLst>
        </pc:spChg>
        <pc:spChg chg="add del">
          <ac:chgData name="Sweety Makwana" userId="235fa7492f3124b3" providerId="LiveId" clId="{9ADDD033-D252-4C7A-B7F6-2317B74F106A}" dt="2022-11-28T23:22:11.322" v="1197" actId="26606"/>
          <ac:spMkLst>
            <pc:docMk/>
            <pc:sldMk cId="466617533" sldId="260"/>
            <ac:spMk id="119" creationId="{29A731F8-6298-4F9F-B7B3-D5A4F4D38DB0}"/>
          </ac:spMkLst>
        </pc:spChg>
        <pc:spChg chg="add del">
          <ac:chgData name="Sweety Makwana" userId="235fa7492f3124b3" providerId="LiveId" clId="{9ADDD033-D252-4C7A-B7F6-2317B74F106A}" dt="2022-11-28T23:22:17.306" v="1203" actId="26606"/>
          <ac:spMkLst>
            <pc:docMk/>
            <pc:sldMk cId="466617533" sldId="260"/>
            <ac:spMk id="124" creationId="{94BFCCA4-109C-4B21-816E-144FE75C38EE}"/>
          </ac:spMkLst>
        </pc:spChg>
        <pc:spChg chg="add del">
          <ac:chgData name="Sweety Makwana" userId="235fa7492f3124b3" providerId="LiveId" clId="{9ADDD033-D252-4C7A-B7F6-2317B74F106A}" dt="2022-11-28T23:22:17.306" v="1203" actId="26606"/>
          <ac:spMkLst>
            <pc:docMk/>
            <pc:sldMk cId="466617533" sldId="260"/>
            <ac:spMk id="126" creationId="{0059B5C0-FEC8-4370-AF45-02E3AEF6FA6D}"/>
          </ac:spMkLst>
        </pc:spChg>
        <pc:spChg chg="add del">
          <ac:chgData name="Sweety Makwana" userId="235fa7492f3124b3" providerId="LiveId" clId="{9ADDD033-D252-4C7A-B7F6-2317B74F106A}" dt="2022-11-28T23:21:57.002" v="1187" actId="26606"/>
          <ac:spMkLst>
            <pc:docMk/>
            <pc:sldMk cId="466617533" sldId="260"/>
            <ac:spMk id="131" creationId="{1EE285D5-8110-4AE6-AF36-F83E457E175B}"/>
          </ac:spMkLst>
        </pc:spChg>
        <pc:spChg chg="add del">
          <ac:chgData name="Sweety Makwana" userId="235fa7492f3124b3" providerId="LiveId" clId="{9ADDD033-D252-4C7A-B7F6-2317B74F106A}" dt="2022-11-28T23:21:57.002" v="1187" actId="26606"/>
          <ac:spMkLst>
            <pc:docMk/>
            <pc:sldMk cId="466617533" sldId="260"/>
            <ac:spMk id="133" creationId="{3FCFB1DE-0B7E-48CC-BA90-B2AB0889F9D6}"/>
          </ac:spMkLst>
        </pc:spChg>
        <pc:spChg chg="add del">
          <ac:chgData name="Sweety Makwana" userId="235fa7492f3124b3" providerId="LiveId" clId="{9ADDD033-D252-4C7A-B7F6-2317B74F106A}" dt="2022-11-28T23:21:58.929" v="1189" actId="26606"/>
          <ac:spMkLst>
            <pc:docMk/>
            <pc:sldMk cId="466617533" sldId="260"/>
            <ac:spMk id="135" creationId="{E817EB35-4D5C-493B-8459-98C99FD1667F}"/>
          </ac:spMkLst>
        </pc:spChg>
        <pc:spChg chg="add del">
          <ac:chgData name="Sweety Makwana" userId="235fa7492f3124b3" providerId="LiveId" clId="{9ADDD033-D252-4C7A-B7F6-2317B74F106A}" dt="2022-11-28T23:21:58.929" v="1189" actId="26606"/>
          <ac:spMkLst>
            <pc:docMk/>
            <pc:sldMk cId="466617533" sldId="260"/>
            <ac:spMk id="136" creationId="{70BEB1E7-2F88-40BC-B73D-42E5B6F80BFC}"/>
          </ac:spMkLst>
        </pc:spChg>
        <pc:spChg chg="add del">
          <ac:chgData name="Sweety Makwana" userId="235fa7492f3124b3" providerId="LiveId" clId="{9ADDD033-D252-4C7A-B7F6-2317B74F106A}" dt="2022-11-28T23:22:17.306" v="1203" actId="26606"/>
          <ac:spMkLst>
            <pc:docMk/>
            <pc:sldMk cId="466617533" sldId="260"/>
            <ac:spMk id="137" creationId="{22BB4F03-4463-45CC-89A7-8E03412EDDBF}"/>
          </ac:spMkLst>
        </pc:spChg>
        <pc:spChg chg="add del">
          <ac:chgData name="Sweety Makwana" userId="235fa7492f3124b3" providerId="LiveId" clId="{9ADDD033-D252-4C7A-B7F6-2317B74F106A}" dt="2022-11-28T23:22:17.306" v="1203" actId="26606"/>
          <ac:spMkLst>
            <pc:docMk/>
            <pc:sldMk cId="466617533" sldId="260"/>
            <ac:spMk id="138" creationId="{EBB6D9F6-3E47-45AD-8461-718A3C87E3E8}"/>
          </ac:spMkLst>
        </pc:spChg>
        <pc:spChg chg="add del">
          <ac:chgData name="Sweety Makwana" userId="235fa7492f3124b3" providerId="LiveId" clId="{9ADDD033-D252-4C7A-B7F6-2317B74F106A}" dt="2022-11-28T23:22:17.306" v="1203" actId="26606"/>
          <ac:spMkLst>
            <pc:docMk/>
            <pc:sldMk cId="466617533" sldId="260"/>
            <ac:spMk id="139" creationId="{80E1AEAE-1F52-4C29-925C-27738417E9F5}"/>
          </ac:spMkLst>
        </pc:spChg>
        <pc:spChg chg="add del">
          <ac:chgData name="Sweety Makwana" userId="235fa7492f3124b3" providerId="LiveId" clId="{9ADDD033-D252-4C7A-B7F6-2317B74F106A}" dt="2022-11-28T23:22:17.306" v="1203" actId="26606"/>
          <ac:spMkLst>
            <pc:docMk/>
            <pc:sldMk cId="466617533" sldId="260"/>
            <ac:spMk id="140" creationId="{A3B16A00-A549-4B07-B8C2-4B3A966D9E26}"/>
          </ac:spMkLst>
        </pc:spChg>
        <pc:spChg chg="add del">
          <ac:chgData name="Sweety Makwana" userId="235fa7492f3124b3" providerId="LiveId" clId="{9ADDD033-D252-4C7A-B7F6-2317B74F106A}" dt="2022-11-28T23:22:17.306" v="1203" actId="26606"/>
          <ac:spMkLst>
            <pc:docMk/>
            <pc:sldMk cId="466617533" sldId="260"/>
            <ac:spMk id="141" creationId="{33B86BAE-87B4-4192-ABB2-627FFC965AC7}"/>
          </ac:spMkLst>
        </pc:spChg>
        <pc:grpChg chg="add del">
          <ac:chgData name="Sweety Makwana" userId="235fa7492f3124b3" providerId="LiveId" clId="{9ADDD033-D252-4C7A-B7F6-2317B74F106A}" dt="2022-11-28T23:04:26.433" v="876" actId="26606"/>
          <ac:grpSpMkLst>
            <pc:docMk/>
            <pc:sldMk cId="466617533" sldId="260"/>
            <ac:grpSpMk id="61" creationId="{31655B4F-4050-4B1F-82A8-180E74CF9C54}"/>
          </ac:grpSpMkLst>
        </pc:grpChg>
        <pc:picChg chg="add del mod">
          <ac:chgData name="Sweety Makwana" userId="235fa7492f3124b3" providerId="LiveId" clId="{9ADDD033-D252-4C7A-B7F6-2317B74F106A}" dt="2022-11-28T23:01:47.435" v="848" actId="478"/>
          <ac:picMkLst>
            <pc:docMk/>
            <pc:sldMk cId="466617533" sldId="260"/>
            <ac:picMk id="4" creationId="{1953E3C6-FCB2-7C87-E1C7-3B3DB995E304}"/>
          </ac:picMkLst>
        </pc:picChg>
        <pc:picChg chg="mod ord modCrop">
          <ac:chgData name="Sweety Makwana" userId="235fa7492f3124b3" providerId="LiveId" clId="{9ADDD033-D252-4C7A-B7F6-2317B74F106A}" dt="2022-11-28T23:22:51.585" v="1217" actId="14100"/>
          <ac:picMkLst>
            <pc:docMk/>
            <pc:sldMk cId="466617533" sldId="260"/>
            <ac:picMk id="5" creationId="{42E03FB2-C538-F1EC-0E37-3977D3213DDE}"/>
          </ac:picMkLst>
        </pc:picChg>
        <pc:picChg chg="mod ord modCrop">
          <ac:chgData name="Sweety Makwana" userId="235fa7492f3124b3" providerId="LiveId" clId="{9ADDD033-D252-4C7A-B7F6-2317B74F106A}" dt="2022-11-28T23:22:17.306" v="1203" actId="26606"/>
          <ac:picMkLst>
            <pc:docMk/>
            <pc:sldMk cId="466617533" sldId="260"/>
            <ac:picMk id="7" creationId="{425AC913-F745-A7C0-2D1D-B26C11A225CB}"/>
          </ac:picMkLst>
        </pc:picChg>
        <pc:picChg chg="add mod ord">
          <ac:chgData name="Sweety Makwana" userId="235fa7492f3124b3" providerId="LiveId" clId="{9ADDD033-D252-4C7A-B7F6-2317B74F106A}" dt="2022-11-28T23:22:17.306" v="1203" actId="26606"/>
          <ac:picMkLst>
            <pc:docMk/>
            <pc:sldMk cId="466617533" sldId="260"/>
            <ac:picMk id="8" creationId="{F2FE3612-9F21-8827-4C85-723693B9CBC2}"/>
          </ac:picMkLst>
        </pc:picChg>
        <pc:picChg chg="del mod ord modCrop">
          <ac:chgData name="Sweety Makwana" userId="235fa7492f3124b3" providerId="LiveId" clId="{9ADDD033-D252-4C7A-B7F6-2317B74F106A}" dt="2022-11-28T23:02:08.515" v="850" actId="478"/>
          <ac:picMkLst>
            <pc:docMk/>
            <pc:sldMk cId="466617533" sldId="260"/>
            <ac:picMk id="9" creationId="{E5848198-AAC8-5932-B91A-4EDBAE06ED5F}"/>
          </ac:picMkLst>
        </pc:picChg>
        <pc:picChg chg="del mod ord modCrop">
          <ac:chgData name="Sweety Makwana" userId="235fa7492f3124b3" providerId="LiveId" clId="{9ADDD033-D252-4C7A-B7F6-2317B74F106A}" dt="2022-11-28T23:00:55.346" v="843" actId="478"/>
          <ac:picMkLst>
            <pc:docMk/>
            <pc:sldMk cId="466617533" sldId="260"/>
            <ac:picMk id="11" creationId="{2B63340A-9FC4-BC5C-87DD-75F9821BF85D}"/>
          </ac:picMkLst>
        </pc:picChg>
        <pc:picChg chg="add mod ord modCrop">
          <ac:chgData name="Sweety Makwana" userId="235fa7492f3124b3" providerId="LiveId" clId="{9ADDD033-D252-4C7A-B7F6-2317B74F106A}" dt="2022-11-28T23:22:29.679" v="1215" actId="14100"/>
          <ac:picMkLst>
            <pc:docMk/>
            <pc:sldMk cId="466617533" sldId="260"/>
            <ac:picMk id="12" creationId="{9A0A6022-27D4-6E89-5928-CFAD4917B735}"/>
          </ac:picMkLst>
        </pc:picChg>
        <pc:cxnChg chg="add mod">
          <ac:chgData name="Sweety Makwana" userId="235fa7492f3124b3" providerId="LiveId" clId="{9ADDD033-D252-4C7A-B7F6-2317B74F106A}" dt="2022-11-28T23:23:11.287" v="1219" actId="14100"/>
          <ac:cxnSpMkLst>
            <pc:docMk/>
            <pc:sldMk cId="466617533" sldId="260"/>
            <ac:cxnSpMk id="15" creationId="{A224B1E4-B259-2F25-D8D9-9879AF0F37A9}"/>
          </ac:cxnSpMkLst>
        </pc:cxnChg>
        <pc:cxnChg chg="add">
          <ac:chgData name="Sweety Makwana" userId="235fa7492f3124b3" providerId="LiveId" clId="{9ADDD033-D252-4C7A-B7F6-2317B74F106A}" dt="2022-11-28T23:23:06.162" v="1218" actId="11529"/>
          <ac:cxnSpMkLst>
            <pc:docMk/>
            <pc:sldMk cId="466617533" sldId="260"/>
            <ac:cxnSpMk id="18" creationId="{2A0C0271-6FFA-A335-1DEA-124561FAC52A}"/>
          </ac:cxnSpMkLst>
        </pc:cxnChg>
        <pc:cxnChg chg="add del">
          <ac:chgData name="Sweety Makwana" userId="235fa7492f3124b3" providerId="LiveId" clId="{9ADDD033-D252-4C7A-B7F6-2317B74F106A}" dt="2022-11-28T23:06:11.777" v="881" actId="26606"/>
          <ac:cxnSpMkLst>
            <pc:docMk/>
            <pc:sldMk cId="466617533" sldId="260"/>
            <ac:cxnSpMk id="103" creationId="{02AD82C0-24F3-4083-849D-D281174AF259}"/>
          </ac:cxnSpMkLst>
        </pc:cxnChg>
      </pc:sldChg>
      <pc:sldChg chg="addSp delSp modSp mod">
        <pc:chgData name="Sweety Makwana" userId="235fa7492f3124b3" providerId="LiveId" clId="{9ADDD033-D252-4C7A-B7F6-2317B74F106A}" dt="2022-11-28T23:12:43.060" v="1111" actId="26606"/>
        <pc:sldMkLst>
          <pc:docMk/>
          <pc:sldMk cId="4130358100" sldId="261"/>
        </pc:sldMkLst>
        <pc:spChg chg="mod">
          <ac:chgData name="Sweety Makwana" userId="235fa7492f3124b3" providerId="LiveId" clId="{9ADDD033-D252-4C7A-B7F6-2317B74F106A}" dt="2022-11-28T23:12:43.060" v="1111" actId="26606"/>
          <ac:spMkLst>
            <pc:docMk/>
            <pc:sldMk cId="4130358100" sldId="261"/>
            <ac:spMk id="2" creationId="{930037B3-56EE-B847-71CD-BB70036845C7}"/>
          </ac:spMkLst>
        </pc:spChg>
        <pc:spChg chg="mod">
          <ac:chgData name="Sweety Makwana" userId="235fa7492f3124b3" providerId="LiveId" clId="{9ADDD033-D252-4C7A-B7F6-2317B74F106A}" dt="2022-11-28T23:12:43.060" v="1111" actId="26606"/>
          <ac:spMkLst>
            <pc:docMk/>
            <pc:sldMk cId="4130358100" sldId="261"/>
            <ac:spMk id="3" creationId="{A780EFDE-798A-7232-6387-6E30FCF5DECE}"/>
          </ac:spMkLst>
        </pc:spChg>
        <pc:spChg chg="del">
          <ac:chgData name="Sweety Makwana" userId="235fa7492f3124b3" providerId="LiveId" clId="{9ADDD033-D252-4C7A-B7F6-2317B74F106A}" dt="2022-11-28T23:12:43.060" v="1111" actId="26606"/>
          <ac:spMkLst>
            <pc:docMk/>
            <pc:sldMk cId="4130358100" sldId="261"/>
            <ac:spMk id="16" creationId="{9427AF5F-9A0E-42B7-A252-FD64C9885F9C}"/>
          </ac:spMkLst>
        </pc:spChg>
        <pc:spChg chg="add">
          <ac:chgData name="Sweety Makwana" userId="235fa7492f3124b3" providerId="LiveId" clId="{9ADDD033-D252-4C7A-B7F6-2317B74F106A}" dt="2022-11-28T23:12:43.060" v="1111" actId="26606"/>
          <ac:spMkLst>
            <pc:docMk/>
            <pc:sldMk cId="4130358100" sldId="261"/>
            <ac:spMk id="21" creationId="{99899462-FC16-43B0-966B-FCA263450716}"/>
          </ac:spMkLst>
        </pc:spChg>
        <pc:picChg chg="add mod">
          <ac:chgData name="Sweety Makwana" userId="235fa7492f3124b3" providerId="LiveId" clId="{9ADDD033-D252-4C7A-B7F6-2317B74F106A}" dt="2022-11-28T23:12:43.060" v="1111" actId="26606"/>
          <ac:picMkLst>
            <pc:docMk/>
            <pc:sldMk cId="4130358100" sldId="261"/>
            <ac:picMk id="4" creationId="{B9B23EA8-B471-77B2-61D2-A9E890102F2D}"/>
          </ac:picMkLst>
        </pc:picChg>
        <pc:picChg chg="mod ord">
          <ac:chgData name="Sweety Makwana" userId="235fa7492f3124b3" providerId="LiveId" clId="{9ADDD033-D252-4C7A-B7F6-2317B74F106A}" dt="2022-11-28T23:12:43.060" v="1111" actId="26606"/>
          <ac:picMkLst>
            <pc:docMk/>
            <pc:sldMk cId="4130358100" sldId="261"/>
            <ac:picMk id="11" creationId="{A71FFE15-85EB-26EE-25B6-5A0F76640937}"/>
          </ac:picMkLst>
        </pc:picChg>
        <pc:cxnChg chg="add">
          <ac:chgData name="Sweety Makwana" userId="235fa7492f3124b3" providerId="LiveId" clId="{9ADDD033-D252-4C7A-B7F6-2317B74F106A}" dt="2022-11-28T23:12:43.060" v="1111" actId="26606"/>
          <ac:cxnSpMkLst>
            <pc:docMk/>
            <pc:sldMk cId="4130358100" sldId="261"/>
            <ac:cxnSpMk id="23" creationId="{AAFEA932-2DF1-410C-A00A-7A1E7DBF7511}"/>
          </ac:cxnSpMkLst>
        </pc:cxnChg>
      </pc:sldChg>
      <pc:sldChg chg="add del ord">
        <pc:chgData name="Sweety Makwana" userId="235fa7492f3124b3" providerId="LiveId" clId="{9ADDD033-D252-4C7A-B7F6-2317B74F106A}" dt="2022-11-28T23:16:19.366" v="1165" actId="47"/>
        <pc:sldMkLst>
          <pc:docMk/>
          <pc:sldMk cId="3138508041" sldId="262"/>
        </pc:sldMkLst>
      </pc:sldChg>
      <pc:sldChg chg="addSp delSp modSp new mod setBg">
        <pc:chgData name="Sweety Makwana" userId="235fa7492f3124b3" providerId="LiveId" clId="{9ADDD033-D252-4C7A-B7F6-2317B74F106A}" dt="2022-11-28T23:17:59.260" v="1166" actId="26606"/>
        <pc:sldMkLst>
          <pc:docMk/>
          <pc:sldMk cId="633968502" sldId="263"/>
        </pc:sldMkLst>
        <pc:spChg chg="mod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2" creationId="{E5A43DA4-F76A-BD2E-386C-911C28BE0BA4}"/>
          </ac:spMkLst>
        </pc:spChg>
        <pc:spChg chg="add del mod">
          <ac:chgData name="Sweety Makwana" userId="235fa7492f3124b3" providerId="LiveId" clId="{9ADDD033-D252-4C7A-B7F6-2317B74F106A}" dt="2022-11-28T22:40:07.817" v="543" actId="26606"/>
          <ac:spMkLst>
            <pc:docMk/>
            <pc:sldMk cId="633968502" sldId="263"/>
            <ac:spMk id="3" creationId="{F7C76B7F-4AE1-76CF-5CB3-3F323A8DE7FB}"/>
          </ac:spMkLst>
        </pc:spChg>
        <pc:spChg chg="add del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9" creationId="{BACC6370-2D7E-4714-9D71-7542949D7D5D}"/>
          </ac:spMkLst>
        </pc:spChg>
        <pc:spChg chg="add del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11" creationId="{256B2C21-A230-48C0-8DF1-C46611373C44}"/>
          </ac:spMkLst>
        </pc:spChg>
        <pc:spChg chg="add del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13" creationId="{3847E18C-932D-4C95-AABA-FEC7C9499AD7}"/>
          </ac:spMkLst>
        </pc:spChg>
        <pc:spChg chg="add del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15" creationId="{3150CB11-0C61-439E-910F-5787759E72A0}"/>
          </ac:spMkLst>
        </pc:spChg>
        <pc:spChg chg="add del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17" creationId="{43F8A58B-5155-44CE-A5FF-7647B47D0A7A}"/>
          </ac:spMkLst>
        </pc:spChg>
        <pc:spChg chg="add del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19" creationId="{443F2ACA-E6D6-4028-82DD-F03C262D5DE6}"/>
          </ac:spMkLst>
        </pc:spChg>
        <pc:spChg chg="add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24" creationId="{BACC6370-2D7E-4714-9D71-7542949D7D5D}"/>
          </ac:spMkLst>
        </pc:spChg>
        <pc:spChg chg="add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26" creationId="{F68B3F68-107C-434F-AA38-110D5EA91B85}"/>
          </ac:spMkLst>
        </pc:spChg>
        <pc:spChg chg="add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28" creationId="{AAD0DBB9-1A4B-4391-81D4-CB19F9AB918A}"/>
          </ac:spMkLst>
        </pc:spChg>
        <pc:spChg chg="add">
          <ac:chgData name="Sweety Makwana" userId="235fa7492f3124b3" providerId="LiveId" clId="{9ADDD033-D252-4C7A-B7F6-2317B74F106A}" dt="2022-11-28T23:17:59.260" v="1166" actId="26606"/>
          <ac:spMkLst>
            <pc:docMk/>
            <pc:sldMk cId="633968502" sldId="263"/>
            <ac:spMk id="30" creationId="{063BBA22-50EA-4C4D-BE05-F1CE4E63AA56}"/>
          </ac:spMkLst>
        </pc:spChg>
        <pc:graphicFrameChg chg="add del">
          <ac:chgData name="Sweety Makwana" userId="235fa7492f3124b3" providerId="LiveId" clId="{9ADDD033-D252-4C7A-B7F6-2317B74F106A}" dt="2022-11-28T22:31:17.866" v="176" actId="26606"/>
          <ac:graphicFrameMkLst>
            <pc:docMk/>
            <pc:sldMk cId="633968502" sldId="263"/>
            <ac:graphicFrameMk id="5" creationId="{D09684F2-B476-18E6-FC76-210520E16D48}"/>
          </ac:graphicFrameMkLst>
        </pc:graphicFrameChg>
        <pc:graphicFrameChg chg="add del">
          <ac:chgData name="Sweety Makwana" userId="235fa7492f3124b3" providerId="LiveId" clId="{9ADDD033-D252-4C7A-B7F6-2317B74F106A}" dt="2022-11-28T22:37:53.043" v="483" actId="26606"/>
          <ac:graphicFrameMkLst>
            <pc:docMk/>
            <pc:sldMk cId="633968502" sldId="263"/>
            <ac:graphicFrameMk id="6" creationId="{51BDD6A0-F30C-7025-682C-F4290B9BDFDC}"/>
          </ac:graphicFrameMkLst>
        </pc:graphicFrameChg>
        <pc:graphicFrameChg chg="add del">
          <ac:chgData name="Sweety Makwana" userId="235fa7492f3124b3" providerId="LiveId" clId="{9ADDD033-D252-4C7A-B7F6-2317B74F106A}" dt="2022-11-28T22:31:26.403" v="178" actId="26606"/>
          <ac:graphicFrameMkLst>
            <pc:docMk/>
            <pc:sldMk cId="633968502" sldId="263"/>
            <ac:graphicFrameMk id="7" creationId="{E144D5EB-98A9-C809-E64A-4A101A5264AD}"/>
          </ac:graphicFrameMkLst>
        </pc:graphicFrameChg>
        <pc:graphicFrameChg chg="add mod modGraphic">
          <ac:chgData name="Sweety Makwana" userId="235fa7492f3124b3" providerId="LiveId" clId="{9ADDD033-D252-4C7A-B7F6-2317B74F106A}" dt="2022-11-28T23:17:59.260" v="1166" actId="26606"/>
          <ac:graphicFrameMkLst>
            <pc:docMk/>
            <pc:sldMk cId="633968502" sldId="263"/>
            <ac:graphicFrameMk id="8" creationId="{6DCC4DC5-F1B5-4103-914D-44114938C6F3}"/>
          </ac:graphicFrameMkLst>
        </pc:graphicFrameChg>
      </pc:sldChg>
      <pc:sldChg chg="addSp delSp modSp new mod ord setBg">
        <pc:chgData name="Sweety Makwana" userId="235fa7492f3124b3" providerId="LiveId" clId="{9ADDD033-D252-4C7A-B7F6-2317B74F106A}" dt="2022-11-28T22:56:50.283" v="829" actId="27614"/>
        <pc:sldMkLst>
          <pc:docMk/>
          <pc:sldMk cId="2575246333" sldId="264"/>
        </pc:sldMkLst>
        <pc:spChg chg="mod">
          <ac:chgData name="Sweety Makwana" userId="235fa7492f3124b3" providerId="LiveId" clId="{9ADDD033-D252-4C7A-B7F6-2317B74F106A}" dt="2022-11-28T22:56:42.278" v="826" actId="26606"/>
          <ac:spMkLst>
            <pc:docMk/>
            <pc:sldMk cId="2575246333" sldId="264"/>
            <ac:spMk id="2" creationId="{B7996428-7B2B-6F05-3AC8-E77F69CD5151}"/>
          </ac:spMkLst>
        </pc:spChg>
        <pc:spChg chg="mod ord">
          <ac:chgData name="Sweety Makwana" userId="235fa7492f3124b3" providerId="LiveId" clId="{9ADDD033-D252-4C7A-B7F6-2317B74F106A}" dt="2022-11-28T22:56:42.278" v="826" actId="26606"/>
          <ac:spMkLst>
            <pc:docMk/>
            <pc:sldMk cId="2575246333" sldId="264"/>
            <ac:spMk id="3" creationId="{4561F924-B6F8-5BD8-4673-F855944D7A4A}"/>
          </ac:spMkLst>
        </pc:spChg>
        <pc:spChg chg="add del">
          <ac:chgData name="Sweety Makwana" userId="235fa7492f3124b3" providerId="LiveId" clId="{9ADDD033-D252-4C7A-B7F6-2317B74F106A}" dt="2022-11-28T22:56:42.278" v="826" actId="26606"/>
          <ac:spMkLst>
            <pc:docMk/>
            <pc:sldMk cId="2575246333" sldId="264"/>
            <ac:spMk id="10" creationId="{201CC55D-ED54-4C5C-95E6-10947BD1103B}"/>
          </ac:spMkLst>
        </pc:spChg>
        <pc:spChg chg="add del">
          <ac:chgData name="Sweety Makwana" userId="235fa7492f3124b3" providerId="LiveId" clId="{9ADDD033-D252-4C7A-B7F6-2317B74F106A}" dt="2022-11-28T22:56:42.278" v="826" actId="26606"/>
          <ac:spMkLst>
            <pc:docMk/>
            <pc:sldMk cId="2575246333" sldId="264"/>
            <ac:spMk id="16" creationId="{3873B707-463F-40B0-8227-E8CC6C67EB25}"/>
          </ac:spMkLst>
        </pc:spChg>
        <pc:spChg chg="add del">
          <ac:chgData name="Sweety Makwana" userId="235fa7492f3124b3" providerId="LiveId" clId="{9ADDD033-D252-4C7A-B7F6-2317B74F106A}" dt="2022-11-28T22:56:42.278" v="826" actId="26606"/>
          <ac:spMkLst>
            <pc:docMk/>
            <pc:sldMk cId="2575246333" sldId="264"/>
            <ac:spMk id="18" creationId="{C13237C8-E62C-4F0D-A318-BD6FB6C2D138}"/>
          </ac:spMkLst>
        </pc:spChg>
        <pc:spChg chg="add del">
          <ac:chgData name="Sweety Makwana" userId="235fa7492f3124b3" providerId="LiveId" clId="{9ADDD033-D252-4C7A-B7F6-2317B74F106A}" dt="2022-11-28T22:56:42.278" v="826" actId="26606"/>
          <ac:spMkLst>
            <pc:docMk/>
            <pc:sldMk cId="2575246333" sldId="264"/>
            <ac:spMk id="20" creationId="{19C9EAEA-39D0-4B0E-A0EB-51E7B26740B1}"/>
          </ac:spMkLst>
        </pc:spChg>
        <pc:spChg chg="add del">
          <ac:chgData name="Sweety Makwana" userId="235fa7492f3124b3" providerId="LiveId" clId="{9ADDD033-D252-4C7A-B7F6-2317B74F106A}" dt="2022-11-28T22:56:42.272" v="825" actId="26606"/>
          <ac:spMkLst>
            <pc:docMk/>
            <pc:sldMk cId="2575246333" sldId="264"/>
            <ac:spMk id="22" creationId="{FF9B822F-893E-44C8-963C-64F50ACECBB2}"/>
          </ac:spMkLst>
        </pc:spChg>
        <pc:spChg chg="add del">
          <ac:chgData name="Sweety Makwana" userId="235fa7492f3124b3" providerId="LiveId" clId="{9ADDD033-D252-4C7A-B7F6-2317B74F106A}" dt="2022-11-28T22:56:42.272" v="825" actId="26606"/>
          <ac:spMkLst>
            <pc:docMk/>
            <pc:sldMk cId="2575246333" sldId="264"/>
            <ac:spMk id="23" creationId="{EBF87945-A001-489F-9D9B-7D9435F0B9CA}"/>
          </ac:spMkLst>
        </pc:spChg>
        <pc:spChg chg="add del">
          <ac:chgData name="Sweety Makwana" userId="235fa7492f3124b3" providerId="LiveId" clId="{9ADDD033-D252-4C7A-B7F6-2317B74F106A}" dt="2022-11-28T22:56:31.745" v="823" actId="26606"/>
          <ac:spMkLst>
            <pc:docMk/>
            <pc:sldMk cId="2575246333" sldId="264"/>
            <ac:spMk id="25" creationId="{3AFE8227-C443-417B-BA91-520EB1EF4559}"/>
          </ac:spMkLst>
        </pc:spChg>
        <pc:spChg chg="add">
          <ac:chgData name="Sweety Makwana" userId="235fa7492f3124b3" providerId="LiveId" clId="{9ADDD033-D252-4C7A-B7F6-2317B74F106A}" dt="2022-11-28T22:56:42.278" v="826" actId="26606"/>
          <ac:spMkLst>
            <pc:docMk/>
            <pc:sldMk cId="2575246333" sldId="264"/>
            <ac:spMk id="26" creationId="{7FEAE179-C525-48F3-AD47-0E9E2B6F2E2E}"/>
          </ac:spMkLst>
        </pc:spChg>
        <pc:spChg chg="add del">
          <ac:chgData name="Sweety Makwana" userId="235fa7492f3124b3" providerId="LiveId" clId="{9ADDD033-D252-4C7A-B7F6-2317B74F106A}" dt="2022-11-28T22:56:31.745" v="823" actId="26606"/>
          <ac:spMkLst>
            <pc:docMk/>
            <pc:sldMk cId="2575246333" sldId="264"/>
            <ac:spMk id="27" creationId="{907741FC-B544-4A6E-B831-6789D042333D}"/>
          </ac:spMkLst>
        </pc:spChg>
        <pc:spChg chg="add">
          <ac:chgData name="Sweety Makwana" userId="235fa7492f3124b3" providerId="LiveId" clId="{9ADDD033-D252-4C7A-B7F6-2317B74F106A}" dt="2022-11-28T22:56:42.278" v="826" actId="26606"/>
          <ac:spMkLst>
            <pc:docMk/>
            <pc:sldMk cId="2575246333" sldId="264"/>
            <ac:spMk id="28" creationId="{95C8260E-968F-44E8-A823-ABB431311926}"/>
          </ac:spMkLst>
        </pc:spChg>
        <pc:spChg chg="add del">
          <ac:chgData name="Sweety Makwana" userId="235fa7492f3124b3" providerId="LiveId" clId="{9ADDD033-D252-4C7A-B7F6-2317B74F106A}" dt="2022-11-28T22:56:31.745" v="823" actId="26606"/>
          <ac:spMkLst>
            <pc:docMk/>
            <pc:sldMk cId="2575246333" sldId="264"/>
            <ac:spMk id="29" creationId="{3F0BE7ED-7814-4273-B18A-F26CC0380380}"/>
          </ac:spMkLst>
        </pc:spChg>
        <pc:spChg chg="add">
          <ac:chgData name="Sweety Makwana" userId="235fa7492f3124b3" providerId="LiveId" clId="{9ADDD033-D252-4C7A-B7F6-2317B74F106A}" dt="2022-11-28T22:56:42.278" v="826" actId="26606"/>
          <ac:spMkLst>
            <pc:docMk/>
            <pc:sldMk cId="2575246333" sldId="264"/>
            <ac:spMk id="30" creationId="{2C1BBA94-3F40-40AA-8BB9-E69E25E537C1}"/>
          </ac:spMkLst>
        </pc:spChg>
        <pc:spChg chg="add">
          <ac:chgData name="Sweety Makwana" userId="235fa7492f3124b3" providerId="LiveId" clId="{9ADDD033-D252-4C7A-B7F6-2317B74F106A}" dt="2022-11-28T22:56:42.278" v="826" actId="26606"/>
          <ac:spMkLst>
            <pc:docMk/>
            <pc:sldMk cId="2575246333" sldId="264"/>
            <ac:spMk id="31" creationId="{FE43805F-24A6-46A4-B19B-54F28347355C}"/>
          </ac:spMkLst>
        </pc:spChg>
        <pc:grpChg chg="add del">
          <ac:chgData name="Sweety Makwana" userId="235fa7492f3124b3" providerId="LiveId" clId="{9ADDD033-D252-4C7A-B7F6-2317B74F106A}" dt="2022-11-28T22:56:42.278" v="826" actId="26606"/>
          <ac:grpSpMkLst>
            <pc:docMk/>
            <pc:sldMk cId="2575246333" sldId="264"/>
            <ac:grpSpMk id="12" creationId="{1DE889C7-FAD6-4397-98E2-05D503484459}"/>
          </ac:grpSpMkLst>
        </pc:grpChg>
        <pc:picChg chg="add mod modCrop">
          <ac:chgData name="Sweety Makwana" userId="235fa7492f3124b3" providerId="LiveId" clId="{9ADDD033-D252-4C7A-B7F6-2317B74F106A}" dt="2022-11-28T22:56:50.283" v="829" actId="27614"/>
          <ac:picMkLst>
            <pc:docMk/>
            <pc:sldMk cId="2575246333" sldId="264"/>
            <ac:picMk id="5" creationId="{BEEAA311-858E-1E2B-E4A8-ED210335A13C}"/>
          </ac:picMkLst>
        </pc:picChg>
      </pc:sldChg>
      <pc:sldChg chg="addSp delSp modSp new mod setBg">
        <pc:chgData name="Sweety Makwana" userId="235fa7492f3124b3" providerId="LiveId" clId="{9ADDD033-D252-4C7A-B7F6-2317B74F106A}" dt="2022-11-28T22:58:17.040" v="840" actId="26606"/>
        <pc:sldMkLst>
          <pc:docMk/>
          <pc:sldMk cId="352305782" sldId="265"/>
        </pc:sldMkLst>
        <pc:spChg chg="mod">
          <ac:chgData name="Sweety Makwana" userId="235fa7492f3124b3" providerId="LiveId" clId="{9ADDD033-D252-4C7A-B7F6-2317B74F106A}" dt="2022-11-28T22:58:17.040" v="840" actId="26606"/>
          <ac:spMkLst>
            <pc:docMk/>
            <pc:sldMk cId="352305782" sldId="265"/>
            <ac:spMk id="2" creationId="{61E9F9B8-5B55-F118-1621-0340027A1E79}"/>
          </ac:spMkLst>
        </pc:spChg>
        <pc:spChg chg="del mod">
          <ac:chgData name="Sweety Makwana" userId="235fa7492f3124b3" providerId="LiveId" clId="{9ADDD033-D252-4C7A-B7F6-2317B74F106A}" dt="2022-11-28T22:58:17.040" v="840" actId="26606"/>
          <ac:spMkLst>
            <pc:docMk/>
            <pc:sldMk cId="352305782" sldId="265"/>
            <ac:spMk id="3" creationId="{382A6363-28B3-5D2D-4D41-D0262C3BF1BF}"/>
          </ac:spMkLst>
        </pc:spChg>
        <pc:spChg chg="add">
          <ac:chgData name="Sweety Makwana" userId="235fa7492f3124b3" providerId="LiveId" clId="{9ADDD033-D252-4C7A-B7F6-2317B74F106A}" dt="2022-11-28T22:58:17.040" v="840" actId="26606"/>
          <ac:spMkLst>
            <pc:docMk/>
            <pc:sldMk cId="352305782" sldId="265"/>
            <ac:spMk id="9" creationId="{BACC6370-2D7E-4714-9D71-7542949D7D5D}"/>
          </ac:spMkLst>
        </pc:spChg>
        <pc:spChg chg="add">
          <ac:chgData name="Sweety Makwana" userId="235fa7492f3124b3" providerId="LiveId" clId="{9ADDD033-D252-4C7A-B7F6-2317B74F106A}" dt="2022-11-28T22:58:17.040" v="840" actId="26606"/>
          <ac:spMkLst>
            <pc:docMk/>
            <pc:sldMk cId="352305782" sldId="265"/>
            <ac:spMk id="11" creationId="{F68B3F68-107C-434F-AA38-110D5EA91B85}"/>
          </ac:spMkLst>
        </pc:spChg>
        <pc:spChg chg="add">
          <ac:chgData name="Sweety Makwana" userId="235fa7492f3124b3" providerId="LiveId" clId="{9ADDD033-D252-4C7A-B7F6-2317B74F106A}" dt="2022-11-28T22:58:17.040" v="840" actId="26606"/>
          <ac:spMkLst>
            <pc:docMk/>
            <pc:sldMk cId="352305782" sldId="265"/>
            <ac:spMk id="13" creationId="{AAD0DBB9-1A4B-4391-81D4-CB19F9AB918A}"/>
          </ac:spMkLst>
        </pc:spChg>
        <pc:spChg chg="add">
          <ac:chgData name="Sweety Makwana" userId="235fa7492f3124b3" providerId="LiveId" clId="{9ADDD033-D252-4C7A-B7F6-2317B74F106A}" dt="2022-11-28T22:58:17.040" v="840" actId="26606"/>
          <ac:spMkLst>
            <pc:docMk/>
            <pc:sldMk cId="352305782" sldId="265"/>
            <ac:spMk id="15" creationId="{063BBA22-50EA-4C4D-BE05-F1CE4E63AA56}"/>
          </ac:spMkLst>
        </pc:spChg>
        <pc:graphicFrameChg chg="add">
          <ac:chgData name="Sweety Makwana" userId="235fa7492f3124b3" providerId="LiveId" clId="{9ADDD033-D252-4C7A-B7F6-2317B74F106A}" dt="2022-11-28T22:58:17.040" v="840" actId="26606"/>
          <ac:graphicFrameMkLst>
            <pc:docMk/>
            <pc:sldMk cId="352305782" sldId="265"/>
            <ac:graphicFrameMk id="5" creationId="{3C6BE397-880C-55EE-B902-94CF2B6CCDEE}"/>
          </ac:graphicFrameMkLst>
        </pc:graphicFrameChg>
      </pc:sldChg>
      <pc:sldChg chg="addSp delSp modSp new mod setBg">
        <pc:chgData name="Sweety Makwana" userId="235fa7492f3124b3" providerId="LiveId" clId="{9ADDD033-D252-4C7A-B7F6-2317B74F106A}" dt="2022-11-28T23:16:06.864" v="1164" actId="26606"/>
        <pc:sldMkLst>
          <pc:docMk/>
          <pc:sldMk cId="1326604616" sldId="266"/>
        </pc:sldMkLst>
        <pc:spChg chg="mod">
          <ac:chgData name="Sweety Makwana" userId="235fa7492f3124b3" providerId="LiveId" clId="{9ADDD033-D252-4C7A-B7F6-2317B74F106A}" dt="2022-11-28T23:16:06.864" v="1164" actId="26606"/>
          <ac:spMkLst>
            <pc:docMk/>
            <pc:sldMk cId="1326604616" sldId="266"/>
            <ac:spMk id="2" creationId="{D951FCE8-DF59-81B3-0DF8-D02890E77305}"/>
          </ac:spMkLst>
        </pc:spChg>
        <pc:spChg chg="mod">
          <ac:chgData name="Sweety Makwana" userId="235fa7492f3124b3" providerId="LiveId" clId="{9ADDD033-D252-4C7A-B7F6-2317B74F106A}" dt="2022-11-28T23:16:06.864" v="1164" actId="26606"/>
          <ac:spMkLst>
            <pc:docMk/>
            <pc:sldMk cId="1326604616" sldId="266"/>
            <ac:spMk id="3" creationId="{EEA2BF0F-81F2-458D-D8F0-2B4A02811866}"/>
          </ac:spMkLst>
        </pc:spChg>
        <pc:spChg chg="add del">
          <ac:chgData name="Sweety Makwana" userId="235fa7492f3124b3" providerId="LiveId" clId="{9ADDD033-D252-4C7A-B7F6-2317B74F106A}" dt="2022-11-28T23:16:06.859" v="1163" actId="26606"/>
          <ac:spMkLst>
            <pc:docMk/>
            <pc:sldMk cId="1326604616" sldId="266"/>
            <ac:spMk id="8" creationId="{488333BA-AE6E-427A-9B16-A39C8073F4EB}"/>
          </ac:spMkLst>
        </pc:spChg>
        <pc:spChg chg="add del">
          <ac:chgData name="Sweety Makwana" userId="235fa7492f3124b3" providerId="LiveId" clId="{9ADDD033-D252-4C7A-B7F6-2317B74F106A}" dt="2022-11-28T23:16:06.859" v="1163" actId="26606"/>
          <ac:spMkLst>
            <pc:docMk/>
            <pc:sldMk cId="1326604616" sldId="266"/>
            <ac:spMk id="10" creationId="{F98ED85F-DCEE-4B50-802E-71A6E3E12B04}"/>
          </ac:spMkLst>
        </pc:spChg>
        <pc:spChg chg="add">
          <ac:chgData name="Sweety Makwana" userId="235fa7492f3124b3" providerId="LiveId" clId="{9ADDD033-D252-4C7A-B7F6-2317B74F106A}" dt="2022-11-28T23:16:06.864" v="1164" actId="26606"/>
          <ac:spMkLst>
            <pc:docMk/>
            <pc:sldMk cId="1326604616" sldId="266"/>
            <ac:spMk id="12" creationId="{100EDD19-6802-4EC3-95CE-CFFAB042CFD6}"/>
          </ac:spMkLst>
        </pc:spChg>
        <pc:spChg chg="add">
          <ac:chgData name="Sweety Makwana" userId="235fa7492f3124b3" providerId="LiveId" clId="{9ADDD033-D252-4C7A-B7F6-2317B74F106A}" dt="2022-11-28T23:16:06.864" v="1164" actId="26606"/>
          <ac:spMkLst>
            <pc:docMk/>
            <pc:sldMk cId="1326604616" sldId="266"/>
            <ac:spMk id="13" creationId="{DB17E863-922E-4C26-BD64-E8FD41D28661}"/>
          </ac:spMkLst>
        </pc:spChg>
      </pc:sldChg>
      <pc:sldChg chg="new del">
        <pc:chgData name="Sweety Makwana" userId="235fa7492f3124b3" providerId="LiveId" clId="{9ADDD033-D252-4C7A-B7F6-2317B74F106A}" dt="2022-11-28T23:13:17.608" v="1112" actId="47"/>
        <pc:sldMkLst>
          <pc:docMk/>
          <pc:sldMk cId="1614783717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1E4D0-5E55-4666-AB5B-27218A34299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7FE1D6-D575-4E04-9437-6D492DBFA37C}">
      <dgm:prSet/>
      <dgm:spPr/>
      <dgm:t>
        <a:bodyPr/>
        <a:lstStyle/>
        <a:p>
          <a:r>
            <a:rPr lang="en-US"/>
            <a:t>Motivation </a:t>
          </a:r>
        </a:p>
      </dgm:t>
    </dgm:pt>
    <dgm:pt modelId="{17A168E9-5CD4-4C1B-B663-586F4C6EB826}" type="parTrans" cxnId="{EF7DB396-B3B4-47A4-BEB2-4718D99BE582}">
      <dgm:prSet/>
      <dgm:spPr/>
      <dgm:t>
        <a:bodyPr/>
        <a:lstStyle/>
        <a:p>
          <a:endParaRPr lang="en-US"/>
        </a:p>
      </dgm:t>
    </dgm:pt>
    <dgm:pt modelId="{367A3694-35C9-459E-BD70-E186A79C34A1}" type="sibTrans" cxnId="{EF7DB396-B3B4-47A4-BEB2-4718D99BE582}">
      <dgm:prSet/>
      <dgm:spPr/>
      <dgm:t>
        <a:bodyPr/>
        <a:lstStyle/>
        <a:p>
          <a:endParaRPr lang="en-US"/>
        </a:p>
      </dgm:t>
    </dgm:pt>
    <dgm:pt modelId="{55E1CA20-BF46-4E21-8BFA-8FF8FAD863F0}">
      <dgm:prSet/>
      <dgm:spPr/>
      <dgm:t>
        <a:bodyPr/>
        <a:lstStyle/>
        <a:p>
          <a:r>
            <a:rPr lang="en-US"/>
            <a:t>Twitter is a well-known place where traders and investors tweet about stocks</a:t>
          </a:r>
        </a:p>
      </dgm:t>
    </dgm:pt>
    <dgm:pt modelId="{07A33665-2093-47B5-A6E7-CCFE43E9CC84}" type="parTrans" cxnId="{F2016409-0FC8-4F9B-B991-F6A24FC9F134}">
      <dgm:prSet/>
      <dgm:spPr/>
      <dgm:t>
        <a:bodyPr/>
        <a:lstStyle/>
        <a:p>
          <a:endParaRPr lang="en-US"/>
        </a:p>
      </dgm:t>
    </dgm:pt>
    <dgm:pt modelId="{B6C87146-4DC4-4528-8C2A-161ACB7EB891}" type="sibTrans" cxnId="{F2016409-0FC8-4F9B-B991-F6A24FC9F134}">
      <dgm:prSet/>
      <dgm:spPr/>
      <dgm:t>
        <a:bodyPr/>
        <a:lstStyle/>
        <a:p>
          <a:endParaRPr lang="en-US"/>
        </a:p>
      </dgm:t>
    </dgm:pt>
    <dgm:pt modelId="{A844CB59-F6EC-47E7-AB5E-BFEBEDA9F1C2}">
      <dgm:prSet/>
      <dgm:spPr/>
      <dgm:t>
        <a:bodyPr/>
        <a:lstStyle/>
        <a:p>
          <a:r>
            <a:rPr lang="en-US"/>
            <a:t>Tweets reveal sentiment – Positive, Negative and Neutral </a:t>
          </a:r>
        </a:p>
      </dgm:t>
    </dgm:pt>
    <dgm:pt modelId="{676D59B8-8C2C-465A-991E-2B0FF1AFCAAB}" type="parTrans" cxnId="{D68FB6BC-EB9E-4D30-908D-DD7399D1F4F4}">
      <dgm:prSet/>
      <dgm:spPr/>
      <dgm:t>
        <a:bodyPr/>
        <a:lstStyle/>
        <a:p>
          <a:endParaRPr lang="en-US"/>
        </a:p>
      </dgm:t>
    </dgm:pt>
    <dgm:pt modelId="{12B96417-6992-4724-A032-53B3353D25A1}" type="sibTrans" cxnId="{D68FB6BC-EB9E-4D30-908D-DD7399D1F4F4}">
      <dgm:prSet/>
      <dgm:spPr/>
      <dgm:t>
        <a:bodyPr/>
        <a:lstStyle/>
        <a:p>
          <a:endParaRPr lang="en-US"/>
        </a:p>
      </dgm:t>
    </dgm:pt>
    <dgm:pt modelId="{360845D8-4EFE-44C1-8EEF-91AD874AF4BC}">
      <dgm:prSet/>
      <dgm:spPr/>
      <dgm:t>
        <a:bodyPr/>
        <a:lstStyle/>
        <a:p>
          <a:r>
            <a:rPr lang="en-US"/>
            <a:t>AI technologies helps classify public sentiment to help predict the trend for stock market </a:t>
          </a:r>
        </a:p>
      </dgm:t>
    </dgm:pt>
    <dgm:pt modelId="{EDB1C9B7-D794-48C3-B854-A18C6050F2F6}" type="parTrans" cxnId="{5FA1D4B1-3DEE-4166-B782-6A5F3F7924B3}">
      <dgm:prSet/>
      <dgm:spPr/>
      <dgm:t>
        <a:bodyPr/>
        <a:lstStyle/>
        <a:p>
          <a:endParaRPr lang="en-US"/>
        </a:p>
      </dgm:t>
    </dgm:pt>
    <dgm:pt modelId="{03D8BFC1-86D7-4CF4-8716-3AFD95734050}" type="sibTrans" cxnId="{5FA1D4B1-3DEE-4166-B782-6A5F3F7924B3}">
      <dgm:prSet/>
      <dgm:spPr/>
      <dgm:t>
        <a:bodyPr/>
        <a:lstStyle/>
        <a:p>
          <a:endParaRPr lang="en-US"/>
        </a:p>
      </dgm:t>
    </dgm:pt>
    <dgm:pt modelId="{DEA4C4D2-CDF2-4FFF-AFA2-2B13A434FF8A}">
      <dgm:prSet/>
      <dgm:spPr/>
      <dgm:t>
        <a:bodyPr/>
        <a:lstStyle/>
        <a:p>
          <a:r>
            <a:rPr lang="en-US"/>
            <a:t>Significance </a:t>
          </a:r>
        </a:p>
      </dgm:t>
    </dgm:pt>
    <dgm:pt modelId="{615C04A0-9C14-4C97-85DA-49F5D07100AA}" type="parTrans" cxnId="{4ECEF6E3-E3D0-4D49-8D67-0206D9B89BC0}">
      <dgm:prSet/>
      <dgm:spPr/>
      <dgm:t>
        <a:bodyPr/>
        <a:lstStyle/>
        <a:p>
          <a:endParaRPr lang="en-US"/>
        </a:p>
      </dgm:t>
    </dgm:pt>
    <dgm:pt modelId="{9797A507-3F2D-4166-A3D2-8FA7C80AA274}" type="sibTrans" cxnId="{4ECEF6E3-E3D0-4D49-8D67-0206D9B89BC0}">
      <dgm:prSet/>
      <dgm:spPr/>
      <dgm:t>
        <a:bodyPr/>
        <a:lstStyle/>
        <a:p>
          <a:endParaRPr lang="en-US"/>
        </a:p>
      </dgm:t>
    </dgm:pt>
    <dgm:pt modelId="{0E10BDBE-7BF6-4191-824B-DD686DD1EDBC}">
      <dgm:prSet/>
      <dgm:spPr/>
      <dgm:t>
        <a:bodyPr/>
        <a:lstStyle/>
        <a:p>
          <a:r>
            <a:rPr lang="en-US"/>
            <a:t>As Abraham Lincoln said, “With public sentiment nothing can fail. Without it, nothing can succeed.”</a:t>
          </a:r>
        </a:p>
      </dgm:t>
    </dgm:pt>
    <dgm:pt modelId="{C02DF325-D757-45C4-A7F8-5FB03BF93053}" type="parTrans" cxnId="{723C1202-F10C-4734-94EE-1E0C02A92F5D}">
      <dgm:prSet/>
      <dgm:spPr/>
      <dgm:t>
        <a:bodyPr/>
        <a:lstStyle/>
        <a:p>
          <a:endParaRPr lang="en-US"/>
        </a:p>
      </dgm:t>
    </dgm:pt>
    <dgm:pt modelId="{D72CED5D-6135-46A5-BFDE-05C097911B85}" type="sibTrans" cxnId="{723C1202-F10C-4734-94EE-1E0C02A92F5D}">
      <dgm:prSet/>
      <dgm:spPr/>
      <dgm:t>
        <a:bodyPr/>
        <a:lstStyle/>
        <a:p>
          <a:endParaRPr lang="en-US"/>
        </a:p>
      </dgm:t>
    </dgm:pt>
    <dgm:pt modelId="{44C38F53-4431-4E5A-8458-8FFEDA19E36B}">
      <dgm:prSet/>
      <dgm:spPr/>
      <dgm:t>
        <a:bodyPr/>
        <a:lstStyle/>
        <a:p>
          <a:r>
            <a:rPr lang="en-US"/>
            <a:t>Twitter data is linguistic and unstructured data which can be translated into structured and meaningful data using NLP models.</a:t>
          </a:r>
        </a:p>
      </dgm:t>
    </dgm:pt>
    <dgm:pt modelId="{1278D49E-9958-4C53-AEB6-D75EBFD7F087}" type="parTrans" cxnId="{72C8078C-1704-4987-8151-B66B6F1C45CE}">
      <dgm:prSet/>
      <dgm:spPr/>
      <dgm:t>
        <a:bodyPr/>
        <a:lstStyle/>
        <a:p>
          <a:endParaRPr lang="en-US"/>
        </a:p>
      </dgm:t>
    </dgm:pt>
    <dgm:pt modelId="{6E7DE2A8-4CD7-45EF-A664-FB87DE83B8BE}" type="sibTrans" cxnId="{72C8078C-1704-4987-8151-B66B6F1C45CE}">
      <dgm:prSet/>
      <dgm:spPr/>
      <dgm:t>
        <a:bodyPr/>
        <a:lstStyle/>
        <a:p>
          <a:endParaRPr lang="en-US"/>
        </a:p>
      </dgm:t>
    </dgm:pt>
    <dgm:pt modelId="{531FB714-FCCF-4EC0-99A1-A29A51CE1A7D}">
      <dgm:prSet/>
      <dgm:spPr/>
      <dgm:t>
        <a:bodyPr/>
        <a:lstStyle/>
        <a:p>
          <a:r>
            <a:rPr lang="en-US"/>
            <a:t>Tedious process for anyone to manually keep track of all the tweets and analyze</a:t>
          </a:r>
        </a:p>
      </dgm:t>
    </dgm:pt>
    <dgm:pt modelId="{6100D4E3-D0A2-41F4-8BCF-0CF0451A833F}" type="parTrans" cxnId="{03A1415A-6C8C-48DA-9945-38E0C28135E9}">
      <dgm:prSet/>
      <dgm:spPr/>
      <dgm:t>
        <a:bodyPr/>
        <a:lstStyle/>
        <a:p>
          <a:endParaRPr lang="en-US"/>
        </a:p>
      </dgm:t>
    </dgm:pt>
    <dgm:pt modelId="{1709E86B-13BE-4F78-975E-EA4CD6DC37C5}" type="sibTrans" cxnId="{03A1415A-6C8C-48DA-9945-38E0C28135E9}">
      <dgm:prSet/>
      <dgm:spPr/>
      <dgm:t>
        <a:bodyPr/>
        <a:lstStyle/>
        <a:p>
          <a:endParaRPr lang="en-US"/>
        </a:p>
      </dgm:t>
    </dgm:pt>
    <dgm:pt modelId="{71F2CF27-AD4D-4023-B721-C44A8CDC025B}">
      <dgm:prSet/>
      <dgm:spPr/>
      <dgm:t>
        <a:bodyPr/>
        <a:lstStyle/>
        <a:p>
          <a:r>
            <a:rPr lang="en-US"/>
            <a:t>Objective </a:t>
          </a:r>
        </a:p>
      </dgm:t>
    </dgm:pt>
    <dgm:pt modelId="{E67EDB76-8F58-482D-8FA4-2A7AAC65F684}" type="parTrans" cxnId="{495C5485-9E48-4424-9D40-FC45309C6BD4}">
      <dgm:prSet/>
      <dgm:spPr/>
      <dgm:t>
        <a:bodyPr/>
        <a:lstStyle/>
        <a:p>
          <a:endParaRPr lang="en-US"/>
        </a:p>
      </dgm:t>
    </dgm:pt>
    <dgm:pt modelId="{F5DBD75D-3F87-489A-9E2B-DFDEE238F4D2}" type="sibTrans" cxnId="{495C5485-9E48-4424-9D40-FC45309C6BD4}">
      <dgm:prSet/>
      <dgm:spPr/>
      <dgm:t>
        <a:bodyPr/>
        <a:lstStyle/>
        <a:p>
          <a:endParaRPr lang="en-US"/>
        </a:p>
      </dgm:t>
    </dgm:pt>
    <dgm:pt modelId="{84FE74B2-F0F5-4ECB-9197-1C0EE58F7F0B}">
      <dgm:prSet/>
      <dgm:spPr/>
      <dgm:t>
        <a:bodyPr/>
        <a:lstStyle/>
        <a:p>
          <a:r>
            <a:rPr lang="en-US"/>
            <a:t>overcome the problems faced by traders</a:t>
          </a:r>
        </a:p>
      </dgm:t>
    </dgm:pt>
    <dgm:pt modelId="{6C32F594-7629-43BA-B533-E809990CFE3A}" type="parTrans" cxnId="{B972343F-702D-477E-94B0-ED2A057C2B26}">
      <dgm:prSet/>
      <dgm:spPr/>
      <dgm:t>
        <a:bodyPr/>
        <a:lstStyle/>
        <a:p>
          <a:endParaRPr lang="en-US"/>
        </a:p>
      </dgm:t>
    </dgm:pt>
    <dgm:pt modelId="{2710C0D5-DF43-4151-9912-A88208C43A07}" type="sibTrans" cxnId="{B972343F-702D-477E-94B0-ED2A057C2B26}">
      <dgm:prSet/>
      <dgm:spPr/>
      <dgm:t>
        <a:bodyPr/>
        <a:lstStyle/>
        <a:p>
          <a:endParaRPr lang="en-US"/>
        </a:p>
      </dgm:t>
    </dgm:pt>
    <dgm:pt modelId="{67F3C903-D8BC-4346-A8F2-38DF45E23CA9}">
      <dgm:prSet/>
      <dgm:spPr/>
      <dgm:t>
        <a:bodyPr/>
        <a:lstStyle/>
        <a:p>
          <a:r>
            <a:rPr lang="en-US"/>
            <a:t>acquire pre-labeled Twitter data and historical data for stock market</a:t>
          </a:r>
        </a:p>
      </dgm:t>
    </dgm:pt>
    <dgm:pt modelId="{C8C6746E-1873-4995-9C0A-9DC12E8E348C}" type="parTrans" cxnId="{990DCFE0-4A98-4101-B1FA-88BE4CE1DAE2}">
      <dgm:prSet/>
      <dgm:spPr/>
      <dgm:t>
        <a:bodyPr/>
        <a:lstStyle/>
        <a:p>
          <a:endParaRPr lang="en-US"/>
        </a:p>
      </dgm:t>
    </dgm:pt>
    <dgm:pt modelId="{05899ADE-D0CB-41E3-947B-C1A39EDFA222}" type="sibTrans" cxnId="{990DCFE0-4A98-4101-B1FA-88BE4CE1DAE2}">
      <dgm:prSet/>
      <dgm:spPr/>
      <dgm:t>
        <a:bodyPr/>
        <a:lstStyle/>
        <a:p>
          <a:endParaRPr lang="en-US"/>
        </a:p>
      </dgm:t>
    </dgm:pt>
    <dgm:pt modelId="{F401E226-3CFE-454C-9566-AE05EB4EF182}">
      <dgm:prSet/>
      <dgm:spPr/>
      <dgm:t>
        <a:bodyPr/>
        <a:lstStyle/>
        <a:p>
          <a:r>
            <a:rPr lang="en-US"/>
            <a:t>Preprocess and clean data</a:t>
          </a:r>
        </a:p>
      </dgm:t>
    </dgm:pt>
    <dgm:pt modelId="{045ECE4A-FB86-4407-BF40-DF3724BF52A7}" type="parTrans" cxnId="{55CCBCDF-3F73-4AA4-9AC0-67FEBC31B349}">
      <dgm:prSet/>
      <dgm:spPr/>
      <dgm:t>
        <a:bodyPr/>
        <a:lstStyle/>
        <a:p>
          <a:endParaRPr lang="en-US"/>
        </a:p>
      </dgm:t>
    </dgm:pt>
    <dgm:pt modelId="{64545CD0-5CE6-471F-B687-67043C4AB16B}" type="sibTrans" cxnId="{55CCBCDF-3F73-4AA4-9AC0-67FEBC31B349}">
      <dgm:prSet/>
      <dgm:spPr/>
      <dgm:t>
        <a:bodyPr/>
        <a:lstStyle/>
        <a:p>
          <a:endParaRPr lang="en-US"/>
        </a:p>
      </dgm:t>
    </dgm:pt>
    <dgm:pt modelId="{280A299A-A524-4ECE-87D2-7B40EA66AA1C}">
      <dgm:prSet/>
      <dgm:spPr/>
      <dgm:t>
        <a:bodyPr/>
        <a:lstStyle/>
        <a:p>
          <a:r>
            <a:rPr lang="en-US"/>
            <a:t>Naïve Bayes algorithm</a:t>
          </a:r>
        </a:p>
      </dgm:t>
    </dgm:pt>
    <dgm:pt modelId="{7A5B5565-E94B-4120-98B8-3658C55640F1}" type="parTrans" cxnId="{7A25B870-2EA1-4AF4-98D8-80E8AF95B6C2}">
      <dgm:prSet/>
      <dgm:spPr/>
      <dgm:t>
        <a:bodyPr/>
        <a:lstStyle/>
        <a:p>
          <a:endParaRPr lang="en-US"/>
        </a:p>
      </dgm:t>
    </dgm:pt>
    <dgm:pt modelId="{D48690EC-2A9C-4CA9-A89C-FF60C36B8083}" type="sibTrans" cxnId="{7A25B870-2EA1-4AF4-98D8-80E8AF95B6C2}">
      <dgm:prSet/>
      <dgm:spPr/>
      <dgm:t>
        <a:bodyPr/>
        <a:lstStyle/>
        <a:p>
          <a:endParaRPr lang="en-US"/>
        </a:p>
      </dgm:t>
    </dgm:pt>
    <dgm:pt modelId="{F9900895-1D97-4183-A3D1-65710092A041}" type="pres">
      <dgm:prSet presAssocID="{5EC1E4D0-5E55-4666-AB5B-27218A342991}" presName="Name0" presStyleCnt="0">
        <dgm:presLayoutVars>
          <dgm:dir/>
          <dgm:animLvl val="lvl"/>
          <dgm:resizeHandles val="exact"/>
        </dgm:presLayoutVars>
      </dgm:prSet>
      <dgm:spPr/>
    </dgm:pt>
    <dgm:pt modelId="{56775AD6-903D-4BBC-A940-741C161B0171}" type="pres">
      <dgm:prSet presAssocID="{DF7FE1D6-D575-4E04-9437-6D492DBFA37C}" presName="composite" presStyleCnt="0"/>
      <dgm:spPr/>
    </dgm:pt>
    <dgm:pt modelId="{05731597-071A-4062-A1AB-C3758FE96AA4}" type="pres">
      <dgm:prSet presAssocID="{DF7FE1D6-D575-4E04-9437-6D492DBFA3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4B7E26B-7883-46A2-964B-E77E1B618EB4}" type="pres">
      <dgm:prSet presAssocID="{DF7FE1D6-D575-4E04-9437-6D492DBFA37C}" presName="desTx" presStyleLbl="alignAccFollowNode1" presStyleIdx="0" presStyleCnt="3">
        <dgm:presLayoutVars>
          <dgm:bulletEnabled val="1"/>
        </dgm:presLayoutVars>
      </dgm:prSet>
      <dgm:spPr/>
    </dgm:pt>
    <dgm:pt modelId="{B4598C56-7B51-4F0D-99C8-65B3427E13E0}" type="pres">
      <dgm:prSet presAssocID="{367A3694-35C9-459E-BD70-E186A79C34A1}" presName="space" presStyleCnt="0"/>
      <dgm:spPr/>
    </dgm:pt>
    <dgm:pt modelId="{C82A13A2-F186-49BF-9EB2-069D095A298E}" type="pres">
      <dgm:prSet presAssocID="{DEA4C4D2-CDF2-4FFF-AFA2-2B13A434FF8A}" presName="composite" presStyleCnt="0"/>
      <dgm:spPr/>
    </dgm:pt>
    <dgm:pt modelId="{B3D31EB7-E630-4D2A-B5AA-196FA7ABF1E9}" type="pres">
      <dgm:prSet presAssocID="{DEA4C4D2-CDF2-4FFF-AFA2-2B13A434FF8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09B5E47-F091-42FA-B327-6ACD2BC2B9D7}" type="pres">
      <dgm:prSet presAssocID="{DEA4C4D2-CDF2-4FFF-AFA2-2B13A434FF8A}" presName="desTx" presStyleLbl="alignAccFollowNode1" presStyleIdx="1" presStyleCnt="3">
        <dgm:presLayoutVars>
          <dgm:bulletEnabled val="1"/>
        </dgm:presLayoutVars>
      </dgm:prSet>
      <dgm:spPr/>
    </dgm:pt>
    <dgm:pt modelId="{477DC8A4-F6AD-4332-BD86-36582A282821}" type="pres">
      <dgm:prSet presAssocID="{9797A507-3F2D-4166-A3D2-8FA7C80AA274}" presName="space" presStyleCnt="0"/>
      <dgm:spPr/>
    </dgm:pt>
    <dgm:pt modelId="{ACA0E5A7-4D3E-43DF-B927-1D0D2150AF1F}" type="pres">
      <dgm:prSet presAssocID="{71F2CF27-AD4D-4023-B721-C44A8CDC025B}" presName="composite" presStyleCnt="0"/>
      <dgm:spPr/>
    </dgm:pt>
    <dgm:pt modelId="{F3B45CBB-A4C5-4C09-9FEA-1B1141445681}" type="pres">
      <dgm:prSet presAssocID="{71F2CF27-AD4D-4023-B721-C44A8CDC02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43CD8DE-0592-421F-A7BC-F10F63B3C5D7}" type="pres">
      <dgm:prSet presAssocID="{71F2CF27-AD4D-4023-B721-C44A8CDC025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23C1202-F10C-4734-94EE-1E0C02A92F5D}" srcId="{DEA4C4D2-CDF2-4FFF-AFA2-2B13A434FF8A}" destId="{0E10BDBE-7BF6-4191-824B-DD686DD1EDBC}" srcOrd="0" destOrd="0" parTransId="{C02DF325-D757-45C4-A7F8-5FB03BF93053}" sibTransId="{D72CED5D-6135-46A5-BFDE-05C097911B85}"/>
    <dgm:cxn modelId="{F2016409-0FC8-4F9B-B991-F6A24FC9F134}" srcId="{DF7FE1D6-D575-4E04-9437-6D492DBFA37C}" destId="{55E1CA20-BF46-4E21-8BFA-8FF8FAD863F0}" srcOrd="0" destOrd="0" parTransId="{07A33665-2093-47B5-A6E7-CCFE43E9CC84}" sibTransId="{B6C87146-4DC4-4528-8C2A-161ACB7EB891}"/>
    <dgm:cxn modelId="{3F291B0B-A6FB-42D4-9351-F6270382702E}" type="presOf" srcId="{280A299A-A524-4ECE-87D2-7B40EA66AA1C}" destId="{B43CD8DE-0592-421F-A7BC-F10F63B3C5D7}" srcOrd="0" destOrd="3" presId="urn:microsoft.com/office/officeart/2005/8/layout/hList1"/>
    <dgm:cxn modelId="{2666D613-F0D4-4E3C-8AAA-43CE2040B607}" type="presOf" srcId="{DEA4C4D2-CDF2-4FFF-AFA2-2B13A434FF8A}" destId="{B3D31EB7-E630-4D2A-B5AA-196FA7ABF1E9}" srcOrd="0" destOrd="0" presId="urn:microsoft.com/office/officeart/2005/8/layout/hList1"/>
    <dgm:cxn modelId="{AC320D1D-524F-48D0-B29A-F6EB21760EFE}" type="presOf" srcId="{531FB714-FCCF-4EC0-99A1-A29A51CE1A7D}" destId="{A09B5E47-F091-42FA-B327-6ACD2BC2B9D7}" srcOrd="0" destOrd="2" presId="urn:microsoft.com/office/officeart/2005/8/layout/hList1"/>
    <dgm:cxn modelId="{F0989C36-DC0A-403C-9C5B-97E0EC8D17C5}" type="presOf" srcId="{360845D8-4EFE-44C1-8EEF-91AD874AF4BC}" destId="{A4B7E26B-7883-46A2-964B-E77E1B618EB4}" srcOrd="0" destOrd="2" presId="urn:microsoft.com/office/officeart/2005/8/layout/hList1"/>
    <dgm:cxn modelId="{BE5F0937-1F88-4692-B487-E1E44C117531}" type="presOf" srcId="{A844CB59-F6EC-47E7-AB5E-BFEBEDA9F1C2}" destId="{A4B7E26B-7883-46A2-964B-E77E1B618EB4}" srcOrd="0" destOrd="1" presId="urn:microsoft.com/office/officeart/2005/8/layout/hList1"/>
    <dgm:cxn modelId="{B972343F-702D-477E-94B0-ED2A057C2B26}" srcId="{71F2CF27-AD4D-4023-B721-C44A8CDC025B}" destId="{84FE74B2-F0F5-4ECB-9197-1C0EE58F7F0B}" srcOrd="0" destOrd="0" parTransId="{6C32F594-7629-43BA-B533-E809990CFE3A}" sibTransId="{2710C0D5-DF43-4151-9912-A88208C43A07}"/>
    <dgm:cxn modelId="{79725041-CD23-4E98-A029-9B1A07EF6EB0}" type="presOf" srcId="{67F3C903-D8BC-4346-A8F2-38DF45E23CA9}" destId="{B43CD8DE-0592-421F-A7BC-F10F63B3C5D7}" srcOrd="0" destOrd="1" presId="urn:microsoft.com/office/officeart/2005/8/layout/hList1"/>
    <dgm:cxn modelId="{AD6F1D65-FAF8-40D9-BC3C-26836EC8A999}" type="presOf" srcId="{84FE74B2-F0F5-4ECB-9197-1C0EE58F7F0B}" destId="{B43CD8DE-0592-421F-A7BC-F10F63B3C5D7}" srcOrd="0" destOrd="0" presId="urn:microsoft.com/office/officeart/2005/8/layout/hList1"/>
    <dgm:cxn modelId="{7A25B870-2EA1-4AF4-98D8-80E8AF95B6C2}" srcId="{71F2CF27-AD4D-4023-B721-C44A8CDC025B}" destId="{280A299A-A524-4ECE-87D2-7B40EA66AA1C}" srcOrd="3" destOrd="0" parTransId="{7A5B5565-E94B-4120-98B8-3658C55640F1}" sibTransId="{D48690EC-2A9C-4CA9-A89C-FF60C36B8083}"/>
    <dgm:cxn modelId="{1C7A6F53-2E44-45C6-82B3-6D0196AD76A5}" type="presOf" srcId="{44C38F53-4431-4E5A-8458-8FFEDA19E36B}" destId="{A09B5E47-F091-42FA-B327-6ACD2BC2B9D7}" srcOrd="0" destOrd="1" presId="urn:microsoft.com/office/officeart/2005/8/layout/hList1"/>
    <dgm:cxn modelId="{03A1415A-6C8C-48DA-9945-38E0C28135E9}" srcId="{DEA4C4D2-CDF2-4FFF-AFA2-2B13A434FF8A}" destId="{531FB714-FCCF-4EC0-99A1-A29A51CE1A7D}" srcOrd="2" destOrd="0" parTransId="{6100D4E3-D0A2-41F4-8BCF-0CF0451A833F}" sibTransId="{1709E86B-13BE-4F78-975E-EA4CD6DC37C5}"/>
    <dgm:cxn modelId="{495C5485-9E48-4424-9D40-FC45309C6BD4}" srcId="{5EC1E4D0-5E55-4666-AB5B-27218A342991}" destId="{71F2CF27-AD4D-4023-B721-C44A8CDC025B}" srcOrd="2" destOrd="0" parTransId="{E67EDB76-8F58-482D-8FA4-2A7AAC65F684}" sibTransId="{F5DBD75D-3F87-489A-9E2B-DFDEE238F4D2}"/>
    <dgm:cxn modelId="{72C8078C-1704-4987-8151-B66B6F1C45CE}" srcId="{DEA4C4D2-CDF2-4FFF-AFA2-2B13A434FF8A}" destId="{44C38F53-4431-4E5A-8458-8FFEDA19E36B}" srcOrd="1" destOrd="0" parTransId="{1278D49E-9958-4C53-AEB6-D75EBFD7F087}" sibTransId="{6E7DE2A8-4CD7-45EF-A664-FB87DE83B8BE}"/>
    <dgm:cxn modelId="{21B65C94-20AE-4129-85F7-848EADBD83AF}" type="presOf" srcId="{5EC1E4D0-5E55-4666-AB5B-27218A342991}" destId="{F9900895-1D97-4183-A3D1-65710092A041}" srcOrd="0" destOrd="0" presId="urn:microsoft.com/office/officeart/2005/8/layout/hList1"/>
    <dgm:cxn modelId="{EF7DB396-B3B4-47A4-BEB2-4718D99BE582}" srcId="{5EC1E4D0-5E55-4666-AB5B-27218A342991}" destId="{DF7FE1D6-D575-4E04-9437-6D492DBFA37C}" srcOrd="0" destOrd="0" parTransId="{17A168E9-5CD4-4C1B-B663-586F4C6EB826}" sibTransId="{367A3694-35C9-459E-BD70-E186A79C34A1}"/>
    <dgm:cxn modelId="{49354AA9-0B3E-4DBF-9841-1ADEB9B1FCC2}" type="presOf" srcId="{71F2CF27-AD4D-4023-B721-C44A8CDC025B}" destId="{F3B45CBB-A4C5-4C09-9FEA-1B1141445681}" srcOrd="0" destOrd="0" presId="urn:microsoft.com/office/officeart/2005/8/layout/hList1"/>
    <dgm:cxn modelId="{5FA1D4B1-3DEE-4166-B782-6A5F3F7924B3}" srcId="{DF7FE1D6-D575-4E04-9437-6D492DBFA37C}" destId="{360845D8-4EFE-44C1-8EEF-91AD874AF4BC}" srcOrd="2" destOrd="0" parTransId="{EDB1C9B7-D794-48C3-B854-A18C6050F2F6}" sibTransId="{03D8BFC1-86D7-4CF4-8716-3AFD95734050}"/>
    <dgm:cxn modelId="{D5AF95BA-E29A-49A1-8C58-AD33B9858B1D}" type="presOf" srcId="{F401E226-3CFE-454C-9566-AE05EB4EF182}" destId="{B43CD8DE-0592-421F-A7BC-F10F63B3C5D7}" srcOrd="0" destOrd="2" presId="urn:microsoft.com/office/officeart/2005/8/layout/hList1"/>
    <dgm:cxn modelId="{D68FB6BC-EB9E-4D30-908D-DD7399D1F4F4}" srcId="{DF7FE1D6-D575-4E04-9437-6D492DBFA37C}" destId="{A844CB59-F6EC-47E7-AB5E-BFEBEDA9F1C2}" srcOrd="1" destOrd="0" parTransId="{676D59B8-8C2C-465A-991E-2B0FF1AFCAAB}" sibTransId="{12B96417-6992-4724-A032-53B3353D25A1}"/>
    <dgm:cxn modelId="{414C30C9-B0EC-4A0D-91EB-55D7C74FFFFE}" type="presOf" srcId="{0E10BDBE-7BF6-4191-824B-DD686DD1EDBC}" destId="{A09B5E47-F091-42FA-B327-6ACD2BC2B9D7}" srcOrd="0" destOrd="0" presId="urn:microsoft.com/office/officeart/2005/8/layout/hList1"/>
    <dgm:cxn modelId="{FF3129CA-B8AD-4442-8544-A9DFB1B84320}" type="presOf" srcId="{DF7FE1D6-D575-4E04-9437-6D492DBFA37C}" destId="{05731597-071A-4062-A1AB-C3758FE96AA4}" srcOrd="0" destOrd="0" presId="urn:microsoft.com/office/officeart/2005/8/layout/hList1"/>
    <dgm:cxn modelId="{55CCBCDF-3F73-4AA4-9AC0-67FEBC31B349}" srcId="{71F2CF27-AD4D-4023-B721-C44A8CDC025B}" destId="{F401E226-3CFE-454C-9566-AE05EB4EF182}" srcOrd="2" destOrd="0" parTransId="{045ECE4A-FB86-4407-BF40-DF3724BF52A7}" sibTransId="{64545CD0-5CE6-471F-B687-67043C4AB16B}"/>
    <dgm:cxn modelId="{990DCFE0-4A98-4101-B1FA-88BE4CE1DAE2}" srcId="{71F2CF27-AD4D-4023-B721-C44A8CDC025B}" destId="{67F3C903-D8BC-4346-A8F2-38DF45E23CA9}" srcOrd="1" destOrd="0" parTransId="{C8C6746E-1873-4995-9C0A-9DC12E8E348C}" sibTransId="{05899ADE-D0CB-41E3-947B-C1A39EDFA222}"/>
    <dgm:cxn modelId="{4ECEF6E3-E3D0-4D49-8D67-0206D9B89BC0}" srcId="{5EC1E4D0-5E55-4666-AB5B-27218A342991}" destId="{DEA4C4D2-CDF2-4FFF-AFA2-2B13A434FF8A}" srcOrd="1" destOrd="0" parTransId="{615C04A0-9C14-4C97-85DA-49F5D07100AA}" sibTransId="{9797A507-3F2D-4166-A3D2-8FA7C80AA274}"/>
    <dgm:cxn modelId="{3DB5AFEB-06CD-472C-BF9F-4F2C3FDD221E}" type="presOf" srcId="{55E1CA20-BF46-4E21-8BFA-8FF8FAD863F0}" destId="{A4B7E26B-7883-46A2-964B-E77E1B618EB4}" srcOrd="0" destOrd="0" presId="urn:microsoft.com/office/officeart/2005/8/layout/hList1"/>
    <dgm:cxn modelId="{EF74A61B-12C3-4C49-A6EA-C495B2381415}" type="presParOf" srcId="{F9900895-1D97-4183-A3D1-65710092A041}" destId="{56775AD6-903D-4BBC-A940-741C161B0171}" srcOrd="0" destOrd="0" presId="urn:microsoft.com/office/officeart/2005/8/layout/hList1"/>
    <dgm:cxn modelId="{567A634B-A4FD-493B-A428-86FA926CD04D}" type="presParOf" srcId="{56775AD6-903D-4BBC-A940-741C161B0171}" destId="{05731597-071A-4062-A1AB-C3758FE96AA4}" srcOrd="0" destOrd="0" presId="urn:microsoft.com/office/officeart/2005/8/layout/hList1"/>
    <dgm:cxn modelId="{EA57205F-25CF-4989-83A5-3B3998939402}" type="presParOf" srcId="{56775AD6-903D-4BBC-A940-741C161B0171}" destId="{A4B7E26B-7883-46A2-964B-E77E1B618EB4}" srcOrd="1" destOrd="0" presId="urn:microsoft.com/office/officeart/2005/8/layout/hList1"/>
    <dgm:cxn modelId="{4613841F-7328-405F-B022-CFCDD12BC1C0}" type="presParOf" srcId="{F9900895-1D97-4183-A3D1-65710092A041}" destId="{B4598C56-7B51-4F0D-99C8-65B3427E13E0}" srcOrd="1" destOrd="0" presId="urn:microsoft.com/office/officeart/2005/8/layout/hList1"/>
    <dgm:cxn modelId="{9559C207-1780-4FBD-9CA8-A89491FA4551}" type="presParOf" srcId="{F9900895-1D97-4183-A3D1-65710092A041}" destId="{C82A13A2-F186-49BF-9EB2-069D095A298E}" srcOrd="2" destOrd="0" presId="urn:microsoft.com/office/officeart/2005/8/layout/hList1"/>
    <dgm:cxn modelId="{1989EC21-A043-4A3D-AB74-0917E6F7C5B9}" type="presParOf" srcId="{C82A13A2-F186-49BF-9EB2-069D095A298E}" destId="{B3D31EB7-E630-4D2A-B5AA-196FA7ABF1E9}" srcOrd="0" destOrd="0" presId="urn:microsoft.com/office/officeart/2005/8/layout/hList1"/>
    <dgm:cxn modelId="{BF85FAA2-4DE0-4732-A75A-4EFC86D44AED}" type="presParOf" srcId="{C82A13A2-F186-49BF-9EB2-069D095A298E}" destId="{A09B5E47-F091-42FA-B327-6ACD2BC2B9D7}" srcOrd="1" destOrd="0" presId="urn:microsoft.com/office/officeart/2005/8/layout/hList1"/>
    <dgm:cxn modelId="{D1349461-3731-41D1-B529-3C90AFB5F4D1}" type="presParOf" srcId="{F9900895-1D97-4183-A3D1-65710092A041}" destId="{477DC8A4-F6AD-4332-BD86-36582A282821}" srcOrd="3" destOrd="0" presId="urn:microsoft.com/office/officeart/2005/8/layout/hList1"/>
    <dgm:cxn modelId="{83A48567-3317-4DA0-9A9F-5C59A7F6FD08}" type="presParOf" srcId="{F9900895-1D97-4183-A3D1-65710092A041}" destId="{ACA0E5A7-4D3E-43DF-B927-1D0D2150AF1F}" srcOrd="4" destOrd="0" presId="urn:microsoft.com/office/officeart/2005/8/layout/hList1"/>
    <dgm:cxn modelId="{48BEF73C-E311-4C19-8A6F-E0E669413356}" type="presParOf" srcId="{ACA0E5A7-4D3E-43DF-B927-1D0D2150AF1F}" destId="{F3B45CBB-A4C5-4C09-9FEA-1B1141445681}" srcOrd="0" destOrd="0" presId="urn:microsoft.com/office/officeart/2005/8/layout/hList1"/>
    <dgm:cxn modelId="{40A85D70-4F21-4BF5-BB67-8F93D9A5A057}" type="presParOf" srcId="{ACA0E5A7-4D3E-43DF-B927-1D0D2150AF1F}" destId="{B43CD8DE-0592-421F-A7BC-F10F63B3C5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67CF7E-399F-4CAC-808E-4B3466B4301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0D1349-7C96-4A8F-BD5C-04401F77C7F8}">
      <dgm:prSet/>
      <dgm:spPr/>
      <dgm:t>
        <a:bodyPr/>
        <a:lstStyle/>
        <a:p>
          <a:r>
            <a:rPr lang="en-US"/>
            <a:t>[1]Go, Alec, Lei Huang, and Richa Bhayani. "Twitter sentiment analysis." Entropy 17 (2009): 252. </a:t>
          </a:r>
          <a:br>
            <a:rPr lang="en-US"/>
          </a:br>
          <a:r>
            <a:rPr lang="en-US"/>
            <a:t>This paper was presented in 2009 when Twitter was a new microblogging platform where users share their sentiments on any related topics including stock prices. They developed a machine learning algorithm to classify tweets for marketers and reviews for the company.</a:t>
          </a:r>
        </a:p>
      </dgm:t>
    </dgm:pt>
    <dgm:pt modelId="{8284170D-1653-449D-A104-C55D00C2905F}" type="parTrans" cxnId="{45016B41-681A-4817-AB93-3B384B849E44}">
      <dgm:prSet/>
      <dgm:spPr/>
      <dgm:t>
        <a:bodyPr/>
        <a:lstStyle/>
        <a:p>
          <a:endParaRPr lang="en-US"/>
        </a:p>
      </dgm:t>
    </dgm:pt>
    <dgm:pt modelId="{2A2976A4-1EF8-46C8-B663-3E68C2EC5945}" type="sibTrans" cxnId="{45016B41-681A-4817-AB93-3B384B849E44}">
      <dgm:prSet/>
      <dgm:spPr/>
      <dgm:t>
        <a:bodyPr/>
        <a:lstStyle/>
        <a:p>
          <a:endParaRPr lang="en-US"/>
        </a:p>
      </dgm:t>
    </dgm:pt>
    <dgm:pt modelId="{95DD8FC2-7461-4020-9B49-39675A866D79}">
      <dgm:prSet/>
      <dgm:spPr/>
      <dgm:t>
        <a:bodyPr/>
        <a:lstStyle/>
        <a:p>
          <a:r>
            <a:rPr lang="en-US"/>
            <a:t>[2]Kouloumpis, Efthymios, Theresa Wilson, and Johanna Moore. "Twitter sentiment analysis: The good the bad and the omg!." Proceedings of the international AAAI conference on web and social media. Vol. 5. No. 1. 2011.</a:t>
          </a:r>
          <a:br>
            <a:rPr lang="en-US"/>
          </a:br>
          <a:r>
            <a:rPr lang="en-US"/>
            <a:t>This paper investigates usefulness of sentiment analysis on Twitter data as being inspired from other domains where strong link has been found between part-of-speech tagging and sentiment lexicons in other domains.</a:t>
          </a:r>
        </a:p>
      </dgm:t>
    </dgm:pt>
    <dgm:pt modelId="{AC80BAD4-6C5B-437F-9AC7-CDEBFAFBE3C4}" type="parTrans" cxnId="{DAA0D5A3-B066-4001-94A8-771835E8F4B8}">
      <dgm:prSet/>
      <dgm:spPr/>
      <dgm:t>
        <a:bodyPr/>
        <a:lstStyle/>
        <a:p>
          <a:endParaRPr lang="en-US"/>
        </a:p>
      </dgm:t>
    </dgm:pt>
    <dgm:pt modelId="{4F8BBCF5-4111-4CAB-8CCE-3103063F6641}" type="sibTrans" cxnId="{DAA0D5A3-B066-4001-94A8-771835E8F4B8}">
      <dgm:prSet/>
      <dgm:spPr/>
      <dgm:t>
        <a:bodyPr/>
        <a:lstStyle/>
        <a:p>
          <a:endParaRPr lang="en-US"/>
        </a:p>
      </dgm:t>
    </dgm:pt>
    <dgm:pt modelId="{661B6FCD-57A3-4069-8DE5-2CEE0B54A2E0}">
      <dgm:prSet/>
      <dgm:spPr/>
      <dgm:t>
        <a:bodyPr/>
        <a:lstStyle/>
        <a:p>
          <a:r>
            <a:rPr lang="en-US"/>
            <a:t>[3]Rakibul Hasan and Maisha Maliha . "Sentiment Analysis with NLP on Twitter Data.“</a:t>
          </a:r>
          <a:br>
            <a:rPr lang="en-US"/>
          </a:br>
          <a:r>
            <a:rPr lang="en-US"/>
            <a:t>This paper was presented in 2019 to perform sentimental analysis on the twitter data using the bag of words and the TF-IDF vectorizer and achieved the 86 % of accuracy and the accuracy can be increased more by using the Tf-IDF vectorizer according to the authors.</a:t>
          </a:r>
        </a:p>
      </dgm:t>
    </dgm:pt>
    <dgm:pt modelId="{CB86CC14-72DC-4B94-B3A4-EB8EA5EBD96F}" type="parTrans" cxnId="{94AA35C7-5849-457D-8799-F44E7C07ADD0}">
      <dgm:prSet/>
      <dgm:spPr/>
      <dgm:t>
        <a:bodyPr/>
        <a:lstStyle/>
        <a:p>
          <a:endParaRPr lang="en-US"/>
        </a:p>
      </dgm:t>
    </dgm:pt>
    <dgm:pt modelId="{DC3603BC-FB59-470C-92BF-478886466861}" type="sibTrans" cxnId="{94AA35C7-5849-457D-8799-F44E7C07ADD0}">
      <dgm:prSet/>
      <dgm:spPr/>
      <dgm:t>
        <a:bodyPr/>
        <a:lstStyle/>
        <a:p>
          <a:endParaRPr lang="en-US"/>
        </a:p>
      </dgm:t>
    </dgm:pt>
    <dgm:pt modelId="{D9912EFB-48A2-47A8-878E-E22098CFFCD9}">
      <dgm:prSet/>
      <dgm:spPr/>
      <dgm:t>
        <a:bodyPr/>
        <a:lstStyle/>
        <a:p>
          <a:r>
            <a:rPr lang="en-US" dirty="0"/>
            <a:t>[4]Rocha and Macedo.” Stock Price Prediction Using Neural Networks”. </a:t>
          </a:r>
          <a:br>
            <a:rPr lang="en-US" dirty="0"/>
          </a:br>
          <a:r>
            <a:rPr lang="en-US" dirty="0"/>
            <a:t>According to this paper the authors tested the Neural networks with 10 variations out of which 2 of them gave the best results with different hidden layers. They say that this is very important to predict the stock as that is the responsible for economic growth.</a:t>
          </a:r>
        </a:p>
      </dgm:t>
    </dgm:pt>
    <dgm:pt modelId="{072F0A81-6E9D-486F-B2C6-E6D8893B0E4F}" type="parTrans" cxnId="{953AEA1B-EFDB-4650-8104-DCF9A72A0104}">
      <dgm:prSet/>
      <dgm:spPr/>
      <dgm:t>
        <a:bodyPr/>
        <a:lstStyle/>
        <a:p>
          <a:endParaRPr lang="en-US"/>
        </a:p>
      </dgm:t>
    </dgm:pt>
    <dgm:pt modelId="{C215CA67-B204-44C4-8BE6-8B4B1C5C63EE}" type="sibTrans" cxnId="{953AEA1B-EFDB-4650-8104-DCF9A72A0104}">
      <dgm:prSet/>
      <dgm:spPr/>
      <dgm:t>
        <a:bodyPr/>
        <a:lstStyle/>
        <a:p>
          <a:endParaRPr lang="en-US"/>
        </a:p>
      </dgm:t>
    </dgm:pt>
    <dgm:pt modelId="{007BBF57-0340-481D-AC06-25D0DA74D82F}" type="pres">
      <dgm:prSet presAssocID="{A467CF7E-399F-4CAC-808E-4B3466B43018}" presName="linear" presStyleCnt="0">
        <dgm:presLayoutVars>
          <dgm:animLvl val="lvl"/>
          <dgm:resizeHandles val="exact"/>
        </dgm:presLayoutVars>
      </dgm:prSet>
      <dgm:spPr/>
    </dgm:pt>
    <dgm:pt modelId="{3A35FDB7-849F-44C3-B2D9-6E7346E304DE}" type="pres">
      <dgm:prSet presAssocID="{460D1349-7C96-4A8F-BD5C-04401F77C7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8178F5-9D9E-45D7-AFB7-810030BA3B10}" type="pres">
      <dgm:prSet presAssocID="{2A2976A4-1EF8-46C8-B663-3E68C2EC5945}" presName="spacer" presStyleCnt="0"/>
      <dgm:spPr/>
    </dgm:pt>
    <dgm:pt modelId="{C34F2B07-72C3-4206-9DBE-706D924B474F}" type="pres">
      <dgm:prSet presAssocID="{95DD8FC2-7461-4020-9B49-39675A866D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26CA5F-C7AF-4083-B82A-3DE6E40A5491}" type="pres">
      <dgm:prSet presAssocID="{4F8BBCF5-4111-4CAB-8CCE-3103063F6641}" presName="spacer" presStyleCnt="0"/>
      <dgm:spPr/>
    </dgm:pt>
    <dgm:pt modelId="{A8FBD92A-A95C-4CBD-B5DB-F5720FD3E60D}" type="pres">
      <dgm:prSet presAssocID="{661B6FCD-57A3-4069-8DE5-2CEE0B54A2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779799-B690-4BC9-A0D3-702C4625130E}" type="pres">
      <dgm:prSet presAssocID="{DC3603BC-FB59-470C-92BF-478886466861}" presName="spacer" presStyleCnt="0"/>
      <dgm:spPr/>
    </dgm:pt>
    <dgm:pt modelId="{30238AE0-66CD-44BD-A971-F757D4F3D171}" type="pres">
      <dgm:prSet presAssocID="{D9912EFB-48A2-47A8-878E-E22098CFFCD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53AEA1B-EFDB-4650-8104-DCF9A72A0104}" srcId="{A467CF7E-399F-4CAC-808E-4B3466B43018}" destId="{D9912EFB-48A2-47A8-878E-E22098CFFCD9}" srcOrd="3" destOrd="0" parTransId="{072F0A81-6E9D-486F-B2C6-E6D8893B0E4F}" sibTransId="{C215CA67-B204-44C4-8BE6-8B4B1C5C63EE}"/>
    <dgm:cxn modelId="{45016B41-681A-4817-AB93-3B384B849E44}" srcId="{A467CF7E-399F-4CAC-808E-4B3466B43018}" destId="{460D1349-7C96-4A8F-BD5C-04401F77C7F8}" srcOrd="0" destOrd="0" parTransId="{8284170D-1653-449D-A104-C55D00C2905F}" sibTransId="{2A2976A4-1EF8-46C8-B663-3E68C2EC5945}"/>
    <dgm:cxn modelId="{E9DCD375-9F5C-4810-B114-78E6433BEE03}" type="presOf" srcId="{95DD8FC2-7461-4020-9B49-39675A866D79}" destId="{C34F2B07-72C3-4206-9DBE-706D924B474F}" srcOrd="0" destOrd="0" presId="urn:microsoft.com/office/officeart/2005/8/layout/vList2"/>
    <dgm:cxn modelId="{B9F03A91-CD7A-49F2-B747-3DD69A2B9879}" type="presOf" srcId="{460D1349-7C96-4A8F-BD5C-04401F77C7F8}" destId="{3A35FDB7-849F-44C3-B2D9-6E7346E304DE}" srcOrd="0" destOrd="0" presId="urn:microsoft.com/office/officeart/2005/8/layout/vList2"/>
    <dgm:cxn modelId="{DAA0D5A3-B066-4001-94A8-771835E8F4B8}" srcId="{A467CF7E-399F-4CAC-808E-4B3466B43018}" destId="{95DD8FC2-7461-4020-9B49-39675A866D79}" srcOrd="1" destOrd="0" parTransId="{AC80BAD4-6C5B-437F-9AC7-CDEBFAFBE3C4}" sibTransId="{4F8BBCF5-4111-4CAB-8CCE-3103063F6641}"/>
    <dgm:cxn modelId="{57A4C0AF-D74B-41DC-9410-0AD28E80AFF0}" type="presOf" srcId="{D9912EFB-48A2-47A8-878E-E22098CFFCD9}" destId="{30238AE0-66CD-44BD-A971-F757D4F3D171}" srcOrd="0" destOrd="0" presId="urn:microsoft.com/office/officeart/2005/8/layout/vList2"/>
    <dgm:cxn modelId="{94AA35C7-5849-457D-8799-F44E7C07ADD0}" srcId="{A467CF7E-399F-4CAC-808E-4B3466B43018}" destId="{661B6FCD-57A3-4069-8DE5-2CEE0B54A2E0}" srcOrd="2" destOrd="0" parTransId="{CB86CC14-72DC-4B94-B3A4-EB8EA5EBD96F}" sibTransId="{DC3603BC-FB59-470C-92BF-478886466861}"/>
    <dgm:cxn modelId="{13A74CE9-9846-4854-B51F-5DC174353754}" type="presOf" srcId="{661B6FCD-57A3-4069-8DE5-2CEE0B54A2E0}" destId="{A8FBD92A-A95C-4CBD-B5DB-F5720FD3E60D}" srcOrd="0" destOrd="0" presId="urn:microsoft.com/office/officeart/2005/8/layout/vList2"/>
    <dgm:cxn modelId="{7956D0EE-068D-460C-B8A9-7AD44552F0A2}" type="presOf" srcId="{A467CF7E-399F-4CAC-808E-4B3466B43018}" destId="{007BBF57-0340-481D-AC06-25D0DA74D82F}" srcOrd="0" destOrd="0" presId="urn:microsoft.com/office/officeart/2005/8/layout/vList2"/>
    <dgm:cxn modelId="{7C30F3D3-91FA-49FF-95E6-C942EE2D8FA5}" type="presParOf" srcId="{007BBF57-0340-481D-AC06-25D0DA74D82F}" destId="{3A35FDB7-849F-44C3-B2D9-6E7346E304DE}" srcOrd="0" destOrd="0" presId="urn:microsoft.com/office/officeart/2005/8/layout/vList2"/>
    <dgm:cxn modelId="{BCF0D90A-6713-49CE-BA3C-C588414A8392}" type="presParOf" srcId="{007BBF57-0340-481D-AC06-25D0DA74D82F}" destId="{C18178F5-9D9E-45D7-AFB7-810030BA3B10}" srcOrd="1" destOrd="0" presId="urn:microsoft.com/office/officeart/2005/8/layout/vList2"/>
    <dgm:cxn modelId="{5AA42A7D-3B32-4F53-AD17-98B697A9D6D1}" type="presParOf" srcId="{007BBF57-0340-481D-AC06-25D0DA74D82F}" destId="{C34F2B07-72C3-4206-9DBE-706D924B474F}" srcOrd="2" destOrd="0" presId="urn:microsoft.com/office/officeart/2005/8/layout/vList2"/>
    <dgm:cxn modelId="{1C69831A-4C74-4E4C-95D2-AB3D779DCF22}" type="presParOf" srcId="{007BBF57-0340-481D-AC06-25D0DA74D82F}" destId="{4A26CA5F-C7AF-4083-B82A-3DE6E40A5491}" srcOrd="3" destOrd="0" presId="urn:microsoft.com/office/officeart/2005/8/layout/vList2"/>
    <dgm:cxn modelId="{E926B1A9-A3E6-4E18-B57C-115EE185CDF7}" type="presParOf" srcId="{007BBF57-0340-481D-AC06-25D0DA74D82F}" destId="{A8FBD92A-A95C-4CBD-B5DB-F5720FD3E60D}" srcOrd="4" destOrd="0" presId="urn:microsoft.com/office/officeart/2005/8/layout/vList2"/>
    <dgm:cxn modelId="{432563A8-DCFB-4D09-B564-048EB252D38C}" type="presParOf" srcId="{007BBF57-0340-481D-AC06-25D0DA74D82F}" destId="{FA779799-B690-4BC9-A0D3-702C4625130E}" srcOrd="5" destOrd="0" presId="urn:microsoft.com/office/officeart/2005/8/layout/vList2"/>
    <dgm:cxn modelId="{31D2CE8E-E8F6-4A3A-A6C3-755001EBDC34}" type="presParOf" srcId="{007BBF57-0340-481D-AC06-25D0DA74D82F}" destId="{30238AE0-66CD-44BD-A971-F757D4F3D1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58C176-38E2-4877-B5D1-2DC12C48706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72F324-9690-47B4-AD19-43F135F17BC3}">
      <dgm:prSet/>
      <dgm:spPr/>
      <dgm:t>
        <a:bodyPr/>
        <a:lstStyle/>
        <a:p>
          <a:r>
            <a:rPr lang="en-US"/>
            <a:t>Collect the dataset based on specific keywords related to a stock company from Twitter API</a:t>
          </a:r>
        </a:p>
      </dgm:t>
    </dgm:pt>
    <dgm:pt modelId="{C8B9DD50-33F5-4D9B-A12A-E71E8B7271BB}" type="parTrans" cxnId="{21FFC946-AEE4-4CFB-9234-F568A7404549}">
      <dgm:prSet/>
      <dgm:spPr/>
      <dgm:t>
        <a:bodyPr/>
        <a:lstStyle/>
        <a:p>
          <a:endParaRPr lang="en-US"/>
        </a:p>
      </dgm:t>
    </dgm:pt>
    <dgm:pt modelId="{FD9D586A-F81A-4D07-B4B7-5437E2C76291}" type="sibTrans" cxnId="{21FFC946-AEE4-4CFB-9234-F568A7404549}">
      <dgm:prSet/>
      <dgm:spPr/>
      <dgm:t>
        <a:bodyPr/>
        <a:lstStyle/>
        <a:p>
          <a:endParaRPr lang="en-US"/>
        </a:p>
      </dgm:t>
    </dgm:pt>
    <dgm:pt modelId="{D8BB31FC-B2A0-4AA7-A808-ADE93D763379}">
      <dgm:prSet/>
      <dgm:spPr/>
      <dgm:t>
        <a:bodyPr/>
        <a:lstStyle/>
        <a:p>
          <a:r>
            <a:rPr lang="en-US"/>
            <a:t>Preprocess the data to remove special characters, URLs, links, stopwords, lemmatize, etc. </a:t>
          </a:r>
        </a:p>
      </dgm:t>
    </dgm:pt>
    <dgm:pt modelId="{3AB0F890-C79B-44AB-AF57-DAE6C7BEFBAB}" type="parTrans" cxnId="{C6EA1471-3A07-4AFA-8EAB-3C0C7117034B}">
      <dgm:prSet/>
      <dgm:spPr/>
      <dgm:t>
        <a:bodyPr/>
        <a:lstStyle/>
        <a:p>
          <a:endParaRPr lang="en-US"/>
        </a:p>
      </dgm:t>
    </dgm:pt>
    <dgm:pt modelId="{1D19FCC0-FD41-4FE6-9475-2F1E40A8A545}" type="sibTrans" cxnId="{C6EA1471-3A07-4AFA-8EAB-3C0C7117034B}">
      <dgm:prSet/>
      <dgm:spPr/>
      <dgm:t>
        <a:bodyPr/>
        <a:lstStyle/>
        <a:p>
          <a:endParaRPr lang="en-US"/>
        </a:p>
      </dgm:t>
    </dgm:pt>
    <dgm:pt modelId="{22CCBEE1-E1B9-4C61-B7F4-99A61FA4CF84}">
      <dgm:prSet/>
      <dgm:spPr/>
      <dgm:t>
        <a:bodyPr/>
        <a:lstStyle/>
        <a:p>
          <a:r>
            <a:rPr lang="en-US"/>
            <a:t>Visualize and analyze Twitter data using “WordCloud”, Histogram, Unique words search, etc. </a:t>
          </a:r>
        </a:p>
      </dgm:t>
    </dgm:pt>
    <dgm:pt modelId="{FD31B90E-77F5-4FF8-9E78-1A2EA7EF9F4F}" type="parTrans" cxnId="{A924B60B-5B4F-4D12-971C-EC2E98F4CF0D}">
      <dgm:prSet/>
      <dgm:spPr/>
      <dgm:t>
        <a:bodyPr/>
        <a:lstStyle/>
        <a:p>
          <a:endParaRPr lang="en-US"/>
        </a:p>
      </dgm:t>
    </dgm:pt>
    <dgm:pt modelId="{2215CA74-5D93-44B4-AC81-935F185C133B}" type="sibTrans" cxnId="{A924B60B-5B4F-4D12-971C-EC2E98F4CF0D}">
      <dgm:prSet/>
      <dgm:spPr/>
      <dgm:t>
        <a:bodyPr/>
        <a:lstStyle/>
        <a:p>
          <a:endParaRPr lang="en-US"/>
        </a:p>
      </dgm:t>
    </dgm:pt>
    <dgm:pt modelId="{14D91DE8-74E0-4449-B7E0-D6890E0C38E8}">
      <dgm:prSet/>
      <dgm:spPr/>
      <dgm:t>
        <a:bodyPr/>
        <a:lstStyle/>
        <a:p>
          <a:r>
            <a:rPr lang="en-US"/>
            <a:t>Build NLP model for sentiment analysis</a:t>
          </a:r>
        </a:p>
      </dgm:t>
    </dgm:pt>
    <dgm:pt modelId="{26FCD11C-1A71-43CB-99FB-B450983F3C6E}" type="parTrans" cxnId="{124D9C44-754C-4E3A-B955-59B2074C5601}">
      <dgm:prSet/>
      <dgm:spPr/>
      <dgm:t>
        <a:bodyPr/>
        <a:lstStyle/>
        <a:p>
          <a:endParaRPr lang="en-US"/>
        </a:p>
      </dgm:t>
    </dgm:pt>
    <dgm:pt modelId="{670B5BE7-E764-4E3E-B1AF-C3D5E3A2128E}" type="sibTrans" cxnId="{124D9C44-754C-4E3A-B955-59B2074C5601}">
      <dgm:prSet/>
      <dgm:spPr/>
      <dgm:t>
        <a:bodyPr/>
        <a:lstStyle/>
        <a:p>
          <a:endParaRPr lang="en-US"/>
        </a:p>
      </dgm:t>
    </dgm:pt>
    <dgm:pt modelId="{5BD37A36-0E10-477F-824D-7F8DEE1919FE}">
      <dgm:prSet/>
      <dgm:spPr/>
      <dgm:t>
        <a:bodyPr/>
        <a:lstStyle/>
        <a:p>
          <a:r>
            <a:rPr lang="en-US"/>
            <a:t>classify Tweets using NLP model: Positive, Negative, Neutral</a:t>
          </a:r>
        </a:p>
      </dgm:t>
    </dgm:pt>
    <dgm:pt modelId="{BC635032-69A8-4608-9751-3C235F115D0E}" type="parTrans" cxnId="{A252FB72-1EB2-4487-AF18-9788CCFAC37F}">
      <dgm:prSet/>
      <dgm:spPr/>
      <dgm:t>
        <a:bodyPr/>
        <a:lstStyle/>
        <a:p>
          <a:endParaRPr lang="en-US"/>
        </a:p>
      </dgm:t>
    </dgm:pt>
    <dgm:pt modelId="{F9A68D31-26D9-4F3D-9FEE-CB8C0AFE3C3E}" type="sibTrans" cxnId="{A252FB72-1EB2-4487-AF18-9788CCFAC37F}">
      <dgm:prSet/>
      <dgm:spPr/>
      <dgm:t>
        <a:bodyPr/>
        <a:lstStyle/>
        <a:p>
          <a:endParaRPr lang="en-US"/>
        </a:p>
      </dgm:t>
    </dgm:pt>
    <dgm:pt modelId="{C60E1E84-9403-4F75-A8C2-FB0DC5178CAA}">
      <dgm:prSet/>
      <dgm:spPr/>
      <dgm:t>
        <a:bodyPr/>
        <a:lstStyle/>
        <a:p>
          <a:r>
            <a:rPr lang="en-US"/>
            <a:t>Provide speed and scalability for financial decision to make profit and minimize losses</a:t>
          </a:r>
        </a:p>
      </dgm:t>
    </dgm:pt>
    <dgm:pt modelId="{A66BEA22-7E80-4C8C-8DD7-D72554AB7ABE}" type="parTrans" cxnId="{1EB9AABC-AE7B-4359-AF66-33515A070C8E}">
      <dgm:prSet/>
      <dgm:spPr/>
      <dgm:t>
        <a:bodyPr/>
        <a:lstStyle/>
        <a:p>
          <a:endParaRPr lang="en-US"/>
        </a:p>
      </dgm:t>
    </dgm:pt>
    <dgm:pt modelId="{6491EE81-35F1-4D5B-A6FA-92B0B194512F}" type="sibTrans" cxnId="{1EB9AABC-AE7B-4359-AF66-33515A070C8E}">
      <dgm:prSet/>
      <dgm:spPr/>
      <dgm:t>
        <a:bodyPr/>
        <a:lstStyle/>
        <a:p>
          <a:endParaRPr lang="en-US"/>
        </a:p>
      </dgm:t>
    </dgm:pt>
    <dgm:pt modelId="{4FE9A7F9-7587-4912-85CE-207B6256548A}">
      <dgm:prSet/>
      <dgm:spPr/>
      <dgm:t>
        <a:bodyPr/>
        <a:lstStyle/>
        <a:p>
          <a:r>
            <a:rPr lang="en-US"/>
            <a:t>Accuracy </a:t>
          </a:r>
        </a:p>
      </dgm:t>
    </dgm:pt>
    <dgm:pt modelId="{668523EB-F7AC-4358-B7CA-962374BA50ED}" type="parTrans" cxnId="{746C5003-7A54-424C-9DDD-A2CCF0288F1F}">
      <dgm:prSet/>
      <dgm:spPr/>
      <dgm:t>
        <a:bodyPr/>
        <a:lstStyle/>
        <a:p>
          <a:endParaRPr lang="en-US"/>
        </a:p>
      </dgm:t>
    </dgm:pt>
    <dgm:pt modelId="{82B50FC2-92A9-4708-8429-6368D024F6E0}" type="sibTrans" cxnId="{746C5003-7A54-424C-9DDD-A2CCF0288F1F}">
      <dgm:prSet/>
      <dgm:spPr/>
      <dgm:t>
        <a:bodyPr/>
        <a:lstStyle/>
        <a:p>
          <a:endParaRPr lang="en-US"/>
        </a:p>
      </dgm:t>
    </dgm:pt>
    <dgm:pt modelId="{86B7D94B-989C-452B-AA7C-F99AB936D3D5}">
      <dgm:prSet/>
      <dgm:spPr/>
      <dgm:t>
        <a:bodyPr/>
        <a:lstStyle/>
        <a:p>
          <a:r>
            <a:rPr lang="en-US"/>
            <a:t>Visualize stock price chart along with Twitter Sentiment Polarity to predict the trend of the stock </a:t>
          </a:r>
        </a:p>
      </dgm:t>
    </dgm:pt>
    <dgm:pt modelId="{A8E841E1-9B90-4A5E-8AF0-8B8A06C7525E}" type="parTrans" cxnId="{7683B035-2B4C-46B6-B93B-355EDCBBB274}">
      <dgm:prSet/>
      <dgm:spPr/>
      <dgm:t>
        <a:bodyPr/>
        <a:lstStyle/>
        <a:p>
          <a:endParaRPr lang="en-US"/>
        </a:p>
      </dgm:t>
    </dgm:pt>
    <dgm:pt modelId="{AB610766-15D3-4FD7-9941-ECBF0E4894F4}" type="sibTrans" cxnId="{7683B035-2B4C-46B6-B93B-355EDCBBB274}">
      <dgm:prSet/>
      <dgm:spPr/>
      <dgm:t>
        <a:bodyPr/>
        <a:lstStyle/>
        <a:p>
          <a:endParaRPr lang="en-US"/>
        </a:p>
      </dgm:t>
    </dgm:pt>
    <dgm:pt modelId="{5C9DA592-0565-4A40-A714-B41F77E9A7FF}" type="pres">
      <dgm:prSet presAssocID="{9E58C176-38E2-4877-B5D1-2DC12C487065}" presName="diagram" presStyleCnt="0">
        <dgm:presLayoutVars>
          <dgm:dir/>
          <dgm:resizeHandles val="exact"/>
        </dgm:presLayoutVars>
      </dgm:prSet>
      <dgm:spPr/>
    </dgm:pt>
    <dgm:pt modelId="{7DB4A17A-722F-47C2-8B9C-76EA4DC8E1C8}" type="pres">
      <dgm:prSet presAssocID="{F172F324-9690-47B4-AD19-43F135F17BC3}" presName="node" presStyleLbl="node1" presStyleIdx="0" presStyleCnt="8">
        <dgm:presLayoutVars>
          <dgm:bulletEnabled val="1"/>
        </dgm:presLayoutVars>
      </dgm:prSet>
      <dgm:spPr/>
    </dgm:pt>
    <dgm:pt modelId="{12013C12-B8C2-4FD3-B329-B8235FB9F3D9}" type="pres">
      <dgm:prSet presAssocID="{FD9D586A-F81A-4D07-B4B7-5437E2C76291}" presName="sibTrans" presStyleCnt="0"/>
      <dgm:spPr/>
    </dgm:pt>
    <dgm:pt modelId="{4F3AED91-EAD3-48FC-8FB2-B3E4A8A3A03E}" type="pres">
      <dgm:prSet presAssocID="{D8BB31FC-B2A0-4AA7-A808-ADE93D763379}" presName="node" presStyleLbl="node1" presStyleIdx="1" presStyleCnt="8">
        <dgm:presLayoutVars>
          <dgm:bulletEnabled val="1"/>
        </dgm:presLayoutVars>
      </dgm:prSet>
      <dgm:spPr/>
    </dgm:pt>
    <dgm:pt modelId="{76B45288-962C-4B69-81CC-6E98CBD3D27B}" type="pres">
      <dgm:prSet presAssocID="{1D19FCC0-FD41-4FE6-9475-2F1E40A8A545}" presName="sibTrans" presStyleCnt="0"/>
      <dgm:spPr/>
    </dgm:pt>
    <dgm:pt modelId="{795AA137-2254-4145-B987-9101B4729F0F}" type="pres">
      <dgm:prSet presAssocID="{22CCBEE1-E1B9-4C61-B7F4-99A61FA4CF84}" presName="node" presStyleLbl="node1" presStyleIdx="2" presStyleCnt="8">
        <dgm:presLayoutVars>
          <dgm:bulletEnabled val="1"/>
        </dgm:presLayoutVars>
      </dgm:prSet>
      <dgm:spPr/>
    </dgm:pt>
    <dgm:pt modelId="{7F53E3DD-2D4A-42BE-8D34-A008FDEF4B65}" type="pres">
      <dgm:prSet presAssocID="{2215CA74-5D93-44B4-AC81-935F185C133B}" presName="sibTrans" presStyleCnt="0"/>
      <dgm:spPr/>
    </dgm:pt>
    <dgm:pt modelId="{B7663247-C73D-4919-AE4F-9121AD762C33}" type="pres">
      <dgm:prSet presAssocID="{14D91DE8-74E0-4449-B7E0-D6890E0C38E8}" presName="node" presStyleLbl="node1" presStyleIdx="3" presStyleCnt="8">
        <dgm:presLayoutVars>
          <dgm:bulletEnabled val="1"/>
        </dgm:presLayoutVars>
      </dgm:prSet>
      <dgm:spPr/>
    </dgm:pt>
    <dgm:pt modelId="{99FD0571-24BE-4BC4-9472-561B84585A48}" type="pres">
      <dgm:prSet presAssocID="{670B5BE7-E764-4E3E-B1AF-C3D5E3A2128E}" presName="sibTrans" presStyleCnt="0"/>
      <dgm:spPr/>
    </dgm:pt>
    <dgm:pt modelId="{3D41C85D-F540-438B-BB25-7DDF6EDD147A}" type="pres">
      <dgm:prSet presAssocID="{5BD37A36-0E10-477F-824D-7F8DEE1919FE}" presName="node" presStyleLbl="node1" presStyleIdx="4" presStyleCnt="8">
        <dgm:presLayoutVars>
          <dgm:bulletEnabled val="1"/>
        </dgm:presLayoutVars>
      </dgm:prSet>
      <dgm:spPr/>
    </dgm:pt>
    <dgm:pt modelId="{2C9104BB-CB73-4FE8-8983-8733416305A5}" type="pres">
      <dgm:prSet presAssocID="{F9A68D31-26D9-4F3D-9FEE-CB8C0AFE3C3E}" presName="sibTrans" presStyleCnt="0"/>
      <dgm:spPr/>
    </dgm:pt>
    <dgm:pt modelId="{4B0ABD02-51B4-4505-9177-43A168A8DDC3}" type="pres">
      <dgm:prSet presAssocID="{C60E1E84-9403-4F75-A8C2-FB0DC5178CAA}" presName="node" presStyleLbl="node1" presStyleIdx="5" presStyleCnt="8">
        <dgm:presLayoutVars>
          <dgm:bulletEnabled val="1"/>
        </dgm:presLayoutVars>
      </dgm:prSet>
      <dgm:spPr/>
    </dgm:pt>
    <dgm:pt modelId="{BDFEE336-B0C5-49A9-A376-221F6B27B7CB}" type="pres">
      <dgm:prSet presAssocID="{6491EE81-35F1-4D5B-A6FA-92B0B194512F}" presName="sibTrans" presStyleCnt="0"/>
      <dgm:spPr/>
    </dgm:pt>
    <dgm:pt modelId="{C124287E-B8BE-4F55-BAB9-C113853748A9}" type="pres">
      <dgm:prSet presAssocID="{4FE9A7F9-7587-4912-85CE-207B6256548A}" presName="node" presStyleLbl="node1" presStyleIdx="6" presStyleCnt="8">
        <dgm:presLayoutVars>
          <dgm:bulletEnabled val="1"/>
        </dgm:presLayoutVars>
      </dgm:prSet>
      <dgm:spPr/>
    </dgm:pt>
    <dgm:pt modelId="{44729C36-A8FC-47A5-8EAD-CDF6A34B6AD6}" type="pres">
      <dgm:prSet presAssocID="{82B50FC2-92A9-4708-8429-6368D024F6E0}" presName="sibTrans" presStyleCnt="0"/>
      <dgm:spPr/>
    </dgm:pt>
    <dgm:pt modelId="{12D1A12D-4C3A-4F28-980F-4559A1733B78}" type="pres">
      <dgm:prSet presAssocID="{86B7D94B-989C-452B-AA7C-F99AB936D3D5}" presName="node" presStyleLbl="node1" presStyleIdx="7" presStyleCnt="8">
        <dgm:presLayoutVars>
          <dgm:bulletEnabled val="1"/>
        </dgm:presLayoutVars>
      </dgm:prSet>
      <dgm:spPr/>
    </dgm:pt>
  </dgm:ptLst>
  <dgm:cxnLst>
    <dgm:cxn modelId="{746C5003-7A54-424C-9DDD-A2CCF0288F1F}" srcId="{9E58C176-38E2-4877-B5D1-2DC12C487065}" destId="{4FE9A7F9-7587-4912-85CE-207B6256548A}" srcOrd="6" destOrd="0" parTransId="{668523EB-F7AC-4358-B7CA-962374BA50ED}" sibTransId="{82B50FC2-92A9-4708-8429-6368D024F6E0}"/>
    <dgm:cxn modelId="{A924B60B-5B4F-4D12-971C-EC2E98F4CF0D}" srcId="{9E58C176-38E2-4877-B5D1-2DC12C487065}" destId="{22CCBEE1-E1B9-4C61-B7F4-99A61FA4CF84}" srcOrd="2" destOrd="0" parTransId="{FD31B90E-77F5-4FF8-9E78-1A2EA7EF9F4F}" sibTransId="{2215CA74-5D93-44B4-AC81-935F185C133B}"/>
    <dgm:cxn modelId="{D0EA921F-7C2F-44EF-A6F2-1C075BEAAE43}" type="presOf" srcId="{D8BB31FC-B2A0-4AA7-A808-ADE93D763379}" destId="{4F3AED91-EAD3-48FC-8FB2-B3E4A8A3A03E}" srcOrd="0" destOrd="0" presId="urn:microsoft.com/office/officeart/2005/8/layout/default"/>
    <dgm:cxn modelId="{7683B035-2B4C-46B6-B93B-355EDCBBB274}" srcId="{9E58C176-38E2-4877-B5D1-2DC12C487065}" destId="{86B7D94B-989C-452B-AA7C-F99AB936D3D5}" srcOrd="7" destOrd="0" parTransId="{A8E841E1-9B90-4A5E-8AF0-8B8A06C7525E}" sibTransId="{AB610766-15D3-4FD7-9941-ECBF0E4894F4}"/>
    <dgm:cxn modelId="{22B42044-5A33-476E-95F8-F790495EDA5F}" type="presOf" srcId="{5BD37A36-0E10-477F-824D-7F8DEE1919FE}" destId="{3D41C85D-F540-438B-BB25-7DDF6EDD147A}" srcOrd="0" destOrd="0" presId="urn:microsoft.com/office/officeart/2005/8/layout/default"/>
    <dgm:cxn modelId="{124D9C44-754C-4E3A-B955-59B2074C5601}" srcId="{9E58C176-38E2-4877-B5D1-2DC12C487065}" destId="{14D91DE8-74E0-4449-B7E0-D6890E0C38E8}" srcOrd="3" destOrd="0" parTransId="{26FCD11C-1A71-43CB-99FB-B450983F3C6E}" sibTransId="{670B5BE7-E764-4E3E-B1AF-C3D5E3A2128E}"/>
    <dgm:cxn modelId="{21FFC946-AEE4-4CFB-9234-F568A7404549}" srcId="{9E58C176-38E2-4877-B5D1-2DC12C487065}" destId="{F172F324-9690-47B4-AD19-43F135F17BC3}" srcOrd="0" destOrd="0" parTransId="{C8B9DD50-33F5-4D9B-A12A-E71E8B7271BB}" sibTransId="{FD9D586A-F81A-4D07-B4B7-5437E2C76291}"/>
    <dgm:cxn modelId="{C6EA1471-3A07-4AFA-8EAB-3C0C7117034B}" srcId="{9E58C176-38E2-4877-B5D1-2DC12C487065}" destId="{D8BB31FC-B2A0-4AA7-A808-ADE93D763379}" srcOrd="1" destOrd="0" parTransId="{3AB0F890-C79B-44AB-AF57-DAE6C7BEFBAB}" sibTransId="{1D19FCC0-FD41-4FE6-9475-2F1E40A8A545}"/>
    <dgm:cxn modelId="{A252FB72-1EB2-4487-AF18-9788CCFAC37F}" srcId="{9E58C176-38E2-4877-B5D1-2DC12C487065}" destId="{5BD37A36-0E10-477F-824D-7F8DEE1919FE}" srcOrd="4" destOrd="0" parTransId="{BC635032-69A8-4608-9751-3C235F115D0E}" sibTransId="{F9A68D31-26D9-4F3D-9FEE-CB8C0AFE3C3E}"/>
    <dgm:cxn modelId="{9C8F1A74-8465-485E-B2AB-A6D629361146}" type="presOf" srcId="{14D91DE8-74E0-4449-B7E0-D6890E0C38E8}" destId="{B7663247-C73D-4919-AE4F-9121AD762C33}" srcOrd="0" destOrd="0" presId="urn:microsoft.com/office/officeart/2005/8/layout/default"/>
    <dgm:cxn modelId="{BD12FD96-E966-40D9-8488-D231E417829A}" type="presOf" srcId="{22CCBEE1-E1B9-4C61-B7F4-99A61FA4CF84}" destId="{795AA137-2254-4145-B987-9101B4729F0F}" srcOrd="0" destOrd="0" presId="urn:microsoft.com/office/officeart/2005/8/layout/default"/>
    <dgm:cxn modelId="{6767B2A1-28C3-4293-8084-56008275D467}" type="presOf" srcId="{4FE9A7F9-7587-4912-85CE-207B6256548A}" destId="{C124287E-B8BE-4F55-BAB9-C113853748A9}" srcOrd="0" destOrd="0" presId="urn:microsoft.com/office/officeart/2005/8/layout/default"/>
    <dgm:cxn modelId="{0E7F4FB3-1298-4DFB-A4BE-BE2D1A97ED87}" type="presOf" srcId="{F172F324-9690-47B4-AD19-43F135F17BC3}" destId="{7DB4A17A-722F-47C2-8B9C-76EA4DC8E1C8}" srcOrd="0" destOrd="0" presId="urn:microsoft.com/office/officeart/2005/8/layout/default"/>
    <dgm:cxn modelId="{652D55B4-52D1-4AFF-97BB-DBB657A2A168}" type="presOf" srcId="{86B7D94B-989C-452B-AA7C-F99AB936D3D5}" destId="{12D1A12D-4C3A-4F28-980F-4559A1733B78}" srcOrd="0" destOrd="0" presId="urn:microsoft.com/office/officeart/2005/8/layout/default"/>
    <dgm:cxn modelId="{4F5442B6-7568-45AD-8281-DC26126001C7}" type="presOf" srcId="{C60E1E84-9403-4F75-A8C2-FB0DC5178CAA}" destId="{4B0ABD02-51B4-4505-9177-43A168A8DDC3}" srcOrd="0" destOrd="0" presId="urn:microsoft.com/office/officeart/2005/8/layout/default"/>
    <dgm:cxn modelId="{1EB9AABC-AE7B-4359-AF66-33515A070C8E}" srcId="{9E58C176-38E2-4877-B5D1-2DC12C487065}" destId="{C60E1E84-9403-4F75-A8C2-FB0DC5178CAA}" srcOrd="5" destOrd="0" parTransId="{A66BEA22-7E80-4C8C-8DD7-D72554AB7ABE}" sibTransId="{6491EE81-35F1-4D5B-A6FA-92B0B194512F}"/>
    <dgm:cxn modelId="{6C45CFF6-BA35-476E-81AB-B2F03DA492C4}" type="presOf" srcId="{9E58C176-38E2-4877-B5D1-2DC12C487065}" destId="{5C9DA592-0565-4A40-A714-B41F77E9A7FF}" srcOrd="0" destOrd="0" presId="urn:microsoft.com/office/officeart/2005/8/layout/default"/>
    <dgm:cxn modelId="{24164941-A964-4461-8856-5D850CC5573F}" type="presParOf" srcId="{5C9DA592-0565-4A40-A714-B41F77E9A7FF}" destId="{7DB4A17A-722F-47C2-8B9C-76EA4DC8E1C8}" srcOrd="0" destOrd="0" presId="urn:microsoft.com/office/officeart/2005/8/layout/default"/>
    <dgm:cxn modelId="{A42612A3-827F-4D5C-B731-71E7C46CD5C8}" type="presParOf" srcId="{5C9DA592-0565-4A40-A714-B41F77E9A7FF}" destId="{12013C12-B8C2-4FD3-B329-B8235FB9F3D9}" srcOrd="1" destOrd="0" presId="urn:microsoft.com/office/officeart/2005/8/layout/default"/>
    <dgm:cxn modelId="{9F5893AD-4475-4B14-BC0B-89DC05D18F39}" type="presParOf" srcId="{5C9DA592-0565-4A40-A714-B41F77E9A7FF}" destId="{4F3AED91-EAD3-48FC-8FB2-B3E4A8A3A03E}" srcOrd="2" destOrd="0" presId="urn:microsoft.com/office/officeart/2005/8/layout/default"/>
    <dgm:cxn modelId="{0F17EADE-0B02-49A5-8A06-833C2F9FC3C1}" type="presParOf" srcId="{5C9DA592-0565-4A40-A714-B41F77E9A7FF}" destId="{76B45288-962C-4B69-81CC-6E98CBD3D27B}" srcOrd="3" destOrd="0" presId="urn:microsoft.com/office/officeart/2005/8/layout/default"/>
    <dgm:cxn modelId="{383198FE-C368-473A-A1EA-134FFC97177E}" type="presParOf" srcId="{5C9DA592-0565-4A40-A714-B41F77E9A7FF}" destId="{795AA137-2254-4145-B987-9101B4729F0F}" srcOrd="4" destOrd="0" presId="urn:microsoft.com/office/officeart/2005/8/layout/default"/>
    <dgm:cxn modelId="{3AB10827-12C3-4DA7-9544-429034933E7E}" type="presParOf" srcId="{5C9DA592-0565-4A40-A714-B41F77E9A7FF}" destId="{7F53E3DD-2D4A-42BE-8D34-A008FDEF4B65}" srcOrd="5" destOrd="0" presId="urn:microsoft.com/office/officeart/2005/8/layout/default"/>
    <dgm:cxn modelId="{1CBBE440-DF5A-4008-8908-963E49F0F658}" type="presParOf" srcId="{5C9DA592-0565-4A40-A714-B41F77E9A7FF}" destId="{B7663247-C73D-4919-AE4F-9121AD762C33}" srcOrd="6" destOrd="0" presId="urn:microsoft.com/office/officeart/2005/8/layout/default"/>
    <dgm:cxn modelId="{91E62EC1-BDCB-4F3E-8E52-6240CF722145}" type="presParOf" srcId="{5C9DA592-0565-4A40-A714-B41F77E9A7FF}" destId="{99FD0571-24BE-4BC4-9472-561B84585A48}" srcOrd="7" destOrd="0" presId="urn:microsoft.com/office/officeart/2005/8/layout/default"/>
    <dgm:cxn modelId="{04021F39-1D0E-4263-A037-8431CAE74EA1}" type="presParOf" srcId="{5C9DA592-0565-4A40-A714-B41F77E9A7FF}" destId="{3D41C85D-F540-438B-BB25-7DDF6EDD147A}" srcOrd="8" destOrd="0" presId="urn:microsoft.com/office/officeart/2005/8/layout/default"/>
    <dgm:cxn modelId="{5699321E-7BB4-4214-905E-C85E0531A23A}" type="presParOf" srcId="{5C9DA592-0565-4A40-A714-B41F77E9A7FF}" destId="{2C9104BB-CB73-4FE8-8983-8733416305A5}" srcOrd="9" destOrd="0" presId="urn:microsoft.com/office/officeart/2005/8/layout/default"/>
    <dgm:cxn modelId="{E6090983-97B7-4E86-915F-064F36043458}" type="presParOf" srcId="{5C9DA592-0565-4A40-A714-B41F77E9A7FF}" destId="{4B0ABD02-51B4-4505-9177-43A168A8DDC3}" srcOrd="10" destOrd="0" presId="urn:microsoft.com/office/officeart/2005/8/layout/default"/>
    <dgm:cxn modelId="{0EA56CDA-610A-4432-BDC7-92494717472F}" type="presParOf" srcId="{5C9DA592-0565-4A40-A714-B41F77E9A7FF}" destId="{BDFEE336-B0C5-49A9-A376-221F6B27B7CB}" srcOrd="11" destOrd="0" presId="urn:microsoft.com/office/officeart/2005/8/layout/default"/>
    <dgm:cxn modelId="{D1E61731-A09D-46E5-A8CA-D6C1CCA17C68}" type="presParOf" srcId="{5C9DA592-0565-4A40-A714-B41F77E9A7FF}" destId="{C124287E-B8BE-4F55-BAB9-C113853748A9}" srcOrd="12" destOrd="0" presId="urn:microsoft.com/office/officeart/2005/8/layout/default"/>
    <dgm:cxn modelId="{5E5FA21A-FDCF-48A6-9FE2-8A331F49BD4F}" type="presParOf" srcId="{5C9DA592-0565-4A40-A714-B41F77E9A7FF}" destId="{44729C36-A8FC-47A5-8EAD-CDF6A34B6AD6}" srcOrd="13" destOrd="0" presId="urn:microsoft.com/office/officeart/2005/8/layout/default"/>
    <dgm:cxn modelId="{BEC67F6A-A2C0-4670-B89F-679D8FEBC355}" type="presParOf" srcId="{5C9DA592-0565-4A40-A714-B41F77E9A7FF}" destId="{12D1A12D-4C3A-4F28-980F-4559A1733B7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31597-071A-4062-A1AB-C3758FE96AA4}">
      <dsp:nvSpPr>
        <dsp:cNvPr id="0" name=""/>
        <dsp:cNvSpPr/>
      </dsp:nvSpPr>
      <dsp:spPr>
        <a:xfrm>
          <a:off x="3414" y="26714"/>
          <a:ext cx="3329572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Motivation </a:t>
          </a:r>
        </a:p>
      </dsp:txBody>
      <dsp:txXfrm>
        <a:off x="3414" y="26714"/>
        <a:ext cx="3329572" cy="547200"/>
      </dsp:txXfrm>
    </dsp:sp>
    <dsp:sp modelId="{A4B7E26B-7883-46A2-964B-E77E1B618EB4}">
      <dsp:nvSpPr>
        <dsp:cNvPr id="0" name=""/>
        <dsp:cNvSpPr/>
      </dsp:nvSpPr>
      <dsp:spPr>
        <a:xfrm>
          <a:off x="3414" y="573914"/>
          <a:ext cx="3329572" cy="35921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Twitter is a well-known place where traders and investors tweet about stocks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Tweets reveal sentiment – Positive, Negative and Neutral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AI technologies helps classify public sentiment to help predict the trend for stock market </a:t>
          </a:r>
        </a:p>
      </dsp:txBody>
      <dsp:txXfrm>
        <a:off x="3414" y="573914"/>
        <a:ext cx="3329572" cy="3592175"/>
      </dsp:txXfrm>
    </dsp:sp>
    <dsp:sp modelId="{B3D31EB7-E630-4D2A-B5AA-196FA7ABF1E9}">
      <dsp:nvSpPr>
        <dsp:cNvPr id="0" name=""/>
        <dsp:cNvSpPr/>
      </dsp:nvSpPr>
      <dsp:spPr>
        <a:xfrm>
          <a:off x="3799128" y="26714"/>
          <a:ext cx="3329572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Significance </a:t>
          </a:r>
        </a:p>
      </dsp:txBody>
      <dsp:txXfrm>
        <a:off x="3799128" y="26714"/>
        <a:ext cx="3329572" cy="547200"/>
      </dsp:txXfrm>
    </dsp:sp>
    <dsp:sp modelId="{A09B5E47-F091-42FA-B327-6ACD2BC2B9D7}">
      <dsp:nvSpPr>
        <dsp:cNvPr id="0" name=""/>
        <dsp:cNvSpPr/>
      </dsp:nvSpPr>
      <dsp:spPr>
        <a:xfrm>
          <a:off x="3799128" y="573914"/>
          <a:ext cx="3329572" cy="35921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As Abraham Lincoln said, “With public sentiment nothing can fail. Without it, nothing can succeed.”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Twitter data is linguistic and unstructured data which can be translated into structured and meaningful data using NLP models.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Tedious process for anyone to manually keep track of all the tweets and analyze</a:t>
          </a:r>
        </a:p>
      </dsp:txBody>
      <dsp:txXfrm>
        <a:off x="3799128" y="573914"/>
        <a:ext cx="3329572" cy="3592175"/>
      </dsp:txXfrm>
    </dsp:sp>
    <dsp:sp modelId="{F3B45CBB-A4C5-4C09-9FEA-1B1141445681}">
      <dsp:nvSpPr>
        <dsp:cNvPr id="0" name=""/>
        <dsp:cNvSpPr/>
      </dsp:nvSpPr>
      <dsp:spPr>
        <a:xfrm>
          <a:off x="7594841" y="26714"/>
          <a:ext cx="3329572" cy="547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Objective </a:t>
          </a:r>
        </a:p>
      </dsp:txBody>
      <dsp:txXfrm>
        <a:off x="7594841" y="26714"/>
        <a:ext cx="3329572" cy="547200"/>
      </dsp:txXfrm>
    </dsp:sp>
    <dsp:sp modelId="{B43CD8DE-0592-421F-A7BC-F10F63B3C5D7}">
      <dsp:nvSpPr>
        <dsp:cNvPr id="0" name=""/>
        <dsp:cNvSpPr/>
      </dsp:nvSpPr>
      <dsp:spPr>
        <a:xfrm>
          <a:off x="7594841" y="573914"/>
          <a:ext cx="3329572" cy="35921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overcome the problems faced by traders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acquire pre-labeled Twitter data and historical data for stock market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Preprocess and clean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Naïve Bayes algorithm</a:t>
          </a:r>
        </a:p>
      </dsp:txBody>
      <dsp:txXfrm>
        <a:off x="7594841" y="573914"/>
        <a:ext cx="3329572" cy="3592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5FDB7-849F-44C3-B2D9-6E7346E304DE}">
      <dsp:nvSpPr>
        <dsp:cNvPr id="0" name=""/>
        <dsp:cNvSpPr/>
      </dsp:nvSpPr>
      <dsp:spPr>
        <a:xfrm>
          <a:off x="0" y="3346"/>
          <a:ext cx="6666833" cy="13337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[1]Go, Alec, Lei Huang, and Richa Bhayani. "Twitter sentiment analysis." Entropy 17 (2009): 252. </a:t>
          </a:r>
          <a:br>
            <a:rPr lang="en-US" sz="1300" kern="1200"/>
          </a:br>
          <a:r>
            <a:rPr lang="en-US" sz="1300" kern="1200"/>
            <a:t>This paper was presented in 2009 when Twitter was a new microblogging platform where users share their sentiments on any related topics including stock prices. They developed a machine learning algorithm to classify tweets for marketers and reviews for the company.</a:t>
          </a:r>
        </a:p>
      </dsp:txBody>
      <dsp:txXfrm>
        <a:off x="65107" y="68453"/>
        <a:ext cx="6536619" cy="1203512"/>
      </dsp:txXfrm>
    </dsp:sp>
    <dsp:sp modelId="{C34F2B07-72C3-4206-9DBE-706D924B474F}">
      <dsp:nvSpPr>
        <dsp:cNvPr id="0" name=""/>
        <dsp:cNvSpPr/>
      </dsp:nvSpPr>
      <dsp:spPr>
        <a:xfrm>
          <a:off x="0" y="1374513"/>
          <a:ext cx="6666833" cy="1333726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[2]Kouloumpis, Efthymios, Theresa Wilson, and Johanna Moore. "Twitter sentiment analysis: The good the bad and the omg!." Proceedings of the international AAAI conference on web and social media. Vol. 5. No. 1. 2011.</a:t>
          </a:r>
          <a:br>
            <a:rPr lang="en-US" sz="1300" kern="1200"/>
          </a:br>
          <a:r>
            <a:rPr lang="en-US" sz="1300" kern="1200"/>
            <a:t>This paper investigates usefulness of sentiment analysis on Twitter data as being inspired from other domains where strong link has been found between part-of-speech tagging and sentiment lexicons in other domains.</a:t>
          </a:r>
        </a:p>
      </dsp:txBody>
      <dsp:txXfrm>
        <a:off x="65107" y="1439620"/>
        <a:ext cx="6536619" cy="1203512"/>
      </dsp:txXfrm>
    </dsp:sp>
    <dsp:sp modelId="{A8FBD92A-A95C-4CBD-B5DB-F5720FD3E60D}">
      <dsp:nvSpPr>
        <dsp:cNvPr id="0" name=""/>
        <dsp:cNvSpPr/>
      </dsp:nvSpPr>
      <dsp:spPr>
        <a:xfrm>
          <a:off x="0" y="2745679"/>
          <a:ext cx="6666833" cy="1333726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[3]Rakibul Hasan and Maisha Maliha . "Sentiment Analysis with NLP on Twitter Data.“</a:t>
          </a:r>
          <a:br>
            <a:rPr lang="en-US" sz="1300" kern="1200"/>
          </a:br>
          <a:r>
            <a:rPr lang="en-US" sz="1300" kern="1200"/>
            <a:t>This paper was presented in 2019 to perform sentimental analysis on the twitter data using the bag of words and the TF-IDF vectorizer and achieved the 86 % of accuracy and the accuracy can be increased more by using the Tf-IDF vectorizer according to the authors.</a:t>
          </a:r>
        </a:p>
      </dsp:txBody>
      <dsp:txXfrm>
        <a:off x="65107" y="2810786"/>
        <a:ext cx="6536619" cy="1203512"/>
      </dsp:txXfrm>
    </dsp:sp>
    <dsp:sp modelId="{30238AE0-66CD-44BD-A971-F757D4F3D171}">
      <dsp:nvSpPr>
        <dsp:cNvPr id="0" name=""/>
        <dsp:cNvSpPr/>
      </dsp:nvSpPr>
      <dsp:spPr>
        <a:xfrm>
          <a:off x="0" y="4116846"/>
          <a:ext cx="6666833" cy="1333726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[4]Rocha and Macedo.” Stock Price Prediction Using Neural Networks”. </a:t>
          </a:r>
          <a:br>
            <a:rPr lang="en-US" sz="1300" kern="1200" dirty="0"/>
          </a:br>
          <a:r>
            <a:rPr lang="en-US" sz="1300" kern="1200" dirty="0"/>
            <a:t>According to this paper the authors tested the Neural networks with 10 variations out of which 2 of them gave the best results with different hidden layers. They say that this is very important to predict the stock as that is the responsible for economic growth.</a:t>
          </a:r>
        </a:p>
      </dsp:txBody>
      <dsp:txXfrm>
        <a:off x="65107" y="4181953"/>
        <a:ext cx="6536619" cy="1203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4A17A-722F-47C2-8B9C-76EA4DC8E1C8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Collect the dataset based on specific keywords related to a stock company from Twitter API</a:t>
          </a:r>
        </a:p>
      </dsp:txBody>
      <dsp:txXfrm>
        <a:off x="3201" y="445489"/>
        <a:ext cx="2539866" cy="1523919"/>
      </dsp:txXfrm>
    </dsp:sp>
    <dsp:sp modelId="{4F3AED91-EAD3-48FC-8FB2-B3E4A8A3A03E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Preprocess the data to remove special characters, URLs, links, stopwords, lemmatize, etc. </a:t>
          </a:r>
        </a:p>
      </dsp:txBody>
      <dsp:txXfrm>
        <a:off x="2797054" y="445489"/>
        <a:ext cx="2539866" cy="1523919"/>
      </dsp:txXfrm>
    </dsp:sp>
    <dsp:sp modelId="{795AA137-2254-4145-B987-9101B4729F0F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Visualize and analyze Twitter data using “WordCloud”, Histogram, Unique words search, etc. </a:t>
          </a:r>
        </a:p>
      </dsp:txBody>
      <dsp:txXfrm>
        <a:off x="5590907" y="445489"/>
        <a:ext cx="2539866" cy="1523919"/>
      </dsp:txXfrm>
    </dsp:sp>
    <dsp:sp modelId="{B7663247-C73D-4919-AE4F-9121AD762C33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NLP model for sentiment analysis</a:t>
          </a:r>
        </a:p>
      </dsp:txBody>
      <dsp:txXfrm>
        <a:off x="8384760" y="445489"/>
        <a:ext cx="2539866" cy="1523919"/>
      </dsp:txXfrm>
    </dsp:sp>
    <dsp:sp modelId="{3D41C85D-F540-438B-BB25-7DDF6EDD147A}">
      <dsp:nvSpPr>
        <dsp:cNvPr id="0" name=""/>
        <dsp:cNvSpPr/>
      </dsp:nvSpPr>
      <dsp:spPr>
        <a:xfrm>
          <a:off x="3201" y="2223395"/>
          <a:ext cx="2539866" cy="1523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classify Tweets using NLP model: Positive, Negative, Neutral</a:t>
          </a:r>
        </a:p>
      </dsp:txBody>
      <dsp:txXfrm>
        <a:off x="3201" y="2223395"/>
        <a:ext cx="2539866" cy="1523919"/>
      </dsp:txXfrm>
    </dsp:sp>
    <dsp:sp modelId="{4B0ABD02-51B4-4505-9177-43A168A8DDC3}">
      <dsp:nvSpPr>
        <dsp:cNvPr id="0" name=""/>
        <dsp:cNvSpPr/>
      </dsp:nvSpPr>
      <dsp:spPr>
        <a:xfrm>
          <a:off x="2797054" y="2223395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speed and scalability for financial decision to make profit and minimize losses</a:t>
          </a:r>
        </a:p>
      </dsp:txBody>
      <dsp:txXfrm>
        <a:off x="2797054" y="2223395"/>
        <a:ext cx="2539866" cy="1523919"/>
      </dsp:txXfrm>
    </dsp:sp>
    <dsp:sp modelId="{C124287E-B8BE-4F55-BAB9-C113853748A9}">
      <dsp:nvSpPr>
        <dsp:cNvPr id="0" name=""/>
        <dsp:cNvSpPr/>
      </dsp:nvSpPr>
      <dsp:spPr>
        <a:xfrm>
          <a:off x="5590907" y="2223395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Accuracy </a:t>
          </a:r>
        </a:p>
      </dsp:txBody>
      <dsp:txXfrm>
        <a:off x="5590907" y="2223395"/>
        <a:ext cx="2539866" cy="1523919"/>
      </dsp:txXfrm>
    </dsp:sp>
    <dsp:sp modelId="{12D1A12D-4C3A-4F28-980F-4559A1733B78}">
      <dsp:nvSpPr>
        <dsp:cNvPr id="0" name=""/>
        <dsp:cNvSpPr/>
      </dsp:nvSpPr>
      <dsp:spPr>
        <a:xfrm>
          <a:off x="8384760" y="2223395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Visualize stock price chart along with Twitter Sentiment Polarity to predict the trend of the stock </a:t>
          </a:r>
        </a:p>
      </dsp:txBody>
      <dsp:txXfrm>
        <a:off x="8384760" y="2223395"/>
        <a:ext cx="2539866" cy="152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E7D6-E70F-A4F0-877D-A8DC6FF0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1A8CB-AA84-205A-1E92-CF83669DD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27082-BC68-9EF9-6E67-09BBC4D6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69601-20BA-5F9E-FA81-BC68E80E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6F85D-6C30-FC34-589E-FB89D484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3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C7F9-4AC6-7830-AFF2-C0A85261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5C51E-2154-D5ED-B5AB-8D4081F6C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DDA0D-C8A5-AF90-B5DF-5EC6A9C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B52F-6562-EDE7-AF28-E13E1F70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E5E8-2B49-3580-655F-0CD01BE5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3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83DFA-7854-6B17-2AFC-44565082B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CC6E-D533-8F98-B401-3C8C462B9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216AF-3B47-F57E-9BEE-470BF7CF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FFAE-4DC8-FE90-CABE-DC98FED2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24CF-81A0-0A6F-AA11-76BAF170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3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3085-C3BA-0107-024D-E61D2BD3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53FA-1536-13AA-9B1B-A3BF4731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B36B-0E54-EF49-95AA-0CCCCB24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12CBB-554C-EF19-19E8-636B8A32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98E5-F77C-825B-99C2-648C59D0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FE52-A39B-69C0-B497-DF23779B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CC5B2-BC0C-A4E9-52E8-B10A4D33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A59C-FAB5-F8FC-2C09-BA9FA33F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2326-255C-38D5-DB68-67E96435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3506-E628-3F75-2606-C0740BB7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174D-BCEA-425D-7E30-26E7D79C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5617-4AAE-48D5-222A-C60F6C179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1218-4357-D651-87E2-E457526DE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6F95C-E5C9-FF7E-A952-C4B7F2EC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B105A-D506-8DC1-B9FD-8BC66A85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B919E-0C50-B074-B678-CCBC997E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A4DF-6869-6CDC-2871-88F65780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E91D-6D8E-C295-37EA-183E5BF2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BE3E3-9B2D-E6AD-7385-D627BD8BE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5F201-CB0A-5C0B-2378-DA3D9DF92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5C1D5-27C4-6EAE-46C4-E93C79223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F482C-16B7-EFEE-E698-93DDE787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5BD2E-D6E1-B60D-DF8A-56653BAB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2E355-0AFA-217C-2385-C8A5A5C0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1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4D3E-3C5A-27C9-0D89-833498C7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F924E-FFA9-8D61-92A8-26CC1E41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E076-87A6-7B5F-9955-4B4727EA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2E21-CDCF-BF74-0716-9DC2B7B0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CE4ED-CE2F-B27A-397B-646955C4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C7B94-0D6D-5973-DC20-619179DE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FA6E-5821-52AC-593C-FE6D76C6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EBE6-F7D3-F38D-3DAB-843841E7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F69C-06AB-9E68-43C1-660FB79A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54354-0E51-C198-C866-133ADBC6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4D91-1A14-A522-1344-CF915F06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0B19F-E343-4DB4-189C-87AF418B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A05D4-AB67-8145-E0E6-C71359E9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0EE-B756-91E1-A195-17685E96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492BB-1312-F0C3-A410-FDD20F9A2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0F9E9-3011-0CA5-90C4-FFE39A2CD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439B4-352D-C3D2-1CE0-4EDE7F3C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890A9-F937-0AE4-CF09-F3F80EFB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6580-FC46-42AD-B5AE-0DB7044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2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4B23D-DD6F-7590-3104-5492B56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07EA-5A83-3FBF-D87A-FBC92ED7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2971-6922-7D02-A792-69C410B21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B07E-DCC9-49D3-A245-E47629B2588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25B9-48AA-784D-5BAE-4C9F67A6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C6F7-1103-4170-B849-08C08309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B162-4737-407E-AEFF-88BA760F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FE241A3-D71A-8633-1099-3A20AEC90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48" name="Rectangle 46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FCD4F-2050-8DD5-D388-CBE74A1C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on Stock Market using Twitter Data</a:t>
            </a:r>
            <a:br>
              <a:rPr lang="en-US" sz="3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A4C33-A4F9-6064-798A-9EDA4AC8D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3884037"/>
            <a:ext cx="7459980" cy="468888"/>
          </a:xfrm>
        </p:spPr>
        <p:txBody>
          <a:bodyPr>
            <a:normAutofit lnSpcReduction="10000"/>
          </a:bodyPr>
          <a:lstStyle/>
          <a:p>
            <a:r>
              <a:rPr lang="en-US" sz="1000" b="1" dirty="0"/>
              <a:t>Team Members</a:t>
            </a:r>
          </a:p>
          <a:p>
            <a:r>
              <a:rPr lang="en-US" sz="1000" dirty="0"/>
              <a:t>Gopi Krishna Sure, Sweety Makwana, Nikhil </a:t>
            </a:r>
            <a:r>
              <a:rPr lang="en-US" sz="1000" dirty="0" err="1"/>
              <a:t>Rangineni</a:t>
            </a:r>
            <a:r>
              <a:rPr lang="en-US" sz="1000" dirty="0"/>
              <a:t>, Gayathri </a:t>
            </a:r>
            <a:r>
              <a:rPr lang="en-US" sz="1000" dirty="0" err="1"/>
              <a:t>Katukojwala</a:t>
            </a:r>
            <a:r>
              <a:rPr lang="en-US" sz="1000" dirty="0"/>
              <a:t> </a:t>
            </a:r>
          </a:p>
        </p:txBody>
      </p:sp>
      <p:cxnSp>
        <p:nvCxnSpPr>
          <p:cNvPr id="50" name="Straight Connector 48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296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4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1FCE8-DF59-81B3-0DF8-D02890E7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BF0F-81F2-458D-D8F0-2B4A0281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/>
              <a:t>https://www.kaggle.com/</a:t>
            </a:r>
          </a:p>
          <a:p>
            <a:r>
              <a:rPr lang="en-US" sz="1700"/>
              <a:t>https://finance.yahoo.com/</a:t>
            </a:r>
          </a:p>
          <a:p>
            <a:r>
              <a:rPr lang="en-US" sz="1700"/>
              <a:t>https://data.world/crowdflower/apple-twitter-sentiment</a:t>
            </a:r>
          </a:p>
          <a:p>
            <a:r>
              <a:rPr lang="en-US" sz="1700"/>
              <a:t>https://www.ncbi.nlm.nih.gov/pmc/articles/PMC7959635/</a:t>
            </a:r>
          </a:p>
          <a:p>
            <a:r>
              <a:rPr lang="en-US" sz="1700"/>
              <a:t>https://www.kaggle.com/datasets/ankurzing/sentiment-analysis-for-financial-news</a:t>
            </a:r>
          </a:p>
          <a:p>
            <a:r>
              <a:rPr lang="en-US" sz="1700"/>
              <a:t>https://monkeylearn.com/blog/sentiment-analysis-of-twitter/</a:t>
            </a:r>
          </a:p>
          <a:p>
            <a:r>
              <a:rPr lang="en-US" sz="1700"/>
              <a:t>Go, Alec, Lei Huang, and Richa Bhayani. "Twitter sentiment analysis." Entropy 17 (2009): 252.</a:t>
            </a:r>
          </a:p>
          <a:p>
            <a:r>
              <a:rPr lang="en-US" sz="1700"/>
              <a:t>Kouloumpis, Efthymios, Theresa Wilson, and Johanna Moore. "Twitter sentiment analysis: The good the bad and the omg!." Proceedings of the international AAAI conference on web and social media. Vol. 5. No. 1. 2011.</a:t>
            </a:r>
          </a:p>
          <a:p>
            <a:r>
              <a:rPr lang="en-US" sz="1700"/>
              <a:t>https://www.nltk.org/</a:t>
            </a:r>
          </a:p>
          <a:p>
            <a:r>
              <a:rPr lang="en-US" sz="1700"/>
              <a:t>https://developer.twitter.com/en/docs/twitter-api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32660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43DA4-F76A-BD2E-386C-911C28BE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DCC4DC5-F1B5-4103-914D-44114938C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880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96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FC0F8-03E0-9971-BE0E-7B57A742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8A6EAFD-BD3E-5418-E1DB-6DBE3E4AD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57454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95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4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6428-7B2B-6F05-3AC8-E77F69C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Dataset 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EAA311-858E-1E2B-E4A8-ED210335A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84" b="13786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F924-B6F8-5BD8-4673-F855944D7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Create dataset using live Twitter API</a:t>
            </a:r>
          </a:p>
          <a:p>
            <a:r>
              <a:rPr lang="en-US" sz="1800" dirty="0"/>
              <a:t>Search keywords: ‘Tesla’, ‘#TSLA’, and ‘</a:t>
            </a:r>
            <a:r>
              <a:rPr lang="en-US" sz="1800" dirty="0" err="1"/>
              <a:t>YahooFinance</a:t>
            </a:r>
            <a:r>
              <a:rPr lang="en-US" sz="1800" dirty="0"/>
              <a:t> and tesla’</a:t>
            </a:r>
          </a:p>
          <a:p>
            <a:r>
              <a:rPr lang="en-US" sz="1800" dirty="0"/>
              <a:t>Analyze and Preprocess before feeding the NLP model.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52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4FD4F-155D-4DE3-C43B-5A83D0BC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636AD-2E52-589A-DB27-7349C1ECB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407" y="467208"/>
            <a:ext cx="427978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5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9F9B8-5B55-F118-1621-0340027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Design of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BE397-880C-55EE-B902-94CF2B6CC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7741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0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4CEDA-E069-D326-F5E9-396E59E9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Analysis</a:t>
            </a:r>
            <a:br>
              <a:rPr lang="en-US" sz="5400"/>
            </a:br>
            <a:endParaRPr lang="en-US" sz="5400"/>
          </a:p>
        </p:txBody>
      </p:sp>
      <p:sp>
        <p:nvSpPr>
          <p:cNvPr id="126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8FF49F0-A2E4-B16B-F7A7-C9D146F4BD8E}"/>
              </a:ext>
            </a:extLst>
          </p:cNvPr>
          <p:cNvSpPr txBox="1">
            <a:spLocks/>
          </p:cNvSpPr>
          <p:nvPr/>
        </p:nvSpPr>
        <p:spPr>
          <a:xfrm>
            <a:off x="630936" y="2807167"/>
            <a:ext cx="3895522" cy="33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WordCloud for positive and negative words</a:t>
            </a:r>
          </a:p>
          <a:p>
            <a:r>
              <a:rPr lang="en-US" sz="2200"/>
              <a:t>Frequency of Unique words for positive and negative words </a:t>
            </a:r>
          </a:p>
          <a:p>
            <a:r>
              <a:rPr lang="en-US" sz="2200"/>
              <a:t>Length and frequency of positive and negative Sentences </a:t>
            </a:r>
          </a:p>
          <a:p>
            <a:endParaRPr lang="en-US" sz="22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0A6022-27D4-6E89-5928-CFAD4917B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4520164" y="447715"/>
            <a:ext cx="3898920" cy="2193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AC913-F745-A7C0-2D1D-B26C11A22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8" r="16069" b="1"/>
          <a:stretch/>
        </p:blipFill>
        <p:spPr>
          <a:xfrm>
            <a:off x="8247888" y="421166"/>
            <a:ext cx="3785616" cy="212942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03FB2-C538-F1EC-0E37-3977D3213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3557" b="1"/>
          <a:stretch/>
        </p:blipFill>
        <p:spPr>
          <a:xfrm>
            <a:off x="4526277" y="3517954"/>
            <a:ext cx="3887279" cy="2186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E3612-9F21-8827-4C85-723693B9C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07"/>
          <a:stretch/>
        </p:blipFill>
        <p:spPr>
          <a:xfrm>
            <a:off x="8247888" y="3517954"/>
            <a:ext cx="3785616" cy="212941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24B1E4-B259-2F25-D8D9-9879AF0F37A9}"/>
              </a:ext>
            </a:extLst>
          </p:cNvPr>
          <p:cNvCxnSpPr>
            <a:cxnSpLocks/>
          </p:cNvCxnSpPr>
          <p:nvPr/>
        </p:nvCxnSpPr>
        <p:spPr>
          <a:xfrm flipV="1">
            <a:off x="4520164" y="3086100"/>
            <a:ext cx="7513340" cy="4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0C0271-6FFA-A335-1DEA-124561FAC52A}"/>
              </a:ext>
            </a:extLst>
          </p:cNvPr>
          <p:cNvCxnSpPr/>
          <p:nvPr/>
        </p:nvCxnSpPr>
        <p:spPr>
          <a:xfrm>
            <a:off x="8247888" y="165100"/>
            <a:ext cx="0" cy="602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1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74380-2B18-4365-DA43-95CA753F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Naïve Bayes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7C39-E313-B5A8-E5F6-1DC8B757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the naïve bayes algorithm in our project for the classification and the sentimental analysis part. Multinomial naïve bayes along with naïve bayes algorithm are used in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project.Naïve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bayes is one of the algorithms that is based on the bayes theorem.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53767-BB04-A2A5-39F6-86D047FA3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9" r="7237"/>
          <a:stretch/>
        </p:blipFill>
        <p:spPr>
          <a:xfrm>
            <a:off x="5707458" y="2624909"/>
            <a:ext cx="5497201" cy="298849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1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037B3-56EE-B847-71CD-BB700368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EFDE-798A-7232-6387-6E30FCF5D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elow graph shows there are more number of positive sentiment in the tweets which may indicate that the stock price may rise in the coming days or the next day.</a:t>
            </a:r>
          </a:p>
          <a:p>
            <a:r>
              <a:rPr 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results may change when we use the whole twitter data for Tesla in the project and we may get more accurate results using the whole twitter stock data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B23EA8-B471-77B2-61D2-A9E89010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82" y="347472"/>
            <a:ext cx="4661647" cy="297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1FFE15-85EB-26EE-25B6-5A0F766409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65" b="-1"/>
          <a:stretch/>
        </p:blipFill>
        <p:spPr>
          <a:xfrm>
            <a:off x="7093261" y="3566160"/>
            <a:ext cx="434028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5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847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Sentiment Analysis on Stock Market using Twitter Data </vt:lpstr>
      <vt:lpstr>Introduction</vt:lpstr>
      <vt:lpstr>Background</vt:lpstr>
      <vt:lpstr>Dataset </vt:lpstr>
      <vt:lpstr>Model Diagram</vt:lpstr>
      <vt:lpstr>Design of Features</vt:lpstr>
      <vt:lpstr>Analysis </vt:lpstr>
      <vt:lpstr>Naïve Bayes</vt:lpstr>
      <vt:lpstr>Results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gopikrishna sure;Sweety Makwana</dc:creator>
  <cp:lastModifiedBy>Sweety Makwana</cp:lastModifiedBy>
  <cp:revision>33</cp:revision>
  <dcterms:created xsi:type="dcterms:W3CDTF">2022-11-28T20:35:28Z</dcterms:created>
  <dcterms:modified xsi:type="dcterms:W3CDTF">2022-11-28T23:25:06Z</dcterms:modified>
</cp:coreProperties>
</file>