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3</a:t>
            </a:r>
            <a:r>
              <a:rPr b="1" dirty="0" sz="2400" lang="en-US"/>
              <a:t>7</a:t>
            </a:r>
            <a:r>
              <a:rPr b="1" dirty="0" sz="2400" lang="en-US"/>
              <a:t>,</a:t>
            </a:r>
            <a:r>
              <a:rPr b="1" dirty="0" sz="2400" lang="en-US"/>
              <a:t>unm1455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3</a:t>
            </a:r>
            <a:r>
              <a:rPr b="1" dirty="0" sz="2400" lang="en-US"/>
              <a:t>7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2024-03-23T16:07:22Z</dcterms:created>
  <dcterms:modified xsi:type="dcterms:W3CDTF">2024-09-12T05:48:44Z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1db43faf872547daa4d4118125aab951</vt:lpwstr>
  </property>
</Properties>
</file>