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16842-71DC-1EA1-88FB-3A918D06D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54DB59-7E23-CA60-9FBD-422E3839E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F0CD47-2973-A58A-2263-8E24382D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CCE-9219-4D26-B3D7-51348CFD1A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BF2E0-2C22-C895-FEFD-BD990C08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10F258-0CF1-3EF1-B3DA-CB134D32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5A2-9A56-4F3F-ADD2-8C409DB77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7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CC107A-1BBA-E987-DE9A-7A0F3803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72FEBC-8F89-20A3-F1F5-DB1BFF552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5B719D-09CB-00C8-10B5-080F22FC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CCE-9219-4D26-B3D7-51348CFD1A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F3F92F-31BF-A06F-F14B-63855715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8BF74-9189-321C-0321-E5DF48C1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5A2-9A56-4F3F-ADD2-8C409DB77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17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02D5CD-5200-B067-BB8A-AD56B03BC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914B8-71C6-5284-0019-FDB7B3B1C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CF24C-241C-4775-3B1E-35D0CDB5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CCE-9219-4D26-B3D7-51348CFD1A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67D6A1-D7CF-AEAB-44D3-6C9E8D2B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247C41-27B2-4354-6144-7D173D34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5A2-9A56-4F3F-ADD2-8C409DB77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47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D0B8A-BDF4-AE31-DA7A-EDF4FAD5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84C286-82A2-EB03-64D0-A3D7E4E0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A781E7-C036-7F59-60C1-38464127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CCE-9219-4D26-B3D7-51348CFD1A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251A74-407D-C8D9-1384-A8091FE8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C4F0ED-C8D5-0CD9-19C8-50D71D0E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5A2-9A56-4F3F-ADD2-8C409DB77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7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E7698-1F73-8169-F0C4-15C6D59E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50878F-4916-005B-2768-D3F58E77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F3C6A4-A5C4-731B-0523-784D60BB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CCE-9219-4D26-B3D7-51348CFD1A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80CAD-C447-44F8-B663-6141817B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F924AC-31BC-F724-AC2B-AC2F2768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5A2-9A56-4F3F-ADD2-8C409DB77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70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F1D71-79B2-0A01-21F5-82682318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DC6265-20BA-74AA-3EF7-3951F511C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07A257-4BF3-EC16-25E5-F619A7D17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844349-0ED0-4CAC-9867-A5E9F076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CCE-9219-4D26-B3D7-51348CFD1A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C45414-88BA-7158-5720-D7C2CF29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0150D6-2065-C63C-6BCC-EDDD6C66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5A2-9A56-4F3F-ADD2-8C409DB77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63792-A67D-9D7E-F59B-2F8828F0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8678D8-67EA-9CD0-0444-76CAC5C3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E5E2F-175D-D735-4E55-414A9C3EF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2F52E0-97D7-9FCF-2C41-CC0E19421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160BFF-5495-513E-D04C-F51C14975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16FE2A-F138-A5AE-1ABC-5F0C502C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CCE-9219-4D26-B3D7-51348CFD1A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AD0AB3-85AD-0E5C-1FB3-1717A521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6DC578-ABCB-C8FA-5B1F-CC6AB21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5A2-9A56-4F3F-ADD2-8C409DB77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8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2735B-41EC-2DAD-02E3-39F3F82B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675181-3EE5-1B4A-2FC4-50ECC45F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CCE-9219-4D26-B3D7-51348CFD1A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ECADA7-47EF-71A8-47C8-D28EED47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F4C7B9-0FDF-823B-8EFC-CD46A062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5A2-9A56-4F3F-ADD2-8C409DB77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10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611ECC-9DCC-BD3D-E77A-9864DDDC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CCE-9219-4D26-B3D7-51348CFD1A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07B2CF-7367-9B75-9C0B-E622455C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8AA8B1-CFA8-8F2A-0B69-BD8125E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5A2-9A56-4F3F-ADD2-8C409DB77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6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5B42B-39EC-E5E0-9926-3D37883F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1B82E6-A953-950D-92F8-56F6BC21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2152B7-20EE-B78A-10BA-F935B081F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61C9CD-3AC7-2B8F-6D22-F76CC0AA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CCE-9219-4D26-B3D7-51348CFD1A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731936-EFCF-45A3-0E24-ADFDEA64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B92785-5A12-1F58-C077-FEDA7808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5A2-9A56-4F3F-ADD2-8C409DB77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35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ED0A8-F028-138F-CE00-BA90FD17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19CCA8-CF3C-0E15-55A5-899BF8ED5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4853F9-027A-D982-130C-F74AA2137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08C7ED-168D-2A9D-DB1C-6BEB4020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8CCE-9219-4D26-B3D7-51348CFD1A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5FACC1-5120-E711-8E07-C7A8D6A7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B49CBA-B67B-91A8-1F5E-3CB18EF0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A5A2-9A56-4F3F-ADD2-8C409DB77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48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DE7231-BFD1-D92C-BD1F-DB09F061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6AF395-CBC4-90D8-D2C1-8BF34B9D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8A7173-A5E7-309C-C493-DB65CCE8B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D8CCE-9219-4D26-B3D7-51348CFD1AE2}" type="datetimeFigureOut">
              <a:rPr kumimoji="1" lang="ja-JP" altLang="en-US" smtClean="0"/>
              <a:t>2024/2/20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4E6FF-D856-EF29-7FE5-34C431633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89A1A2-8199-2CA7-B468-99A5CDC16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A5A2-9A56-4F3F-ADD2-8C409DB77D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3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37682-45BF-AA3D-76CD-42A9124E5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対応あり（参加者内の）</a:t>
            </a:r>
            <a:br>
              <a:rPr kumimoji="1" lang="en-US" altLang="ja-JP" dirty="0"/>
            </a:br>
            <a:r>
              <a:rPr kumimoji="1" lang="ja-JP" altLang="en-US" dirty="0"/>
              <a:t>一元配置分散分析の結果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8A9726-45DA-EA2D-4C58-6B301B16A525}"/>
              </a:ext>
            </a:extLst>
          </p:cNvPr>
          <p:cNvSpPr txBox="1"/>
          <p:nvPr/>
        </p:nvSpPr>
        <p:spPr>
          <a:xfrm>
            <a:off x="3714064" y="4457343"/>
            <a:ext cx="32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0 </a:t>
            </a:r>
            <a:r>
              <a:rPr kumimoji="1" lang="ja-JP" altLang="en-US" dirty="0"/>
              <a:t>　</a:t>
            </a:r>
            <a:r>
              <a:rPr lang="ja-JP" altLang="en-US" dirty="0"/>
              <a:t>基本統計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98D5CF8-01A5-2438-8C85-55695217C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38815"/>
              </p:ext>
            </p:extLst>
          </p:nvPr>
        </p:nvGraphicFramePr>
        <p:xfrm>
          <a:off x="3083209" y="5011341"/>
          <a:ext cx="50437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059">
                  <a:extLst>
                    <a:ext uri="{9D8B030D-6E8A-4147-A177-3AD203B41FA5}">
                      <a16:colId xmlns:a16="http://schemas.microsoft.com/office/drawing/2014/main" val="2542429951"/>
                    </a:ext>
                  </a:extLst>
                </a:gridCol>
                <a:gridCol w="535733">
                  <a:extLst>
                    <a:ext uri="{9D8B030D-6E8A-4147-A177-3AD203B41FA5}">
                      <a16:colId xmlns:a16="http://schemas.microsoft.com/office/drawing/2014/main" val="3862034042"/>
                    </a:ext>
                  </a:extLst>
                </a:gridCol>
                <a:gridCol w="1222310">
                  <a:extLst>
                    <a:ext uri="{9D8B030D-6E8A-4147-A177-3AD203B41FA5}">
                      <a16:colId xmlns:a16="http://schemas.microsoft.com/office/drawing/2014/main" val="1513499854"/>
                    </a:ext>
                  </a:extLst>
                </a:gridCol>
                <a:gridCol w="1710652">
                  <a:extLst>
                    <a:ext uri="{9D8B030D-6E8A-4147-A177-3AD203B41FA5}">
                      <a16:colId xmlns:a16="http://schemas.microsoft.com/office/drawing/2014/main" val="1638357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平均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標本標準偏差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90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1.6000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0.7118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22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2.3333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0.5963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6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1.8000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0.8327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47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45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9440092-26FE-8DB0-F0D0-B766EF9B9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51774"/>
              </p:ext>
            </p:extLst>
          </p:nvPr>
        </p:nvGraphicFramePr>
        <p:xfrm>
          <a:off x="1477106" y="722422"/>
          <a:ext cx="863991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985">
                  <a:extLst>
                    <a:ext uri="{9D8B030D-6E8A-4147-A177-3AD203B41FA5}">
                      <a16:colId xmlns:a16="http://schemas.microsoft.com/office/drawing/2014/main" val="3936853993"/>
                    </a:ext>
                  </a:extLst>
                </a:gridCol>
                <a:gridCol w="1439985">
                  <a:extLst>
                    <a:ext uri="{9D8B030D-6E8A-4147-A177-3AD203B41FA5}">
                      <a16:colId xmlns:a16="http://schemas.microsoft.com/office/drawing/2014/main" val="471850935"/>
                    </a:ext>
                  </a:extLst>
                </a:gridCol>
                <a:gridCol w="1439985">
                  <a:extLst>
                    <a:ext uri="{9D8B030D-6E8A-4147-A177-3AD203B41FA5}">
                      <a16:colId xmlns:a16="http://schemas.microsoft.com/office/drawing/2014/main" val="91554239"/>
                    </a:ext>
                  </a:extLst>
                </a:gridCol>
                <a:gridCol w="1439985">
                  <a:extLst>
                    <a:ext uri="{9D8B030D-6E8A-4147-A177-3AD203B41FA5}">
                      <a16:colId xmlns:a16="http://schemas.microsoft.com/office/drawing/2014/main" val="1360834147"/>
                    </a:ext>
                  </a:extLst>
                </a:gridCol>
                <a:gridCol w="1439985">
                  <a:extLst>
                    <a:ext uri="{9D8B030D-6E8A-4147-A177-3AD203B41FA5}">
                      <a16:colId xmlns:a16="http://schemas.microsoft.com/office/drawing/2014/main" val="763701924"/>
                    </a:ext>
                  </a:extLst>
                </a:gridCol>
                <a:gridCol w="1439985">
                  <a:extLst>
                    <a:ext uri="{9D8B030D-6E8A-4147-A177-3AD203B41FA5}">
                      <a16:colId xmlns:a16="http://schemas.microsoft.com/office/drawing/2014/main" val="125640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要因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平方和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自由度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平均平方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分散比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64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subj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.6444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0.9746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803946"/>
                  </a:ext>
                </a:extLst>
              </a:tr>
              <a:tr h="6370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s×A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3111</a:t>
                      </a:r>
                      <a:endParaRPr lang="ja-JP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.6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889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2.1556</a:t>
                      </a:r>
                      <a:endParaRPr lang="ja-JP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0.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3460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0.003**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1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合計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6444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9539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E09E05-7C80-D2C7-2B2D-D5B8AFE39AA1}"/>
              </a:ext>
            </a:extLst>
          </p:cNvPr>
          <p:cNvSpPr txBox="1"/>
          <p:nvPr/>
        </p:nvSpPr>
        <p:spPr>
          <a:xfrm>
            <a:off x="8932984" y="2659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**p&lt;</a:t>
            </a:r>
            <a:r>
              <a:rPr lang="en-US" altLang="ja-JP" dirty="0"/>
              <a:t>0</a:t>
            </a:r>
            <a:r>
              <a:rPr lang="ja-JP" altLang="en-US" dirty="0"/>
              <a:t>.01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81D68C-C800-859F-83C1-E20CA64AB741}"/>
              </a:ext>
            </a:extLst>
          </p:cNvPr>
          <p:cNvSpPr txBox="1"/>
          <p:nvPr/>
        </p:nvSpPr>
        <p:spPr>
          <a:xfrm>
            <a:off x="2098431" y="353090"/>
            <a:ext cx="739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1 </a:t>
            </a:r>
            <a:r>
              <a:rPr kumimoji="1" lang="ja-JP" altLang="en-US" dirty="0"/>
              <a:t>　実験条件における参加者内の一元配置分散分析の結果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E875D5-7479-3BA3-9567-7323615993B1}"/>
              </a:ext>
            </a:extLst>
          </p:cNvPr>
          <p:cNvSpPr txBox="1"/>
          <p:nvPr/>
        </p:nvSpPr>
        <p:spPr>
          <a:xfrm>
            <a:off x="1405479" y="2603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A: </a:t>
            </a:r>
            <a:r>
              <a:rPr lang="ja-JP" altLang="en-US" dirty="0"/>
              <a:t>実験条件</a:t>
            </a:r>
            <a:r>
              <a:rPr lang="en-US" altLang="ja-JP" dirty="0"/>
              <a:t>(A1: </a:t>
            </a:r>
            <a:r>
              <a:rPr lang="ja-JP" altLang="en-US" dirty="0"/>
              <a:t>条件</a:t>
            </a:r>
            <a:r>
              <a:rPr lang="en-US" altLang="ja-JP" dirty="0"/>
              <a:t>A, A2: </a:t>
            </a:r>
            <a:r>
              <a:rPr lang="ja-JP" altLang="en-US" dirty="0"/>
              <a:t>条件</a:t>
            </a:r>
            <a:r>
              <a:rPr lang="en-US" altLang="ja-JP" dirty="0"/>
              <a:t>B, A3: </a:t>
            </a:r>
            <a:r>
              <a:rPr lang="ja-JP" altLang="en-US" dirty="0"/>
              <a:t>条件</a:t>
            </a:r>
            <a:r>
              <a:rPr lang="en-US" altLang="ja-JP" dirty="0"/>
              <a:t>C)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F787EE-76C1-92BB-3E68-8B843F2EE4D0}"/>
              </a:ext>
            </a:extLst>
          </p:cNvPr>
          <p:cNvSpPr txBox="1"/>
          <p:nvPr/>
        </p:nvSpPr>
        <p:spPr>
          <a:xfrm>
            <a:off x="2819356" y="4376141"/>
            <a:ext cx="320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　多重比較検定の結果</a:t>
            </a:r>
          </a:p>
        </p:txBody>
      </p:sp>
      <p:graphicFrame>
        <p:nvGraphicFramePr>
          <p:cNvPr id="16" name="表 16">
            <a:extLst>
              <a:ext uri="{FF2B5EF4-FFF2-40B4-BE49-F238E27FC236}">
                <a16:creationId xmlns:a16="http://schemas.microsoft.com/office/drawing/2014/main" id="{F15ACCA8-9355-2585-78D7-C970ACB55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47226"/>
              </p:ext>
            </p:extLst>
          </p:nvPr>
        </p:nvGraphicFramePr>
        <p:xfrm>
          <a:off x="2624827" y="4873591"/>
          <a:ext cx="3594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997">
                  <a:extLst>
                    <a:ext uri="{9D8B030D-6E8A-4147-A177-3AD203B41FA5}">
                      <a16:colId xmlns:a16="http://schemas.microsoft.com/office/drawing/2014/main" val="729950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A &lt; B    (p = 0.0167)*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8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A = C    (p = 0.0500)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40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B &gt; C    (p = 0.0250)*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516311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9ACF4D-8BE7-900A-AE06-DA15FB3B0BB6}"/>
              </a:ext>
            </a:extLst>
          </p:cNvPr>
          <p:cNvSpPr txBox="1"/>
          <p:nvPr/>
        </p:nvSpPr>
        <p:spPr>
          <a:xfrm>
            <a:off x="6447692" y="5516345"/>
            <a:ext cx="1477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*p&lt;</a:t>
            </a:r>
            <a:r>
              <a:rPr lang="en-US" altLang="ja-JP" dirty="0"/>
              <a:t>0</a:t>
            </a:r>
            <a:r>
              <a:rPr lang="ja-JP" altLang="en-US" dirty="0"/>
              <a:t>.0</a:t>
            </a:r>
            <a:r>
              <a:rPr lang="en-US" altLang="ja-JP" dirty="0"/>
              <a:t>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692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145</Words>
  <Application>Microsoft Office PowerPoint</Application>
  <PresentationFormat>ワイド画面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メイリオ</vt:lpstr>
      <vt:lpstr>Arial</vt:lpstr>
      <vt:lpstr>Office テーマ</vt:lpstr>
      <vt:lpstr>対応あり（参加者内の） 一元配置分散分析の結果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対応あり（参加者内の） 一元配置分散分析の結果</dc:title>
  <dc:creator>島田匠悟</dc:creator>
  <cp:lastModifiedBy>小島　優希也</cp:lastModifiedBy>
  <cp:revision>16</cp:revision>
  <dcterms:created xsi:type="dcterms:W3CDTF">2023-06-22T09:06:55Z</dcterms:created>
  <dcterms:modified xsi:type="dcterms:W3CDTF">2024-02-20T03:21:59Z</dcterms:modified>
</cp:coreProperties>
</file>