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321" r:id="rId2"/>
    <p:sldId id="322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FFFF"/>
    <a:srgbClr val="0000CC"/>
    <a:srgbClr val="C9A4E4"/>
    <a:srgbClr val="FF3399"/>
    <a:srgbClr val="A86ED4"/>
    <a:srgbClr val="A5A5A5"/>
    <a:srgbClr val="ED7D31"/>
    <a:srgbClr val="997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14" autoAdjust="0"/>
    <p:restoredTop sz="97419" autoAdjust="0"/>
  </p:normalViewPr>
  <p:slideViewPr>
    <p:cSldViewPr snapToGrid="0">
      <p:cViewPr varScale="1">
        <p:scale>
          <a:sx n="161" d="100"/>
          <a:sy n="161" d="100"/>
        </p:scale>
        <p:origin x="19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FF65C-9091-4723-98CF-1BEA338658FB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32CA3-8BCC-4FE7-8246-F131E339C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03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B4D4DE-B784-0D3D-3B2A-CC9ADF554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C0D0875-C3C0-4295-1057-FAC75713C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3A3835-3538-D02D-997D-D8C0327D1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36B8-776D-4B4A-9F41-4696525363F8}" type="datetime1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3BF50E-3947-E10C-EFA8-A005510A0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3BAB9A-0201-3552-9DF4-75D9A208C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8C4A-281D-456F-B1B5-DFF3FFC7FC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28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F9C49A-5398-0BA7-52E9-9374A63A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7B1166-0D20-A595-C5BF-84D6F18AE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90D381-2FD7-D493-BA14-115131A0B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1B6D-9FE1-49E2-9B98-6E6D0D0CF1A6}" type="datetime1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EF0C1D-CFF7-B2E4-54A0-40F16AE4D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A15EDC-BBAA-98AD-43D7-D5C5A1B8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8C4A-281D-456F-B1B5-DFF3FFC7FC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421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C585B58-DF86-E063-619E-920592142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CE4307F-3187-25E5-0391-3643403F9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D923B0-2D05-9720-50D4-7CF05582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52A9-A161-4501-944F-2A165160FF58}" type="datetime1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44EFBA-3CDF-4BF4-36E9-D39E4635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C2EBE5-4BC7-6C11-33C0-BF8CFE431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8C4A-281D-456F-B1B5-DFF3FFC7FC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73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6333F-2460-7BEF-6820-5F1B91E9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B55406-C93E-A883-7DDF-7D824023B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1BF5C8-3389-2133-DF09-C29054DF3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1A68-3B8B-4B75-AE1A-B4F3C5C6B6CD}" type="datetime1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9C4B9A-970E-DF97-E196-A6E225C51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EC35A4-A2B7-B38D-E0F6-87504C18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8C4A-281D-456F-B1B5-DFF3FFC7FC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786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39724C-7239-3122-A171-D0FDEC174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3ADDAB-5133-66FA-76BC-328BA1539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E383D7-C344-1A59-C96A-3CA7AF8B0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D394-E7F3-40CE-AF55-421C51F9C7FA}" type="datetime1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6734C7-F64D-83C7-B57D-65457D20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898F01-1D2C-FA11-6D76-1C468F9D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8C4A-281D-456F-B1B5-DFF3FFC7FC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8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438594-126F-5429-2D96-C43041E6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ED0DC8-F622-53EE-9C2B-56C7B1DA6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881A09-923E-4640-3C76-7B5421636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D51A70-D853-0867-AE75-7A6213A9F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291C-3E5A-488E-A281-799BEB2F9B21}" type="datetime1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DDA283-014A-E231-9420-BAFE9BB0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C344D8-4B9C-295E-ADB4-B5B5D0D97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8C4A-281D-456F-B1B5-DFF3FFC7FC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42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DE2D1B-D41F-DE13-F63A-4EFCF4709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C55528-0637-781E-BF6E-483EBF610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3A0A33-CC12-528B-73BE-FCD3B4E71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0BB0410-3D79-684E-7A7F-5937A9645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3FCE6D6-3EFC-62E8-05E6-0320B2848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3E752A-228E-77D7-EE43-5807BADC0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5852-CC3B-45EA-BEDB-DEC2A49DAC56}" type="datetime1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D8149AE-7BC2-5850-CE6C-ED57ADDC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F5703AE-4A97-09EB-F295-08D2B3CD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8C4A-281D-456F-B1B5-DFF3FFC7FC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50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F74F08-046E-4294-FAA4-B6A53871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BD5CA51-CF8E-C824-4ED8-8DA951C02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B849-CFA1-4EE4-BD1B-89C173F81863}" type="datetime1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C4A394C-9931-4BF6-B8AC-79DCC55A8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1DE9C09-96C1-40AF-420F-C7990172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8C4A-281D-456F-B1B5-DFF3FFC7FC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2309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D12AB92-FCE7-37E8-0919-E5C95174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D495-684D-463A-9D3E-D40EEFEF8F80}" type="datetime1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FB84DAE-7B47-3176-BB51-7A5435D9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6039B9B-CE3E-52BE-9921-FE4A0E326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8C4A-281D-456F-B1B5-DFF3FFC7FC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578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063D4C-64C3-BD49-2571-A66E2184F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9D7476-BA3E-D08A-915E-82C8CF7A6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774429-6009-03F2-9210-2B90217E7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4DD18F-7184-5AEB-E6BC-EF7947D0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E9AB-A6D6-4179-A5AB-7FE31807FE8C}" type="datetime1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2D1FFF-E226-08C7-75F7-0BBA75B3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92299E5-8801-1EDB-5843-D283887C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8C4A-281D-456F-B1B5-DFF3FFC7FC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85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4D92C8-15E0-1134-3015-130E7CC5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CB22CD1-80E2-A0BD-FE36-31C519DEFD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C149EB-201E-EDD0-1E8B-989C3DF80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C8D051-843E-814E-226D-8141DC10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FCFD-CE98-49DD-B64B-DE2EC51BDCD0}" type="datetime1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F2FF51-C31C-5A5A-902E-636B8E561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84667A-CBAB-42B1-A5EB-63B6C85D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8C4A-281D-456F-B1B5-DFF3FFC7FC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86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D24EEB-240B-DEAE-B7CB-3650FC1AD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04"/>
            <a:ext cx="12192000" cy="900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864099-6C97-E682-12E9-903E26D39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897148"/>
            <a:ext cx="12191999" cy="5279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A46DE0-9CEE-037C-7AEC-A9F72C99A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EE955-573C-43AC-A439-3AAB46D95749}" type="datetime1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B83E9C-854B-81A2-49D0-F0FF3A9C8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C013B5-313E-E383-C1DC-5D1A456E4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9023" y="6356350"/>
            <a:ext cx="836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fld id="{28498C4A-281D-456F-B1B5-DFF3FFC7FCB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2568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818AAA-20B7-FB15-87C7-83BCA223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ja-JP" altLang="en-US" dirty="0"/>
              <a:t>視点加速度と機械加速度との関係</a:t>
            </a:r>
            <a:br>
              <a:rPr lang="en-US" altLang="ja-JP" dirty="0"/>
            </a:br>
            <a:r>
              <a:rPr lang="ja-JP" altLang="en-US" sz="2800" dirty="0"/>
              <a:t>小島</a:t>
            </a:r>
            <a:r>
              <a:rPr lang="en-US" altLang="ja-JP" sz="2800" dirty="0"/>
              <a:t>2024/03/13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B6F6C9-556E-6EA7-40BC-F866362F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8C4A-281D-456F-B1B5-DFF3FFC7FCB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509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6A079A-4906-EAF1-E818-6ABCFF2BA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視点加速度と機械加速度との関係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58F3CA-E9AB-737B-7B3E-312418BD6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00FF"/>
                </a:solidFill>
              </a:rPr>
              <a:t>青線</a:t>
            </a:r>
            <a:r>
              <a:rPr lang="ja-JP" altLang="en-US" dirty="0"/>
              <a:t>が刺激と前庭感覚が最適な線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3CE6AB-0EB1-818E-3242-94E1DBBB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8C4A-281D-456F-B1B5-DFF3FFC7FCB3}" type="slidenum">
              <a:rPr kumimoji="1" lang="ja-JP" altLang="en-US" smtClean="0"/>
              <a:t>2</a:t>
            </a:fld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8F2CB48-C2BE-1475-EB40-4AE7DD53D101}"/>
              </a:ext>
            </a:extLst>
          </p:cNvPr>
          <p:cNvCxnSpPr/>
          <p:nvPr/>
        </p:nvCxnSpPr>
        <p:spPr>
          <a:xfrm>
            <a:off x="3889167" y="5145974"/>
            <a:ext cx="28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E37A020-6216-0315-046C-589A4164CBA0}"/>
              </a:ext>
            </a:extLst>
          </p:cNvPr>
          <p:cNvCxnSpPr>
            <a:cxnSpLocks/>
          </p:cNvCxnSpPr>
          <p:nvPr/>
        </p:nvCxnSpPr>
        <p:spPr>
          <a:xfrm flipV="1">
            <a:off x="3889167" y="2265974"/>
            <a:ext cx="0" cy="288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7077E48-BDB8-E94C-708D-AF1C1E48B868}"/>
              </a:ext>
            </a:extLst>
          </p:cNvPr>
          <p:cNvSpPr txBox="1"/>
          <p:nvPr/>
        </p:nvSpPr>
        <p:spPr>
          <a:xfrm rot="16200000">
            <a:off x="2966252" y="3408217"/>
            <a:ext cx="1476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視点加速度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B16B42C-5CA7-50E2-0409-0A8FFA2D629C}"/>
              </a:ext>
            </a:extLst>
          </p:cNvPr>
          <p:cNvSpPr txBox="1"/>
          <p:nvPr/>
        </p:nvSpPr>
        <p:spPr>
          <a:xfrm>
            <a:off x="4590918" y="5175661"/>
            <a:ext cx="1476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機械加速度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A7008BFB-17F9-408E-7D32-FFA19708E265}"/>
              </a:ext>
            </a:extLst>
          </p:cNvPr>
          <p:cNvCxnSpPr>
            <a:cxnSpLocks/>
          </p:cNvCxnSpPr>
          <p:nvPr/>
        </p:nvCxnSpPr>
        <p:spPr>
          <a:xfrm flipV="1">
            <a:off x="3889166" y="2265974"/>
            <a:ext cx="1244933" cy="2880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1A28677-EE80-F585-AFFF-E5FE1408AEFC}"/>
              </a:ext>
            </a:extLst>
          </p:cNvPr>
          <p:cNvCxnSpPr>
            <a:cxnSpLocks/>
          </p:cNvCxnSpPr>
          <p:nvPr/>
        </p:nvCxnSpPr>
        <p:spPr>
          <a:xfrm flipV="1">
            <a:off x="3889167" y="2265974"/>
            <a:ext cx="2880000" cy="28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F4FE8E7-6732-A2CF-32EB-B1150636A2C6}"/>
              </a:ext>
            </a:extLst>
          </p:cNvPr>
          <p:cNvSpPr txBox="1"/>
          <p:nvPr/>
        </p:nvSpPr>
        <p:spPr>
          <a:xfrm>
            <a:off x="6800835" y="2123469"/>
            <a:ext cx="282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視点加速度 </a:t>
            </a:r>
            <a:r>
              <a:rPr lang="en-US" altLang="ja-JP" dirty="0"/>
              <a:t>= </a:t>
            </a:r>
            <a:r>
              <a:rPr lang="ja-JP" altLang="en-US" dirty="0"/>
              <a:t>機械加速度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B816B2A-D150-5CA2-7C82-75F16787AA96}"/>
                  </a:ext>
                </a:extLst>
              </p:cNvPr>
              <p:cNvSpPr txBox="1"/>
              <p:nvPr/>
            </p:nvSpPr>
            <p:spPr>
              <a:xfrm>
                <a:off x="2760403" y="1491542"/>
                <a:ext cx="5261526" cy="666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視点加速度</m:t>
                      </m:r>
                      <m:r>
                        <a:rPr lang="en-US" altLang="ja-JP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未知係数</m:t>
                          </m:r>
                          <m:r>
                            <a:rPr lang="en-US" altLang="ja-JP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ja-JP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部屋</m:t>
                          </m:r>
                          <m:r>
                            <a:rPr lang="ja-JP" alt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の</m:t>
                          </m:r>
                          <m:r>
                            <a:rPr lang="ja-JP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大きさ</m:t>
                          </m:r>
                        </m:den>
                      </m:f>
                      <m:r>
                        <a:rPr lang="en-US" altLang="ja-JP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ja-JP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機械加速度</m:t>
                      </m:r>
                    </m:oMath>
                  </m:oMathPara>
                </a14:m>
                <a:endParaRPr kumimoji="1" lang="ja-JP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B816B2A-D150-5CA2-7C82-75F16787A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403" y="1491542"/>
                <a:ext cx="5261526" cy="6667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97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5699</TotalTime>
  <Words>48</Words>
  <Application>Microsoft Office PowerPoint</Application>
  <PresentationFormat>ワイド画面</PresentationFormat>
  <Paragraphs>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メイリオ</vt:lpstr>
      <vt:lpstr>游ゴシック</vt:lpstr>
      <vt:lpstr>Arial</vt:lpstr>
      <vt:lpstr>Cambria Math</vt:lpstr>
      <vt:lpstr>Office テーマ</vt:lpstr>
      <vt:lpstr>視点加速度と機械加速度との関係 小島2024/03/13</vt:lpstr>
      <vt:lpstr>視点加速度と機械加速度との関係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小島　優希也</dc:creator>
  <cp:lastModifiedBy>小島　優希也</cp:lastModifiedBy>
  <cp:revision>990</cp:revision>
  <dcterms:created xsi:type="dcterms:W3CDTF">2023-06-28T07:51:44Z</dcterms:created>
  <dcterms:modified xsi:type="dcterms:W3CDTF">2024-03-13T05:00:14Z</dcterms:modified>
</cp:coreProperties>
</file>