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</p:sldMasterIdLst>
  <p:notesMasterIdLst>
    <p:notesMasterId r:id="rId11"/>
  </p:notesMasterIdLst>
  <p:sldIdLst>
    <p:sldId id="262" r:id="rId8"/>
    <p:sldId id="260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75E7E-5BAF-4B2E-AE08-660714B4CA70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8CDFC-2D96-463A-A755-FF9F9ACEA3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4290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8CDFC-2D96-463A-A755-FF9F9ACEA3B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253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31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06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093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499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641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44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945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39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23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88924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59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484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3264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444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1324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5944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47505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4680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3319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867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18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136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71353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30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3812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47954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39322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6168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71617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9322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0102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8523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71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58055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9005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781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4684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1627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7505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51470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15644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3997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257952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3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2595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3792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61857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360114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82883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269706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961239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656157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7518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879677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34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5039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16403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0733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06478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12948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15678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907286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77427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EC8673-250E-C29B-84D0-B22E57BA0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E05F7D-D181-D620-3F46-0CD74C624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5AD756-76AB-AEDD-A61C-01D2A981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3E3301-C7EB-A6B9-F44A-4159054BA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CD140F-12E0-5F03-7B21-9F4054795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83241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39A864-E834-70B0-16B6-3EB3D68D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572877-9B15-549A-0C2A-0C6F78549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3BCEA7-2B7D-8B26-4DFF-4EC16997D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B50DB0-2916-A429-EB03-32711065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5A7D48-AB5F-A645-66DC-6D9EBA4C9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2458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420795-4D59-B8BE-F1F1-3B00E335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153A73-90BA-50DF-A8FD-270FBCE3B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CBC64B-4D12-0728-1E79-94FF48C8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546065-607B-983B-939D-2B9836486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5F8AC4-2AC6-A5F2-EBA7-601DAD339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02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618089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D918F-C8D1-BEE5-A216-D15B47DCF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40A23B-4511-E824-46AA-4B36D2A12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9854501-1651-A25F-7F8B-7146DEFF6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93CAA9-7E78-7AEC-8031-568F0F8EF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EFEAC8-069B-F71F-5DA1-BBED016B5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B8EFC1-05BF-1CB0-15BE-D63A3620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07292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4E443-C013-73AC-D270-3878A9A6D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6AFF13-76B4-F656-F9E5-800D71985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80FB41-D987-5ED4-8410-0A2E61902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3FE7D15-23C9-7449-EF45-DED43E4BC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0AD2334-5DAA-515E-59B8-C49C0CDBE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ADC7617-E074-EF91-0AAE-66B5D2A62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D16D57E-CC96-40AB-37B8-852B4DE45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201C433-2AD9-5865-C65A-E229EE48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68554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1E3E0B-4C33-0F66-05D8-21430838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1E934DD-9068-9D1C-C086-7151F9E01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293CEAC-C51D-030E-1872-1748419BD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52EABB-82AC-00AA-DED5-8C933318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42232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47D694B-2A55-0192-8673-93EEA1A5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40A70AE-9E7B-A49C-82D0-AB91303E1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1681A9-F4E4-DED6-25F7-CB488A757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74404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75D120-07EC-0918-3546-4725190E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7F2B1B-73D5-251A-D20D-E71AD2E2B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C67906-400B-C250-17F0-F409EC90A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03C012-A6B6-1CF4-7B65-DA0BA217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2F9225-5DA0-249F-1C7A-DFB41274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9EF8DF-BEB5-0878-7C57-482151EA3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98498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DC3ABB-8F87-186A-5E5A-20DA4E454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7304CA5-2C7A-8721-C4DD-E58476D8B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3AD69BF-67AE-F63B-574C-72A54710C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B7F873-14EC-0F8C-460E-B38455594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378054-FDEB-AD0B-2D76-426E2BB12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C46F00-8A0E-31C3-AD47-B2124344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35979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BD5521-0333-6940-0B4F-C477B04B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727E1F-CC55-F14D-244F-A60E262F9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86D38B-9F34-F5E6-1900-6A7FB956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F313CB-D087-702A-F958-5A0FF97A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C3EF49-7FC3-E7BF-DDE5-B022C975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76486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63CEE82-3459-B433-E142-293C6439F9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4FC1065-821C-6E4A-A787-970F92A6D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A85545-7851-5289-5868-70B07F662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311090-ED13-A653-C7F3-7A01B4F63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9E41A6-18D6-D2BE-5B8C-E1497E729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70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755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07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034E946-5FA3-44E5-A5C1-96D1B239C4E6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09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608E3F5-48AD-4C94-9E60-6499A463CFC4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85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608E3F5-48AD-4C94-9E60-6499A463CFC4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76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608E3F5-48AD-4C94-9E60-6499A463CFC4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00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608E3F5-48AD-4C94-9E60-6499A463CFC4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55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608E3F5-48AD-4C94-9E60-6499A463CFC4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12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C903F07-BB76-AD76-4501-519AC0200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FFA254-0E38-BABE-177F-D784E8897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E94715-899F-2C7B-0BAD-E9AB320B7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4E946-5FA3-44E5-A5C1-96D1B239C4E6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B40608-4E82-F443-9286-D115CCF2B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20D7BD-FCA7-70E0-B63D-1130EC81D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54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D100A-DB6A-8320-6166-9F48D0FDF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A0A99CB0-02BD-7EFD-5B73-8608A39ED63A}"/>
              </a:ext>
            </a:extLst>
          </p:cNvPr>
          <p:cNvGrpSpPr/>
          <p:nvPr/>
        </p:nvGrpSpPr>
        <p:grpSpPr>
          <a:xfrm>
            <a:off x="1358629" y="1548372"/>
            <a:ext cx="7875299" cy="3761256"/>
            <a:chOff x="1357514" y="1548372"/>
            <a:chExt cx="7875299" cy="3761256"/>
          </a:xfrm>
        </p:grpSpPr>
        <p:pic>
          <p:nvPicPr>
            <p:cNvPr id="4" name="グラフィックス 3">
              <a:extLst>
                <a:ext uri="{FF2B5EF4-FFF2-40B4-BE49-F238E27FC236}">
                  <a16:creationId xmlns:a16="http://schemas.microsoft.com/office/drawing/2014/main" id="{39F37440-C0FC-0B17-7283-BB7C5F123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19179" y="1548372"/>
              <a:ext cx="7276321" cy="3761256"/>
            </a:xfrm>
            <a:prstGeom prst="rect">
              <a:avLst/>
            </a:prstGeom>
          </p:spPr>
        </p:pic>
        <p:cxnSp>
          <p:nvCxnSpPr>
            <p:cNvPr id="16" name="コネクタ: カギ線 15">
              <a:extLst>
                <a:ext uri="{FF2B5EF4-FFF2-40B4-BE49-F238E27FC236}">
                  <a16:creationId xmlns:a16="http://schemas.microsoft.com/office/drawing/2014/main" id="{87EE2B4E-CF7A-5FAC-7234-42ED6490880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286174" y="2471620"/>
              <a:ext cx="707031" cy="2230812"/>
            </a:xfrm>
            <a:prstGeom prst="bentConnector3">
              <a:avLst>
                <a:gd name="adj1" fmla="val 13233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8D2F8464-EB60-287D-AFDF-B2322657F45E}"/>
                </a:ext>
              </a:extLst>
            </p:cNvPr>
            <p:cNvSpPr txBox="1"/>
            <p:nvPr/>
          </p:nvSpPr>
          <p:spPr>
            <a:xfrm>
              <a:off x="4420922" y="2673312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b="1" dirty="0"/>
                <a:t>*</a:t>
              </a:r>
              <a:endParaRPr kumimoji="1" lang="ja-JP" altLang="en-US" sz="2800" b="1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203DA071-2EBA-57A9-1CCF-6FA5B7AD50A1}"/>
                </a:ext>
              </a:extLst>
            </p:cNvPr>
            <p:cNvSpPr txBox="1"/>
            <p:nvPr/>
          </p:nvSpPr>
          <p:spPr>
            <a:xfrm>
              <a:off x="7127933" y="1718804"/>
              <a:ext cx="20362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b="1" dirty="0"/>
                <a:t>* : p&lt;0.05</a:t>
              </a:r>
              <a:endParaRPr kumimoji="1" lang="ja-JP" altLang="en-US" sz="2800" b="1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F2A1D095-D73D-4B73-1242-F247666B6D59}"/>
                </a:ext>
              </a:extLst>
            </p:cNvPr>
            <p:cNvSpPr txBox="1"/>
            <p:nvPr/>
          </p:nvSpPr>
          <p:spPr>
            <a:xfrm>
              <a:off x="2297042" y="4877586"/>
              <a:ext cx="24544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ctr">
                <a:buAutoNum type="alphaUcPeriod"/>
              </a:pPr>
              <a:r>
                <a:rPr kumimoji="1" lang="ja-JP" altLang="en-US" sz="2000" b="1" dirty="0"/>
                <a:t>手動切替映像</a:t>
              </a:r>
              <a:endParaRPr kumimoji="1" lang="en-US" altLang="ja-JP" sz="2000" b="1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DD483622-EF5C-E3CB-84EF-F9F31DED9F60}"/>
                </a:ext>
              </a:extLst>
            </p:cNvPr>
            <p:cNvSpPr txBox="1"/>
            <p:nvPr/>
          </p:nvSpPr>
          <p:spPr>
            <a:xfrm>
              <a:off x="4547521" y="4877586"/>
              <a:ext cx="24544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/>
                <a:t>B. </a:t>
              </a:r>
              <a:r>
                <a:rPr kumimoji="1" lang="ja-JP" altLang="en-US" sz="2000" b="1" dirty="0"/>
                <a:t>重点重畳映像</a:t>
              </a:r>
              <a:endParaRPr kumimoji="1" lang="en-US" altLang="ja-JP" sz="2000" b="1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10BF856-49C1-A96C-2BEB-0637ACA87756}"/>
                </a:ext>
              </a:extLst>
            </p:cNvPr>
            <p:cNvSpPr txBox="1"/>
            <p:nvPr/>
          </p:nvSpPr>
          <p:spPr>
            <a:xfrm>
              <a:off x="6778331" y="4877586"/>
              <a:ext cx="24544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/>
                <a:t>C. </a:t>
              </a:r>
              <a:r>
                <a:rPr kumimoji="1" lang="ja-JP" altLang="en-US" sz="2000" b="1" dirty="0"/>
                <a:t>自動切替映像</a:t>
              </a:r>
              <a:endParaRPr kumimoji="1" lang="en-US" altLang="ja-JP" sz="2000" b="1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81D79FE6-A0A0-0923-B6AE-A804A239A5EF}"/>
                </a:ext>
              </a:extLst>
            </p:cNvPr>
            <p:cNvSpPr txBox="1"/>
            <p:nvPr/>
          </p:nvSpPr>
          <p:spPr>
            <a:xfrm rot="16200000">
              <a:off x="224102" y="2974727"/>
              <a:ext cx="27284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b="1" dirty="0"/>
                <a:t>同時存在感覚強度</a:t>
              </a:r>
              <a:endParaRPr kumimoji="1" lang="en-US" altLang="ja-JP" sz="2400" b="1" dirty="0"/>
            </a:p>
          </p:txBody>
        </p:sp>
        <p:cxnSp>
          <p:nvCxnSpPr>
            <p:cNvPr id="14" name="コネクタ: カギ線 13">
              <a:extLst>
                <a:ext uri="{FF2B5EF4-FFF2-40B4-BE49-F238E27FC236}">
                  <a16:creationId xmlns:a16="http://schemas.microsoft.com/office/drawing/2014/main" id="{60050B6C-9FEF-4E7C-53F4-E910E5116A7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468444" y="2221574"/>
              <a:ext cx="796072" cy="2222768"/>
            </a:xfrm>
            <a:prstGeom prst="bentConnector3">
              <a:avLst>
                <a:gd name="adj1" fmla="val -2871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F18AC5E3-817B-99A1-B5EB-DB146CB418B7}"/>
                </a:ext>
              </a:extLst>
            </p:cNvPr>
            <p:cNvSpPr txBox="1"/>
            <p:nvPr/>
          </p:nvSpPr>
          <p:spPr>
            <a:xfrm>
              <a:off x="6670733" y="2412456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b="1" dirty="0"/>
                <a:t>*</a:t>
              </a:r>
              <a:endParaRPr kumimoji="1" lang="ja-JP" alt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59327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1790688-C438-30D5-BEA9-2242FC67F319}"/>
              </a:ext>
            </a:extLst>
          </p:cNvPr>
          <p:cNvGrpSpPr/>
          <p:nvPr/>
        </p:nvGrpSpPr>
        <p:grpSpPr>
          <a:xfrm>
            <a:off x="2223544" y="1219912"/>
            <a:ext cx="7992850" cy="4268807"/>
            <a:chOff x="2223544" y="1219912"/>
            <a:chExt cx="7992850" cy="4268807"/>
          </a:xfrm>
        </p:grpSpPr>
        <p:pic>
          <p:nvPicPr>
            <p:cNvPr id="3" name="グラフィックス 2">
              <a:extLst>
                <a:ext uri="{FF2B5EF4-FFF2-40B4-BE49-F238E27FC236}">
                  <a16:creationId xmlns:a16="http://schemas.microsoft.com/office/drawing/2014/main" id="{88BF951B-B502-E6AF-EFA2-30F69900D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22839" y="1219912"/>
              <a:ext cx="7693555" cy="3749756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1F666EC6-36E7-409C-90F6-8C7D39AA5EDC}"/>
                </a:ext>
              </a:extLst>
            </p:cNvPr>
            <p:cNvSpPr txBox="1"/>
            <p:nvPr/>
          </p:nvSpPr>
          <p:spPr>
            <a:xfrm>
              <a:off x="3657349" y="4657722"/>
              <a:ext cx="18437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ctr">
                <a:buAutoNum type="alphaUcPeriod"/>
              </a:pPr>
              <a:r>
                <a:rPr kumimoji="1" lang="ja-JP" altLang="en-US" sz="2400" b="1" dirty="0"/>
                <a:t>単独映像</a:t>
              </a:r>
              <a:endParaRPr kumimoji="1" lang="en-US" altLang="ja-JP" sz="2400" b="1" dirty="0"/>
            </a:p>
            <a:p>
              <a:pPr algn="ctr"/>
              <a:r>
                <a:rPr kumimoji="1" lang="en-US" altLang="ja-JP" sz="2400" b="1" dirty="0"/>
                <a:t>(</a:t>
              </a:r>
              <a:r>
                <a:rPr kumimoji="1" lang="ja-JP" altLang="en-US" sz="2400" b="1" dirty="0"/>
                <a:t>手動切替</a:t>
              </a:r>
              <a:r>
                <a:rPr kumimoji="1" lang="en-US" altLang="ja-JP" sz="2400" b="1" dirty="0"/>
                <a:t>)</a:t>
              </a: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4749EB4E-2D37-1839-D0DD-D53DF2890DA6}"/>
                </a:ext>
              </a:extLst>
            </p:cNvPr>
            <p:cNvSpPr txBox="1"/>
            <p:nvPr/>
          </p:nvSpPr>
          <p:spPr>
            <a:xfrm>
              <a:off x="5944512" y="4657722"/>
              <a:ext cx="18437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/>
                <a:t>B. 2</a:t>
              </a:r>
              <a:r>
                <a:rPr kumimoji="1" lang="ja-JP" altLang="en-US" sz="2400" b="1" dirty="0"/>
                <a:t>重映像</a:t>
              </a:r>
              <a:endParaRPr kumimoji="1" lang="en-US" altLang="ja-JP" sz="2400" b="1" dirty="0"/>
            </a:p>
            <a:p>
              <a:pPr algn="ctr"/>
              <a:r>
                <a:rPr kumimoji="1" lang="en-US" altLang="ja-JP" sz="2400" b="1" dirty="0"/>
                <a:t>(</a:t>
              </a:r>
              <a:r>
                <a:rPr kumimoji="1" lang="ja-JP" altLang="en-US" sz="2400" b="1" dirty="0"/>
                <a:t>手動切替</a:t>
              </a:r>
              <a:r>
                <a:rPr kumimoji="1" lang="en-US" altLang="ja-JP" sz="2400" b="1" dirty="0"/>
                <a:t>)</a:t>
              </a: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9C9BB5E3-7CA4-443D-5ABA-DA484FEC51A0}"/>
                </a:ext>
              </a:extLst>
            </p:cNvPr>
            <p:cNvSpPr txBox="1"/>
            <p:nvPr/>
          </p:nvSpPr>
          <p:spPr>
            <a:xfrm>
              <a:off x="8231675" y="4657722"/>
              <a:ext cx="18437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/>
                <a:t>C. </a:t>
              </a:r>
              <a:r>
                <a:rPr kumimoji="1" lang="ja-JP" altLang="en-US" sz="2400" b="1" dirty="0"/>
                <a:t>単独映像</a:t>
              </a:r>
              <a:endParaRPr kumimoji="1" lang="en-US" altLang="ja-JP" sz="2400" b="1" dirty="0"/>
            </a:p>
            <a:p>
              <a:pPr algn="ctr"/>
              <a:r>
                <a:rPr kumimoji="1" lang="en-US" altLang="ja-JP" sz="2400" b="1" dirty="0"/>
                <a:t>(</a:t>
              </a:r>
              <a:r>
                <a:rPr kumimoji="1" lang="ja-JP" altLang="en-US" sz="2400" b="1" dirty="0"/>
                <a:t>自動切替</a:t>
              </a:r>
              <a:r>
                <a:rPr kumimoji="1" lang="en-US" altLang="ja-JP" sz="2400" b="1" dirty="0"/>
                <a:t>)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71861CD3-F765-E62B-37B3-58286D34D85E}"/>
                </a:ext>
              </a:extLst>
            </p:cNvPr>
            <p:cNvSpPr txBox="1"/>
            <p:nvPr/>
          </p:nvSpPr>
          <p:spPr>
            <a:xfrm rot="16200000">
              <a:off x="1530956" y="3151520"/>
              <a:ext cx="18468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b="1" dirty="0"/>
                <a:t>内訳（</a:t>
              </a:r>
              <a:r>
                <a:rPr kumimoji="1" lang="en-US" altLang="ja-JP" sz="2400" b="1" dirty="0"/>
                <a:t>%</a:t>
              </a:r>
              <a:r>
                <a:rPr kumimoji="1" lang="ja-JP" altLang="en-US" sz="2400" b="1" dirty="0"/>
                <a:t>）</a:t>
              </a:r>
              <a:endParaRPr kumimoji="1" lang="en-US" altLang="ja-JP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2624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3C043E6A-FCD1-4206-9ED9-A3A8976D3F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7085"/>
          <a:stretch/>
        </p:blipFill>
        <p:spPr>
          <a:xfrm>
            <a:off x="2632315" y="1791521"/>
            <a:ext cx="4812196" cy="304412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0CCB8D5-AE07-A01F-FF91-7C93F27A7FA7}"/>
              </a:ext>
            </a:extLst>
          </p:cNvPr>
          <p:cNvSpPr txBox="1"/>
          <p:nvPr/>
        </p:nvSpPr>
        <p:spPr>
          <a:xfrm>
            <a:off x="3467374" y="1935985"/>
            <a:ext cx="194513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四足型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DB9B2DB-E6C5-A595-D82F-45487EDA98A9}"/>
              </a:ext>
            </a:extLst>
          </p:cNvPr>
          <p:cNvSpPr txBox="1"/>
          <p:nvPr/>
        </p:nvSpPr>
        <p:spPr>
          <a:xfrm>
            <a:off x="6149672" y="1939859"/>
            <a:ext cx="129483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車輪型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1495483-CB38-A458-DCEB-E38B9C5FF7E0}"/>
              </a:ext>
            </a:extLst>
          </p:cNvPr>
          <p:cNvSpPr txBox="1"/>
          <p:nvPr/>
        </p:nvSpPr>
        <p:spPr>
          <a:xfrm rot="16200000">
            <a:off x="1365020" y="3323971"/>
            <a:ext cx="2730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切り替えまでの操作時間（秒）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387B318-3F08-8A07-2BDF-AA784E632ADF}"/>
              </a:ext>
            </a:extLst>
          </p:cNvPr>
          <p:cNvSpPr txBox="1"/>
          <p:nvPr/>
        </p:nvSpPr>
        <p:spPr>
          <a:xfrm>
            <a:off x="3729010" y="4597685"/>
            <a:ext cx="2320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/>
              <a:t>A. </a:t>
            </a:r>
            <a:r>
              <a:rPr kumimoji="1" lang="ja-JP" altLang="en-US" sz="1400" b="1" dirty="0"/>
              <a:t>手動切換映像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E58778F-AA4A-D7FE-F6AA-9B5BAE0F92FE}"/>
              </a:ext>
            </a:extLst>
          </p:cNvPr>
          <p:cNvSpPr txBox="1"/>
          <p:nvPr/>
        </p:nvSpPr>
        <p:spPr>
          <a:xfrm>
            <a:off x="5294090" y="4597685"/>
            <a:ext cx="2178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/>
              <a:t>B. </a:t>
            </a:r>
            <a:r>
              <a:rPr kumimoji="1" lang="ja-JP" altLang="en-US" sz="1400" b="1" dirty="0"/>
              <a:t>重点重畳映像</a:t>
            </a:r>
          </a:p>
        </p:txBody>
      </p:sp>
    </p:spTree>
    <p:extLst>
      <p:ext uri="{BB962C8B-B14F-4D97-AF65-F5344CB8AC3E}">
        <p14:creationId xmlns:p14="http://schemas.microsoft.com/office/powerpoint/2010/main" val="1880855257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テーマ1" id="{AAE12F88-3F66-42E9-B64C-3AE217CE47A1}" vid="{2A424B6C-56C8-489A-BA68-8CC512488007}"/>
    </a:ext>
  </a:extLst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英文 Segoe UI 和文 メイリオ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テーマ1</Template>
  <TotalTime>327</TotalTime>
  <Words>72</Words>
  <Application>Microsoft Office PowerPoint</Application>
  <PresentationFormat>ワイド画面</PresentationFormat>
  <Paragraphs>20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7</vt:i4>
      </vt:variant>
      <vt:variant>
        <vt:lpstr>スライド タイトル</vt:lpstr>
      </vt:variant>
      <vt:variant>
        <vt:i4>3</vt:i4>
      </vt:variant>
    </vt:vector>
  </HeadingPairs>
  <TitlesOfParts>
    <vt:vector size="16" baseType="lpstr">
      <vt:lpstr>游ゴシック</vt:lpstr>
      <vt:lpstr>Arial</vt:lpstr>
      <vt:lpstr>Calibri</vt:lpstr>
      <vt:lpstr>Calibri Light</vt:lpstr>
      <vt:lpstr>Segoe UI</vt:lpstr>
      <vt:lpstr>Wingdings 2</vt:lpstr>
      <vt:lpstr>テーマ1</vt:lpstr>
      <vt:lpstr>1_HDOfficeLightV0</vt:lpstr>
      <vt:lpstr>2_HDOfficeLightV0</vt:lpstr>
      <vt:lpstr>3_HDOfficeLightV0</vt:lpstr>
      <vt:lpstr>4_HDOfficeLightV0</vt:lpstr>
      <vt:lpstr>5_HDOfficeLightV0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小島　優希也</dc:creator>
  <cp:lastModifiedBy>小島　優希也</cp:lastModifiedBy>
  <cp:revision>20</cp:revision>
  <dcterms:created xsi:type="dcterms:W3CDTF">2023-06-23T12:22:05Z</dcterms:created>
  <dcterms:modified xsi:type="dcterms:W3CDTF">2024-03-07T04:54:24Z</dcterms:modified>
</cp:coreProperties>
</file>