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930BC-F242-AE06-453C-4DDE7B4DD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AC0EE5-FAD1-4DB1-6631-7CC066D5C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013D2-AFAE-E405-ABA9-9671765D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A9541-5E38-B0DA-296A-FA752F20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DEC0C-DD91-CBC3-E66D-DB4E5B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14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FC7AC-847F-42AE-7802-8B0AEEAC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A0648A-FFF8-F2AD-385C-0CCF8348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141C8C-8E6C-073D-788F-975820CE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1871C9-C7BA-F96F-B82C-8D45C9A6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C986B-FA80-C7A9-3D79-4F3766CC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41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C8AC54-A456-9387-C458-7418B9DBA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5DFDDF-927C-0413-D82C-2E6E1B19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5763C-B09A-1E24-4336-2C41D66B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DE6E4-2A94-479B-9BC4-30B194BC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CBF037-3509-38DB-258E-EAD029FA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9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14F0A-6CD6-8A23-55EB-0C8A4050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82069-4916-AD96-E6A7-808018B4A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B6F30-B1FE-7211-AE32-A557806E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CFA46-006B-D93A-14B3-360D94DA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8BE66-69C2-1914-12F1-A046D6D4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4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E52D9-3933-474C-3324-D4FC2B15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141FFD-9CD5-84B4-AA8E-AFB51CB0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DA32E-6BE2-B89E-B15C-C1B56B24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0628CA-468B-0AAA-83CB-65A969E0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4AD17-0EF0-9216-93D4-D656134A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4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32278-32C0-F8EA-60F6-FB54EC2F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878E56-067B-3C37-5E13-E860B100E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6EA8B6-1450-4CDD-6524-C97E8440C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DE643-7B12-3B66-D9B1-0A137595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16E49-5DD4-2C6E-52BB-827AD88F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60D94-AC71-A2D7-1C49-C57887DF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5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18C73-C80F-CCEE-090D-75106014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AADF3E-F761-1317-3117-C6855AEE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A1F89D-FB09-51D9-CDC1-0CFFB59B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0177FB-F784-9387-2814-37899ACD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780017-B7AC-58A6-320B-958828F67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A8576F-F3A0-BD8D-9917-2D46C0BB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3AE3B9-0949-1358-225A-C88B15F0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620617-26C4-9C0E-9318-2118E672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1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90833-E49B-1D6D-9FB8-BFA8D1AD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AD58C-4CB6-7881-1A8D-16B5B80A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597FA8-F45F-6067-EF2E-27F9D19F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3500BF-F044-2EEA-9583-4670360F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8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768D70-985C-0C96-49A0-8E1E5FF4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3876AF-F14E-E79D-9786-FB5027F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DB6ABD-E1B3-EDB3-DB90-95575D94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307B2-DFDC-49E4-3EB1-2EFF11A7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C70387-94AB-A244-B937-8294A048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5D1D0C-673F-789B-722A-750F939B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F0886C-C0D3-2445-EDC9-76A53E0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206167-9333-6625-928B-9466F5D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1D0A5A-C8AD-332F-5A16-9385F64F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3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0A100-4DBC-A9B2-9E78-2240D0E0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E2D1-5074-3277-E753-CA5CBCD08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089810-FDE1-3AA4-04FE-21A65A0F0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E51D81-8907-E378-7010-30A92CFF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80B995-DAFE-8F68-E530-14F22815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FA3D3-BC55-6F8A-A98E-EB12AC60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1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E0FC0E-5238-9C29-0127-2DF3F021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947C4-B04C-79F6-52E4-C606F03B3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E82F5-18EC-AFDA-FAFD-30A62AA0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3E167-E7CB-486B-98DE-E8E19F4B3D50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1D4A6-4C14-0ACD-E300-BD6151F43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3446E-0969-6B5C-735A-21306C23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36AF0-02C7-4AA3-A17C-FCDBF4CF41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29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 hidden="1">
            <a:extLst>
              <a:ext uri="{FF2B5EF4-FFF2-40B4-BE49-F238E27FC236}">
                <a16:creationId xmlns:a16="http://schemas.microsoft.com/office/drawing/2014/main" id="{0D214471-154C-762D-D373-D77F7087FF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95687" y="3129701"/>
            <a:ext cx="3600000" cy="3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DCD8BE8-A63C-556C-0ABB-31005D10531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195687" y="3129701"/>
            <a:ext cx="3600000" cy="360000"/>
            <a:chOff x="3195687" y="3129701"/>
            <a:chExt cx="3600000" cy="360000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9AC1F9B-F276-4298-6F8F-C6B93BBBFD0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6" idx="1"/>
              <a:endCxn id="6" idx="3"/>
            </p:cNvCxnSpPr>
            <p:nvPr/>
          </p:nvCxnSpPr>
          <p:spPr>
            <a:xfrm>
              <a:off x="3195687" y="3309701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538F0E7-7822-5C7A-0154-B6DE1A5D264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95687" y="3129701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C34D232-8306-25FB-8114-B5B8D8409D0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95687" y="3129701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63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小島優希也</dc:creator>
  <cp:lastModifiedBy>小島優希也</cp:lastModifiedBy>
  <cp:revision>1</cp:revision>
  <dcterms:created xsi:type="dcterms:W3CDTF">2024-07-14T04:27:17Z</dcterms:created>
  <dcterms:modified xsi:type="dcterms:W3CDTF">2024-07-14T04:33:21Z</dcterms:modified>
</cp:coreProperties>
</file>