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FE41F-DBE3-A29C-BCD2-F10950B9B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13C86B-5F79-6C0B-B7A5-1022708E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15A78C-815C-CD5A-355D-9F3ADE4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55011-AC2F-3F8A-EDD9-DA5B1582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BE587-264A-1DBD-6C09-4050776F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3CFB9-1386-95A7-EEB9-E928785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22CE0-BB1D-C037-5FCB-2FD6BFE9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1B060-ED37-CA4B-59AF-9E74BFF9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F3E13-37BD-D01E-1C80-51D4AB9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AA7CC-766B-7A96-0281-46C42A52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5326E5-F02A-E7F0-3A7B-7EE4D3AB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F38770-4B26-60EA-6E61-AB3796C4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3AC18-5FE3-A9EB-887C-DECD6F7D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EDA92-40AA-3CBC-5BE8-576551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1FCC6-EC4F-7EBD-B1AD-AD43310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0F561-3E96-D782-DD15-7C2F3D66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D0C7D-4389-9A17-333B-64D70B35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14639-5415-F1C7-090D-71746A69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85857-96AE-8F11-D806-CBBC46D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43F0C-E38C-B2FF-A1A8-4E27C77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D0FE0-8B71-1464-C628-CAE41F1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8CEF0-61C2-20E0-BE9D-3615724C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4365E-0043-CC24-5A87-DDBA6AC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A2CE2-1995-86DD-ADE8-06DA0171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994D6A-642B-A198-03F5-1516500C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1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D12A4-72B1-6C8E-27F8-3A5B9910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0CE840-EF75-498A-A75D-7EFC8B106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9765D0-1DD5-AE47-52CD-D9E4C78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DF99D-2D83-FE70-BAFD-613F347F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931593-88B7-BFD9-6408-DC7212E4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1AF28-3930-B9FA-8937-52DBCEB8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05B76-0175-7039-1313-76E3DF9C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6F63C-F3CC-34A5-766C-D0575A15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86805-C43B-9C6D-7BFF-C3CBBEE5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F85D09-7053-86D0-0B42-DF64AFB0C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E3377C-55FC-FC40-9D72-C2E05984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45CBEA-26E1-11B0-7783-CD00DD6D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5AFAA6-62E9-F9BD-8950-4E16ADF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23195-DF83-1B20-2379-B5FF847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7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602A2-27F2-2290-423F-DA9E90EC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33E575-6040-BBA5-21A7-1E3E9F33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D5704-1CD8-28D6-2D03-76462E1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CA2528-503D-6868-57BF-3EA11BDA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6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2917D2-B835-39A5-1A50-9AF644B7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83CDB-0494-2128-55CB-FE9EDA7B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484A18-F7EA-F813-EA79-6EB080EB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1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D3AB-3A6A-2BB3-44F1-17A3BDE3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7CD57-446B-2A02-552E-D1421A81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525F1-CA50-D930-6492-2C3DD5A6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E5A72-AA0D-C867-D508-7AFE4294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F25342-1A3D-6148-BD2B-27ED8985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0FB0E9-16C5-7B4D-C343-F3E529C8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71FAA-3E19-2BE3-B529-ECF3F778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5CD0E6-F91B-68E4-6490-9B9DAEB24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B72718-AA08-B895-2E12-651F336A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A092-D526-E703-58F7-0A0CA72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4F3F5-79DC-C71C-8D6C-059827B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C49E9-72AD-A57B-AC7B-AFE94B72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CC48C0-DC0B-48C7-AE02-895B433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25C893-D946-9716-A4F0-E920DD30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3DE0D-3332-AD04-7ECF-78B9824A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0C7EA-BCAE-7656-165E-B297C2D9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5CD45-DBBE-54BD-BE08-0659BA7E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5F207F63-EE6C-C376-CD06-113D60F0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0" y="1739748"/>
            <a:ext cx="2945445" cy="1080000"/>
          </a:xfrm>
          <a:prstGeom prst="rect">
            <a:avLst/>
          </a:prstGeom>
        </p:spPr>
      </p:pic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5CFDB956-4DB5-75D6-756F-48DAC317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0" y="3410990"/>
            <a:ext cx="2944800" cy="107825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A016E851-C540-CA66-D44D-3F017ABD9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1" y="30406"/>
            <a:ext cx="2945444" cy="1080000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0CCF3980-B8D3-9071-86D6-6B7493D77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6" y="5134248"/>
            <a:ext cx="2945450" cy="1080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2FEC85-B273-76E9-71DA-904C294A94BD}"/>
              </a:ext>
            </a:extLst>
          </p:cNvPr>
          <p:cNvSpPr txBox="1"/>
          <p:nvPr/>
        </p:nvSpPr>
        <p:spPr>
          <a:xfrm>
            <a:off x="3285066" y="6180667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(d) </a:t>
            </a:r>
            <a:r>
              <a:rPr kumimoji="1" lang="ja-JP" altLang="en-US" dirty="0"/>
              <a:t>ランダム波形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5FF821-7A4A-3743-55CC-6330529BCA92}"/>
              </a:ext>
            </a:extLst>
          </p:cNvPr>
          <p:cNvSpPr txBox="1"/>
          <p:nvPr/>
        </p:nvSpPr>
        <p:spPr>
          <a:xfrm>
            <a:off x="3158066" y="1055745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 </a:t>
            </a:r>
            <a:r>
              <a:rPr kumimoji="1" lang="ja-JP" altLang="en-US" dirty="0"/>
              <a:t>平地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8DB36-08EA-30FC-68A3-5C51801CF104}"/>
              </a:ext>
            </a:extLst>
          </p:cNvPr>
          <p:cNvSpPr txBox="1"/>
          <p:nvPr/>
        </p:nvSpPr>
        <p:spPr>
          <a:xfrm>
            <a:off x="3213099" y="2802958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 </a:t>
            </a:r>
            <a:r>
              <a:rPr lang="ja-JP" altLang="en-US" dirty="0"/>
              <a:t>緩い登り坂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777A96-B9AC-84E5-2832-800A134FBF87}"/>
              </a:ext>
            </a:extLst>
          </p:cNvPr>
          <p:cNvSpPr txBox="1"/>
          <p:nvPr/>
        </p:nvSpPr>
        <p:spPr>
          <a:xfrm>
            <a:off x="3268132" y="4550171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(c) </a:t>
            </a:r>
            <a:r>
              <a:rPr lang="ja-JP" altLang="en-US" dirty="0"/>
              <a:t>急な登り坂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24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小島　優希也</dc:creator>
  <cp:lastModifiedBy>小島　優希也</cp:lastModifiedBy>
  <cp:revision>3</cp:revision>
  <dcterms:created xsi:type="dcterms:W3CDTF">2024-07-17T03:11:00Z</dcterms:created>
  <dcterms:modified xsi:type="dcterms:W3CDTF">2024-07-17T04:06:35Z</dcterms:modified>
</cp:coreProperties>
</file>