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49" r:id="rId2"/>
    <p:sldId id="350" r:id="rId3"/>
    <p:sldId id="35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00FF"/>
    <a:srgbClr val="008000"/>
    <a:srgbClr val="00FF00"/>
    <a:srgbClr val="FF00FF"/>
    <a:srgbClr val="00FFFF"/>
    <a:srgbClr val="4366B0"/>
    <a:srgbClr val="4472C4"/>
    <a:srgbClr val="8FAADC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88" autoAdjust="0"/>
    <p:restoredTop sz="96353" autoAdjust="0"/>
  </p:normalViewPr>
  <p:slideViewPr>
    <p:cSldViewPr snapToGrid="0">
      <p:cViewPr varScale="1">
        <p:scale>
          <a:sx n="144" d="100"/>
          <a:sy n="144" d="100"/>
        </p:scale>
        <p:origin x="152" y="4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FF65C-9091-4723-98CF-1BEA338658FB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32CA3-8BCC-4FE7-8246-F131E339C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03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2CA3-8BCC-4FE7-8246-F131E339CE2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7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B4D4DE-B784-0D3D-3B2A-CC9ADF554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0D0875-C3C0-4295-1057-FAC75713C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3A3835-3538-D02D-997D-D8C0327D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2024/2/28 Wed. 16:05~16:30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3BF50E-3947-E10C-EFA8-A005510A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Track 3: </a:t>
            </a:r>
            <a:r>
              <a:rPr kumimoji="1" lang="ja-JP" altLang="en-US"/>
              <a:t>情報検索・情報推薦・ソーシャルメディア　データ検索・解析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3BAB9A-0201-3552-9DF4-75D9A208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28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6333F-2460-7BEF-6820-5F1B91E9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2398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B55406-C93E-A883-7DDF-7D824023B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1BF5C8-3389-2133-DF09-C29054DF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2024/2/28 Wed. 16:05~16:30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9C4B9A-970E-DF97-E196-A6E225C5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Track 3: </a:t>
            </a:r>
            <a:r>
              <a:rPr kumimoji="1" lang="ja-JP" altLang="en-US"/>
              <a:t>情報検索・情報推薦・ソーシャルメディア　データ検索・解析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EC35A4-A2B7-B38D-E0F6-87504C18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53F10BF-9CC0-C582-AFB2-026480E1B349}"/>
              </a:ext>
            </a:extLst>
          </p:cNvPr>
          <p:cNvSpPr/>
          <p:nvPr userDrawn="1"/>
        </p:nvSpPr>
        <p:spPr>
          <a:xfrm>
            <a:off x="0" y="775972"/>
            <a:ext cx="12192000" cy="114263"/>
          </a:xfrm>
          <a:prstGeom prst="rect">
            <a:avLst/>
          </a:prstGeom>
          <a:solidFill>
            <a:srgbClr val="436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786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39724C-7239-3122-A171-D0FDEC17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3ADDAB-5133-66FA-76BC-328BA1539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E383D7-C344-1A59-C96A-3CA7AF8B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2024/2/28 Wed. 16:05~16:30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6734C7-F64D-83C7-B57D-65457D20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Track 3: </a:t>
            </a:r>
            <a:r>
              <a:rPr kumimoji="1" lang="ja-JP" altLang="en-US"/>
              <a:t>情報検索・情報推薦・ソーシャルメディア　データ検索・解析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898F01-1D2C-FA11-6D76-1C468F9D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8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F74F08-046E-4294-FAA4-B6A53871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BD5CA51-CF8E-C824-4ED8-8DA951C0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2024/2/28 Wed. 16:05~16:30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C4A394C-9931-4BF6-B8AC-79DCC55A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Track 3: </a:t>
            </a:r>
            <a:r>
              <a:rPr kumimoji="1" lang="ja-JP" altLang="en-US"/>
              <a:t>情報検索・情報推薦・ソーシャルメディア　データ検索・解析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1DE9C09-96C1-40AF-420F-C7990172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3F9D76E-015C-85FA-CAA7-E594B91185F0}"/>
              </a:ext>
            </a:extLst>
          </p:cNvPr>
          <p:cNvSpPr/>
          <p:nvPr userDrawn="1"/>
        </p:nvSpPr>
        <p:spPr>
          <a:xfrm>
            <a:off x="0" y="681086"/>
            <a:ext cx="12192000" cy="114263"/>
          </a:xfrm>
          <a:prstGeom prst="rect">
            <a:avLst/>
          </a:prstGeom>
          <a:solidFill>
            <a:srgbClr val="436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230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12AB92-FCE7-37E8-0919-E5C95174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2024/2/28 Wed. 16:05~16:30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B84DAE-7B47-3176-BB51-7A5435D9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Track 3: </a:t>
            </a:r>
            <a:r>
              <a:rPr kumimoji="1" lang="ja-JP" altLang="en-US"/>
              <a:t>情報検索・情報推薦・ソーシャルメディア　データ検索・解析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039B9B-CE3E-52BE-9921-FE4A0E32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78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0B40341-39CE-92FE-8D56-24A79D0DDC4F}"/>
              </a:ext>
            </a:extLst>
          </p:cNvPr>
          <p:cNvSpPr/>
          <p:nvPr userDrawn="1"/>
        </p:nvSpPr>
        <p:spPr>
          <a:xfrm>
            <a:off x="0" y="6245525"/>
            <a:ext cx="12192000" cy="612475"/>
          </a:xfrm>
          <a:prstGeom prst="rect">
            <a:avLst/>
          </a:prstGeom>
          <a:solidFill>
            <a:srgbClr val="436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D24EEB-240B-DEAE-B7CB-3650FC1A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1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864099-6C97-E682-12E9-903E26D39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42399"/>
            <a:ext cx="12192000" cy="530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A46DE0-9CEE-037C-7AEC-A9F72C99A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4671" y="6356350"/>
            <a:ext cx="28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2024/2/28 Wed. 16:05~16:30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B83E9C-854B-81A2-49D0-F0FF3A9C8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2466" y="6356350"/>
            <a:ext cx="5367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Track 3: </a:t>
            </a:r>
            <a:r>
              <a:rPr lang="ja-JP" altLang="en-US"/>
              <a:t>情報検索・情報推薦・ソーシャルメディア　データ検索・解析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C013B5-313E-E383-C1DC-5D1A456E4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2460" y="6356350"/>
            <a:ext cx="2451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28498C4A-281D-456F-B1B5-DFF3FFC7FCB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2568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BD5F8-E047-FC26-31EA-E4C1101B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696686"/>
            <a:ext cx="11748655" cy="1663337"/>
          </a:xfrm>
          <a:solidFill>
            <a:srgbClr val="4366B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Autofit/>
          </a:bodyPr>
          <a:lstStyle/>
          <a:p>
            <a:pPr algn="ctr"/>
            <a:r>
              <a:rPr lang="ja-JP" altLang="en-US" sz="4800" dirty="0">
                <a:solidFill>
                  <a:schemeClr val="bg1"/>
                </a:solidFill>
              </a:rPr>
              <a:t>資料</a:t>
            </a:r>
            <a:r>
              <a:rPr kumimoji="1" lang="ja-JP" altLang="en-US" sz="4800" dirty="0">
                <a:solidFill>
                  <a:schemeClr val="bg1"/>
                </a:solidFill>
              </a:rPr>
              <a:t> </a:t>
            </a:r>
            <a:r>
              <a:rPr kumimoji="1" lang="en-US" altLang="ja-JP" sz="4800" dirty="0">
                <a:solidFill>
                  <a:schemeClr val="bg1"/>
                </a:solidFill>
              </a:rPr>
              <a:t>2024/</a:t>
            </a:r>
            <a:r>
              <a:rPr lang="en-US" altLang="ja-JP" sz="4800" dirty="0">
                <a:solidFill>
                  <a:schemeClr val="bg1"/>
                </a:solidFill>
              </a:rPr>
              <a:t>07/17</a:t>
            </a:r>
            <a:endParaRPr kumimoji="1" lang="ja-JP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B7E6EB-1411-F782-BBE5-2239E8D04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096" y="2574845"/>
            <a:ext cx="10991808" cy="279359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US" altLang="ja-JP" sz="2000" b="1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E8275B-5711-6CC2-35B4-EDF35181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46C0D660-6A63-895D-F66C-3302264D8DED}"/>
              </a:ext>
            </a:extLst>
          </p:cNvPr>
          <p:cNvSpPr txBox="1">
            <a:spLocks/>
          </p:cNvSpPr>
          <p:nvPr/>
        </p:nvSpPr>
        <p:spPr>
          <a:xfrm>
            <a:off x="1139825" y="5368440"/>
            <a:ext cx="9912350" cy="83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dirty="0">
                <a:solidFill>
                  <a:schemeClr val="tx1"/>
                </a:solidFill>
              </a:rPr>
              <a:t>小島　優希也 </a:t>
            </a:r>
            <a:r>
              <a:rPr lang="en-US" altLang="ja-JP" dirty="0">
                <a:solidFill>
                  <a:schemeClr val="tx1"/>
                </a:solidFill>
              </a:rPr>
              <a:t>(M2)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59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3D3F9-FE20-9035-B852-F62A301B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Body Owner Ship</a:t>
            </a:r>
            <a:r>
              <a:rPr lang="ja-JP" altLang="en-US" dirty="0"/>
              <a:t>を高める動き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B2E3AE-9B15-1913-D041-78D6739F1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ストックデバイスの３自由度</a:t>
            </a:r>
            <a:endParaRPr kumimoji="1"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前後倒れる方向の回転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kumimoji="1" lang="ja-JP" altLang="en-US" dirty="0">
                <a:solidFill>
                  <a:srgbClr val="33CC33"/>
                </a:solidFill>
              </a:rPr>
              <a:t>前後並進移動</a:t>
            </a:r>
            <a:endParaRPr kumimoji="1" lang="en-US" altLang="ja-JP" dirty="0">
              <a:solidFill>
                <a:srgbClr val="33CC33"/>
              </a:solidFill>
            </a:endParaRPr>
          </a:p>
          <a:p>
            <a:pPr lvl="1"/>
            <a:r>
              <a:rPr lang="ja-JP" altLang="en-US" dirty="0">
                <a:solidFill>
                  <a:srgbClr val="0000FF"/>
                </a:solidFill>
              </a:rPr>
              <a:t>伸縮</a:t>
            </a:r>
            <a:endParaRPr lang="en-US" altLang="ja-JP" dirty="0">
              <a:solidFill>
                <a:srgbClr val="0000FF"/>
              </a:solidFill>
            </a:endParaRPr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仮説：四足ロボット</a:t>
            </a:r>
            <a:r>
              <a:rPr lang="ja-JP" altLang="en-US" dirty="0"/>
              <a:t>の前足の動きは上下動が大きいため，</a:t>
            </a:r>
            <a:br>
              <a:rPr lang="en-US" altLang="ja-JP" dirty="0"/>
            </a:br>
            <a:r>
              <a:rPr lang="ja-JP" altLang="en-US" dirty="0"/>
              <a:t>　　　体験者の手の上下動が</a:t>
            </a:r>
            <a:r>
              <a:rPr lang="en-US" altLang="ja-JP" dirty="0"/>
              <a:t>Body Owner Ship </a:t>
            </a:r>
            <a:r>
              <a:rPr lang="ja-JP" altLang="en-US" dirty="0"/>
              <a:t>を高める．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FEFABF-C7F0-9BB5-9A21-3EE4601F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BFCE3C8-8DCE-B891-6491-E02FEE552E78}"/>
              </a:ext>
            </a:extLst>
          </p:cNvPr>
          <p:cNvCxnSpPr>
            <a:cxnSpLocks/>
          </p:cNvCxnSpPr>
          <p:nvPr/>
        </p:nvCxnSpPr>
        <p:spPr>
          <a:xfrm flipV="1">
            <a:off x="5658335" y="1791966"/>
            <a:ext cx="543682" cy="672307"/>
          </a:xfrm>
          <a:prstGeom prst="line">
            <a:avLst/>
          </a:prstGeom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C302F13-A0E3-52E9-235C-48935DDE6965}"/>
              </a:ext>
            </a:extLst>
          </p:cNvPr>
          <p:cNvCxnSpPr>
            <a:cxnSpLocks/>
          </p:cNvCxnSpPr>
          <p:nvPr/>
        </p:nvCxnSpPr>
        <p:spPr>
          <a:xfrm flipV="1">
            <a:off x="4678018" y="2557670"/>
            <a:ext cx="290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0AC9B4E-250B-C82B-2467-4BB3846314E0}"/>
              </a:ext>
            </a:extLst>
          </p:cNvPr>
          <p:cNvCxnSpPr>
            <a:cxnSpLocks/>
          </p:cNvCxnSpPr>
          <p:nvPr/>
        </p:nvCxnSpPr>
        <p:spPr>
          <a:xfrm flipV="1">
            <a:off x="6202017" y="1469813"/>
            <a:ext cx="272013" cy="322469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弧 16">
            <a:extLst>
              <a:ext uri="{FF2B5EF4-FFF2-40B4-BE49-F238E27FC236}">
                <a16:creationId xmlns:a16="http://schemas.microsoft.com/office/drawing/2014/main" id="{68AEC363-AEBB-1B0F-8BB4-FAB0718EAA9D}"/>
              </a:ext>
            </a:extLst>
          </p:cNvPr>
          <p:cNvSpPr/>
          <p:nvPr/>
        </p:nvSpPr>
        <p:spPr>
          <a:xfrm>
            <a:off x="5433392" y="2128119"/>
            <a:ext cx="540000" cy="540000"/>
          </a:xfrm>
          <a:prstGeom prst="arc">
            <a:avLst>
              <a:gd name="adj1" fmla="val 5114820"/>
              <a:gd name="adj2" fmla="val 4982678"/>
            </a:avLst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7FC7FEF-2E24-ECEA-745A-A85EC6C46B61}"/>
              </a:ext>
            </a:extLst>
          </p:cNvPr>
          <p:cNvCxnSpPr/>
          <p:nvPr/>
        </p:nvCxnSpPr>
        <p:spPr>
          <a:xfrm>
            <a:off x="4779867" y="2415264"/>
            <a:ext cx="2160000" cy="0"/>
          </a:xfrm>
          <a:prstGeom prst="straightConnector1">
            <a:avLst/>
          </a:prstGeom>
          <a:ln w="38100">
            <a:solidFill>
              <a:srgbClr val="33CC3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2805F76-EA72-3405-57AB-92AD3A0A3A86}"/>
              </a:ext>
            </a:extLst>
          </p:cNvPr>
          <p:cNvCxnSpPr>
            <a:cxnSpLocks/>
          </p:cNvCxnSpPr>
          <p:nvPr/>
        </p:nvCxnSpPr>
        <p:spPr>
          <a:xfrm flipV="1">
            <a:off x="5722545" y="1247715"/>
            <a:ext cx="565598" cy="667141"/>
          </a:xfrm>
          <a:prstGeom prst="straightConnector1">
            <a:avLst/>
          </a:prstGeom>
          <a:ln w="762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46561CB-A9AD-292A-B0A2-8956BC022994}"/>
              </a:ext>
            </a:extLst>
          </p:cNvPr>
          <p:cNvCxnSpPr>
            <a:cxnSpLocks/>
          </p:cNvCxnSpPr>
          <p:nvPr/>
        </p:nvCxnSpPr>
        <p:spPr>
          <a:xfrm flipV="1">
            <a:off x="5658335" y="4906207"/>
            <a:ext cx="0" cy="830158"/>
          </a:xfrm>
          <a:prstGeom prst="line">
            <a:avLst/>
          </a:prstGeom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B1A60FC-A230-116D-CB96-D4595AFACEFB}"/>
              </a:ext>
            </a:extLst>
          </p:cNvPr>
          <p:cNvCxnSpPr>
            <a:cxnSpLocks/>
          </p:cNvCxnSpPr>
          <p:nvPr/>
        </p:nvCxnSpPr>
        <p:spPr>
          <a:xfrm flipV="1">
            <a:off x="4406005" y="5736365"/>
            <a:ext cx="290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151D1976-1007-4718-FC67-2F367AB9977A}"/>
              </a:ext>
            </a:extLst>
          </p:cNvPr>
          <p:cNvCxnSpPr>
            <a:cxnSpLocks/>
          </p:cNvCxnSpPr>
          <p:nvPr/>
        </p:nvCxnSpPr>
        <p:spPr>
          <a:xfrm flipH="1" flipV="1">
            <a:off x="5658335" y="4474817"/>
            <a:ext cx="0" cy="43139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F285A14-ED05-ED60-A165-D819A16BBADC}"/>
              </a:ext>
            </a:extLst>
          </p:cNvPr>
          <p:cNvCxnSpPr>
            <a:cxnSpLocks/>
          </p:cNvCxnSpPr>
          <p:nvPr/>
        </p:nvCxnSpPr>
        <p:spPr>
          <a:xfrm flipV="1">
            <a:off x="5341216" y="4480646"/>
            <a:ext cx="0" cy="761260"/>
          </a:xfrm>
          <a:prstGeom prst="straightConnector1">
            <a:avLst/>
          </a:prstGeom>
          <a:ln w="762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06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14DBEA-D3F4-9172-A4FA-3F648CCA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進んでいる感覚を高める動き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8D017F-B695-3662-A750-4B472B704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上下動のみでは進行感覚が得られない．</a:t>
            </a:r>
            <a:endParaRPr lang="en-US" altLang="ja-JP" dirty="0"/>
          </a:p>
          <a:p>
            <a:r>
              <a:rPr kumimoji="1" lang="ja-JP" altLang="en-US" dirty="0"/>
              <a:t>仮説：前後並進移動または前後倒方向の動きが前進感覚を高める．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E28A92-F88A-96CB-3C2D-B5244AC3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87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メイリオ">
      <a:majorFont>
        <a:latin typeface="Times New Roman"/>
        <a:ea typeface="メイリオ"/>
        <a:cs typeface=""/>
      </a:majorFont>
      <a:minorFont>
        <a:latin typeface="Times New Roman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英文 Segoe UI 和文 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3997</TotalTime>
  <Words>90</Words>
  <Application>Microsoft Office PowerPoint</Application>
  <PresentationFormat>ワイド画面</PresentationFormat>
  <Paragraphs>16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Segoe UI</vt:lpstr>
      <vt:lpstr>Times New Roman</vt:lpstr>
      <vt:lpstr>Office テーマ</vt:lpstr>
      <vt:lpstr>資料 2024/07/17</vt:lpstr>
      <vt:lpstr>Body Owner Shipを高める動き</vt:lpstr>
      <vt:lpstr>進んでいる感覚を高める動き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小島　優希也</dc:creator>
  <cp:lastModifiedBy>小島　優希也</cp:lastModifiedBy>
  <cp:revision>435</cp:revision>
  <dcterms:created xsi:type="dcterms:W3CDTF">2023-06-28T07:51:44Z</dcterms:created>
  <dcterms:modified xsi:type="dcterms:W3CDTF">2024-07-17T02:25:44Z</dcterms:modified>
</cp:coreProperties>
</file>