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FE41F-DBE3-A29C-BCD2-F10950B9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3C86B-5F79-6C0B-B7A5-1022708E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5A78C-815C-CD5A-355D-9F3ADE4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55011-AC2F-3F8A-EDD9-DA5B158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BE587-264A-1DBD-6C09-4050776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3CFB9-1386-95A7-EEB9-E92878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22CE0-BB1D-C037-5FCB-2FD6BFE9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1B060-ED37-CA4B-59AF-9E74BFF9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F3E13-37BD-D01E-1C80-51D4AB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AA7CC-766B-7A96-0281-46C42A5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6E5-F02A-E7F0-3A7B-7EE4D3AB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38770-4B26-60EA-6E61-AB3796C4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AC18-5FE3-A9EB-887C-DECD6F7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EDA92-40AA-3CBC-5BE8-576551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FCC6-EC4F-7EBD-B1AD-AD43310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0F561-3E96-D782-DD15-7C2F3D6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0C7D-4389-9A17-333B-64D70B35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14639-5415-F1C7-090D-71746A6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85857-96AE-8F11-D806-CBBC46D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43F0C-E38C-B2FF-A1A8-4E27C77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0FE0-8B71-1464-C628-CAE41F1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8CEF0-61C2-20E0-BE9D-3615724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4365E-0043-CC24-5A87-DDBA6AC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A2CE2-1995-86DD-ADE8-06DA0171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94D6A-642B-A198-03F5-1516500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1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12A4-72B1-6C8E-27F8-3A5B991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CE840-EF75-498A-A75D-7EFC8B10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765D0-1DD5-AE47-52CD-D9E4C78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DF99D-2D83-FE70-BAFD-613F34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31593-88B7-BFD9-6408-DC7212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1AF28-3930-B9FA-8937-52DBCEB8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05B76-0175-7039-1313-76E3DF9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6F63C-F3CC-34A5-766C-D0575A1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86805-C43B-9C6D-7BFF-C3CBBEE5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85D09-7053-86D0-0B42-DF64AFB0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E3377C-55FC-FC40-9D72-C2E05984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5CBEA-26E1-11B0-7783-CD00DD6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AFAA6-62E9-F9BD-8950-4E16ADF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23195-DF83-1B20-2379-B5FF847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602A2-27F2-2290-423F-DA9E90E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3E575-6040-BBA5-21A7-1E3E9F3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D5704-1CD8-28D6-2D03-76462E1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A2528-503D-6868-57BF-3EA11BD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917D2-B835-39A5-1A50-9AF644B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83CDB-0494-2128-55CB-FE9EDA7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84A18-F7EA-F813-EA79-6EB080E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D3AB-3A6A-2BB3-44F1-17A3BDE3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7CD57-446B-2A02-552E-D1421A81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525F1-CA50-D930-6492-2C3DD5A6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E5A72-AA0D-C867-D508-7AFE429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F25342-1A3D-6148-BD2B-27ED898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FB0E9-16C5-7B4D-C343-F3E529C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1FAA-3E19-2BE3-B529-ECF3F77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CD0E6-F91B-68E4-6490-9B9DAEB2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72718-AA08-B895-2E12-651F336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A092-D526-E703-58F7-0A0CA72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F3F5-79DC-C71C-8D6C-059827B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C49E9-72AD-A57B-AC7B-AFE94B72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C48C0-DC0B-48C7-AE02-895B43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5C893-D946-9716-A4F0-E920DD3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E0D-3332-AD04-7ECF-78B9824A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FF5D7-CADA-4E53-9AC3-9659680436B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0C7EA-BCAE-7656-165E-B297C2D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5CD45-DBBE-54BD-BE08-0659BA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5F207F63-EE6C-C376-CD06-113D60F0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1739748"/>
            <a:ext cx="2945445" cy="1080000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5CFDB956-4DB5-75D6-756F-48DAC317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3410990"/>
            <a:ext cx="2944800" cy="107825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A016E851-C540-CA66-D44D-3F017ABD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1" y="30406"/>
            <a:ext cx="2945444" cy="1080000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0CCF3980-B8D3-9071-86D6-6B7493D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6" y="5134248"/>
            <a:ext cx="2945450" cy="108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2FEC85-B273-76E9-71DA-904C294A94BD}"/>
              </a:ext>
            </a:extLst>
          </p:cNvPr>
          <p:cNvSpPr txBox="1"/>
          <p:nvPr/>
        </p:nvSpPr>
        <p:spPr>
          <a:xfrm>
            <a:off x="3285066" y="618066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(d) </a:t>
            </a:r>
            <a:r>
              <a:rPr kumimoji="1" lang="ja-JP" altLang="en-US" dirty="0"/>
              <a:t>ランダム波形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5FF821-7A4A-3743-55CC-6330529BCA92}"/>
              </a:ext>
            </a:extLst>
          </p:cNvPr>
          <p:cNvSpPr txBox="1"/>
          <p:nvPr/>
        </p:nvSpPr>
        <p:spPr>
          <a:xfrm>
            <a:off x="3158066" y="105574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 </a:t>
            </a:r>
            <a:r>
              <a:rPr kumimoji="1" lang="ja-JP" altLang="en-US" dirty="0"/>
              <a:t>平地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8DB36-08EA-30FC-68A3-5C51801CF104}"/>
              </a:ext>
            </a:extLst>
          </p:cNvPr>
          <p:cNvSpPr txBox="1"/>
          <p:nvPr/>
        </p:nvSpPr>
        <p:spPr>
          <a:xfrm>
            <a:off x="3213099" y="28029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 </a:t>
            </a:r>
            <a:r>
              <a:rPr lang="ja-JP" altLang="en-US" dirty="0"/>
              <a:t>緩い登り坂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777A96-B9AC-84E5-2832-800A134FBF87}"/>
              </a:ext>
            </a:extLst>
          </p:cNvPr>
          <p:cNvSpPr txBox="1"/>
          <p:nvPr/>
        </p:nvSpPr>
        <p:spPr>
          <a:xfrm>
            <a:off x="3268132" y="4550171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(c) </a:t>
            </a:r>
            <a:r>
              <a:rPr lang="ja-JP" altLang="en-US" dirty="0"/>
              <a:t>急な登り坂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24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EA5DD6F-853F-52E0-739E-2BC3BAB6E0ED}"/>
              </a:ext>
            </a:extLst>
          </p:cNvPr>
          <p:cNvGrpSpPr/>
          <p:nvPr/>
        </p:nvGrpSpPr>
        <p:grpSpPr>
          <a:xfrm>
            <a:off x="3666836" y="1067676"/>
            <a:ext cx="6102217" cy="3889542"/>
            <a:chOff x="3666836" y="1067676"/>
            <a:chExt cx="6102217" cy="3889542"/>
          </a:xfrm>
        </p:grpSpPr>
        <p:pic>
          <p:nvPicPr>
            <p:cNvPr id="3" name="図 2" descr="屋内, テーブル, 座る, セット が含まれている画像&#10;&#10;自動的に生成された説明">
              <a:extLst>
                <a:ext uri="{FF2B5EF4-FFF2-40B4-BE49-F238E27FC236}">
                  <a16:creationId xmlns:a16="http://schemas.microsoft.com/office/drawing/2014/main" id="{C55709BD-BA10-6AA6-C489-49A1A9041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0" t="2336" r="22477"/>
            <a:stretch/>
          </p:blipFill>
          <p:spPr>
            <a:xfrm>
              <a:off x="3666836" y="1154545"/>
              <a:ext cx="3827467" cy="3722390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0AC7938-E77F-13F5-F7A4-8267DD919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9763" y="1820587"/>
              <a:ext cx="242807" cy="4602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C1B38B8-80FC-F9F3-6F89-F0F360690EB0}"/>
                    </a:ext>
                  </a:extLst>
                </p:cNvPr>
                <p:cNvSpPr txBox="1"/>
                <p:nvPr/>
              </p:nvSpPr>
              <p:spPr>
                <a:xfrm>
                  <a:off x="7492289" y="1617968"/>
                  <a:ext cx="227676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 b="1" dirty="0"/>
                    <a:t>Hand Controllers</a:t>
                  </a:r>
                </a:p>
                <a:p>
                  <a:r>
                    <a:rPr lang="en-US" altLang="ja-JP" sz="1600" dirty="0"/>
                    <a:t>(Meta Quest2 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lang="en-US" altLang="ja-JP" sz="1600" dirty="0"/>
                    <a:t>) with vibro-units</a:t>
                  </a:r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C1B38B8-80FC-F9F3-6F89-F0F360690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289" y="1617968"/>
                  <a:ext cx="2276764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337" t="-2190" b="-80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1CDE66C-D43B-3C9B-3A01-860C2C9A7F71}"/>
                    </a:ext>
                  </a:extLst>
                </p:cNvPr>
                <p:cNvSpPr txBox="1"/>
                <p:nvPr/>
              </p:nvSpPr>
              <p:spPr>
                <a:xfrm>
                  <a:off x="7492291" y="2448305"/>
                  <a:ext cx="220749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b="1" dirty="0"/>
                    <a:t>Poles</a:t>
                  </a:r>
                </a:p>
                <a:p>
                  <a:r>
                    <a:rPr kumimoji="1" lang="en-US" altLang="ja-JP" sz="1600" dirty="0"/>
                    <a:t>(3-dof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kumimoji="1" lang="en-US" altLang="ja-JP" sz="1600" dirty="0"/>
                    <a:t>)</a:t>
                  </a:r>
                </a:p>
                <a:p>
                  <a:r>
                    <a:rPr lang="en-US" altLang="ja-JP" sz="1600" dirty="0"/>
                    <a:t>with vibro-units</a:t>
                  </a:r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1CDE66C-D43B-3C9B-3A01-860C2C9A7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291" y="2448305"/>
                  <a:ext cx="2207491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381" t="-2206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7C29361-F786-AE00-D661-92734408F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9809" y="2614829"/>
              <a:ext cx="630617" cy="4671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DF959A6-5288-39B5-D0F7-870A83CCA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7188" y="1220005"/>
              <a:ext cx="1265382" cy="423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3CF7F5B-6ADD-AB19-2179-B4457EB329F3}"/>
                </a:ext>
              </a:extLst>
            </p:cNvPr>
            <p:cNvSpPr txBox="1"/>
            <p:nvPr/>
          </p:nvSpPr>
          <p:spPr>
            <a:xfrm>
              <a:off x="7458660" y="1067676"/>
              <a:ext cx="2276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/>
                <a:t>Wind</a:t>
              </a:r>
              <a:endParaRPr kumimoji="1" lang="en-US" altLang="ja-JP" sz="1600" b="1" dirty="0"/>
            </a:p>
            <a:p>
              <a:r>
                <a:rPr lang="en-US" altLang="ja-JP" sz="1600" dirty="0"/>
                <a:t>Units (3-dof)</a:t>
              </a:r>
              <a:endParaRPr kumimoji="1"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A724E78-A965-F415-49BD-94AFCCBBE6DB}"/>
                    </a:ext>
                  </a:extLst>
                </p:cNvPr>
                <p:cNvSpPr txBox="1"/>
                <p:nvPr/>
              </p:nvSpPr>
              <p:spPr>
                <a:xfrm>
                  <a:off x="7458660" y="4126221"/>
                  <a:ext cx="220749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b="1" dirty="0"/>
                    <a:t>Foot pedals</a:t>
                  </a:r>
                </a:p>
                <a:p>
                  <a:r>
                    <a:rPr kumimoji="1" lang="en-US" altLang="ja-JP" sz="1600" dirty="0"/>
                    <a:t>(2-dof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kumimoji="1" lang="en-US" altLang="ja-JP" sz="1600" dirty="0"/>
                    <a:t>)</a:t>
                  </a:r>
                </a:p>
                <a:p>
                  <a:r>
                    <a:rPr lang="en-US" altLang="ja-JP" sz="1600" dirty="0"/>
                    <a:t>with vibro-units</a:t>
                  </a:r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A724E78-A965-F415-49BD-94AFCCBBE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660" y="4126221"/>
                  <a:ext cx="2207491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657" t="-2206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52DE8AF-E646-A965-5862-7157BDED6C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7188" y="4085863"/>
              <a:ext cx="1265382" cy="1841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271119D-0ED7-C992-9D16-C0C16C15D2C2}"/>
                    </a:ext>
                  </a:extLst>
                </p:cNvPr>
                <p:cNvSpPr txBox="1"/>
                <p:nvPr/>
              </p:nvSpPr>
              <p:spPr>
                <a:xfrm>
                  <a:off x="7492289" y="3242547"/>
                  <a:ext cx="220749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600" b="1" dirty="0"/>
                    <a:t>Saddle</a:t>
                  </a:r>
                </a:p>
                <a:p>
                  <a:r>
                    <a:rPr kumimoji="1" lang="en-US" altLang="ja-JP" sz="1600" dirty="0"/>
                    <a:t>(1-dof 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a14:m>
                  <a:r>
                    <a:rPr kumimoji="1" lang="en-US" altLang="ja-JP" sz="1600" dirty="0"/>
                    <a:t>)</a:t>
                  </a:r>
                </a:p>
                <a:p>
                  <a:r>
                    <a:rPr lang="en-US" altLang="ja-JP" sz="1600" dirty="0"/>
                    <a:t>with a vibro-unit</a:t>
                  </a:r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271119D-0ED7-C992-9D16-C0C16C15D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289" y="3242547"/>
                  <a:ext cx="2207491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381" t="-2206"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59C91B6-9B43-2C60-9435-F1A1FE784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6571" y="3350346"/>
              <a:ext cx="1933855" cy="3892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3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2935049-253F-E8C3-7F1E-46D4AFCB2BF3}"/>
              </a:ext>
            </a:extLst>
          </p:cNvPr>
          <p:cNvGrpSpPr/>
          <p:nvPr/>
        </p:nvGrpSpPr>
        <p:grpSpPr>
          <a:xfrm>
            <a:off x="1934450" y="1891718"/>
            <a:ext cx="6019405" cy="3779240"/>
            <a:chOff x="1934450" y="1891718"/>
            <a:chExt cx="6019405" cy="3779240"/>
          </a:xfrm>
        </p:grpSpPr>
        <p:pic>
          <p:nvPicPr>
            <p:cNvPr id="3" name="図 2" descr="レゴの人の絵&#10;&#10;低い精度で自動的に生成された説明">
              <a:extLst>
                <a:ext uri="{FF2B5EF4-FFF2-40B4-BE49-F238E27FC236}">
                  <a16:creationId xmlns:a16="http://schemas.microsoft.com/office/drawing/2014/main" id="{5B9AACE8-04FF-C11C-F8DB-A48D75A02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554" y="1891718"/>
              <a:ext cx="4743197" cy="3779240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0BF46A5D-9292-7867-D9AC-6AB93A9B605C}"/>
                </a:ext>
              </a:extLst>
            </p:cNvPr>
            <p:cNvCxnSpPr/>
            <p:nvPr/>
          </p:nvCxnSpPr>
          <p:spPr>
            <a:xfrm>
              <a:off x="4437777" y="2625753"/>
              <a:ext cx="0" cy="684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380EE6EA-87AE-6EB4-431C-BE6BCC67D7D8}"/>
                </a:ext>
              </a:extLst>
            </p:cNvPr>
            <p:cNvCxnSpPr/>
            <p:nvPr/>
          </p:nvCxnSpPr>
          <p:spPr>
            <a:xfrm>
              <a:off x="5559106" y="2745000"/>
              <a:ext cx="0" cy="64800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4FBC7D6-210C-B2F1-A4BA-D9AC6FB69712}"/>
                </a:ext>
              </a:extLst>
            </p:cNvPr>
            <p:cNvSpPr txBox="1"/>
            <p:nvPr/>
          </p:nvSpPr>
          <p:spPr>
            <a:xfrm>
              <a:off x="5777990" y="2375668"/>
              <a:ext cx="164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ストック伸縮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2F290AD-8FF5-D11E-E773-E7F3F74576B2}"/>
                </a:ext>
              </a:extLst>
            </p:cNvPr>
            <p:cNvSpPr txBox="1"/>
            <p:nvPr/>
          </p:nvSpPr>
          <p:spPr>
            <a:xfrm>
              <a:off x="3933747" y="2007380"/>
              <a:ext cx="164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サドルリフト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35F2811-4C6A-B55C-187A-FBC2A5C90A8E}"/>
                </a:ext>
              </a:extLst>
            </p:cNvPr>
            <p:cNvCxnSpPr>
              <a:cxnSpLocks/>
            </p:cNvCxnSpPr>
            <p:nvPr/>
          </p:nvCxnSpPr>
          <p:spPr>
            <a:xfrm>
              <a:off x="4718966" y="2283854"/>
              <a:ext cx="0" cy="5300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B940641-72B2-1646-610B-49A2C20C4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7071" y="2690992"/>
              <a:ext cx="546871" cy="287865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22FB4DD-2390-0127-812D-DEC2D825F238}"/>
                </a:ext>
              </a:extLst>
            </p:cNvPr>
            <p:cNvSpPr txBox="1"/>
            <p:nvPr/>
          </p:nvSpPr>
          <p:spPr>
            <a:xfrm>
              <a:off x="1934450" y="3496100"/>
              <a:ext cx="143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ペダル回転</a:t>
              </a:r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BDCD9A4-3AE3-5112-10EF-14D7DDC9C5A4}"/>
                </a:ext>
              </a:extLst>
            </p:cNvPr>
            <p:cNvSpPr/>
            <p:nvPr/>
          </p:nvSpPr>
          <p:spPr>
            <a:xfrm>
              <a:off x="3687959" y="3680766"/>
              <a:ext cx="732950" cy="611081"/>
            </a:xfrm>
            <a:prstGeom prst="arc">
              <a:avLst>
                <a:gd name="adj1" fmla="val 14611307"/>
                <a:gd name="adj2" fmla="val 372717"/>
              </a:avLst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AE4D480-D2B2-B152-C30E-434BE60E6630}"/>
                </a:ext>
              </a:extLst>
            </p:cNvPr>
            <p:cNvCxnSpPr>
              <a:cxnSpLocks/>
            </p:cNvCxnSpPr>
            <p:nvPr/>
          </p:nvCxnSpPr>
          <p:spPr>
            <a:xfrm>
              <a:off x="3047697" y="3801640"/>
              <a:ext cx="1165933" cy="3036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C77182-1008-817B-EF77-CEA544995FFC}"/>
                </a:ext>
              </a:extLst>
            </p:cNvPr>
            <p:cNvSpPr txBox="1"/>
            <p:nvPr/>
          </p:nvSpPr>
          <p:spPr>
            <a:xfrm>
              <a:off x="3178619" y="4939614"/>
              <a:ext cx="1433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足スライダ</a:t>
              </a:r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A19ACD8-7965-EC28-9532-34FCB258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34" y="4534494"/>
              <a:ext cx="112252" cy="426478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601DF02-B98B-33A9-23DA-120F38C8C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308" y="4266109"/>
              <a:ext cx="741408" cy="411355"/>
            </a:xfrm>
            <a:prstGeom prst="line">
              <a:avLst/>
            </a:prstGeom>
            <a:ln>
              <a:solidFill>
                <a:srgbClr val="00FFFF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9C8D3A6F-CB00-2265-4DA8-6F1301272153}"/>
                </a:ext>
              </a:extLst>
            </p:cNvPr>
            <p:cNvSpPr/>
            <p:nvPr/>
          </p:nvSpPr>
          <p:spPr>
            <a:xfrm>
              <a:off x="5089445" y="3801640"/>
              <a:ext cx="673994" cy="794197"/>
            </a:xfrm>
            <a:prstGeom prst="arc">
              <a:avLst>
                <a:gd name="adj1" fmla="val 9807798"/>
                <a:gd name="adj2" fmla="val 20053839"/>
              </a:avLst>
            </a:prstGeom>
            <a:ln>
              <a:solidFill>
                <a:srgbClr val="FF00FF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36628F4-9ABD-B5DE-77EE-C0FE5E810ECD}"/>
                </a:ext>
              </a:extLst>
            </p:cNvPr>
            <p:cNvSpPr txBox="1"/>
            <p:nvPr/>
          </p:nvSpPr>
          <p:spPr>
            <a:xfrm>
              <a:off x="5638802" y="3532088"/>
              <a:ext cx="2315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ストックピッチ回転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8C40276-46F9-F1DB-50DA-3D2A219FA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531" y="3801640"/>
              <a:ext cx="540539" cy="875824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D5B889B-09A2-1CE9-DA00-11F3D803A817}"/>
                </a:ext>
              </a:extLst>
            </p:cNvPr>
            <p:cNvSpPr txBox="1"/>
            <p:nvPr/>
          </p:nvSpPr>
          <p:spPr>
            <a:xfrm>
              <a:off x="5580087" y="5179575"/>
              <a:ext cx="21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ストックスライダ</a:t>
              </a: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B04DC4A-EEA1-1D21-1810-F5D86D942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5715" y="4730012"/>
              <a:ext cx="1356317" cy="769407"/>
            </a:xfrm>
            <a:prstGeom prst="line">
              <a:avLst/>
            </a:prstGeom>
            <a:ln>
              <a:solidFill>
                <a:srgbClr val="00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0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ABA5CC7-AE7B-3C0C-775F-8D393C4AC63B}"/>
              </a:ext>
            </a:extLst>
          </p:cNvPr>
          <p:cNvGrpSpPr/>
          <p:nvPr/>
        </p:nvGrpSpPr>
        <p:grpSpPr>
          <a:xfrm>
            <a:off x="1816217" y="2166639"/>
            <a:ext cx="1083292" cy="180000"/>
            <a:chOff x="1816217" y="2166639"/>
            <a:chExt cx="1083292" cy="180000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EDE14DF-6971-7FA5-0D8E-BE9BCDF2E81C}"/>
                </a:ext>
              </a:extLst>
            </p:cNvPr>
            <p:cNvCxnSpPr>
              <a:cxnSpLocks/>
            </p:cNvCxnSpPr>
            <p:nvPr/>
          </p:nvCxnSpPr>
          <p:spPr>
            <a:xfrm>
              <a:off x="1816217" y="2261889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BDC4E3A-A321-058A-A04B-E1571C97EC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6217" y="2166639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EF30C7ED-FA8C-0839-81A3-9D4477A9F65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509" y="2166639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FC39B-6408-9E68-9A31-B3024C30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F938F-7260-492A-25F2-469577D3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</a:t>
            </a:r>
            <a:r>
              <a:rPr lang="en-US" altLang="ja-JP" dirty="0"/>
              <a:t>24,</a:t>
            </a:r>
            <a:r>
              <a:rPr lang="ja-JP" altLang="en-US" dirty="0"/>
              <a:t> 中</a:t>
            </a:r>
            <a:r>
              <a:rPr lang="en-US" altLang="ja-JP" dirty="0"/>
              <a:t>16,</a:t>
            </a:r>
            <a:r>
              <a:rPr lang="ja-JP" altLang="en-US" dirty="0"/>
              <a:t> 急</a:t>
            </a:r>
            <a:r>
              <a:rPr lang="en-US" altLang="ja-JP" dirty="0"/>
              <a:t>53,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40, True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中村君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急</a:t>
            </a:r>
            <a:r>
              <a:rPr lang="en-US" altLang="ja-JP" dirty="0"/>
              <a:t>90,</a:t>
            </a:r>
            <a:r>
              <a:rPr lang="ja-JP" altLang="en-US" dirty="0"/>
              <a:t> 中</a:t>
            </a:r>
            <a:r>
              <a:rPr lang="en-US" altLang="ja-JP" dirty="0"/>
              <a:t>82,</a:t>
            </a:r>
            <a:r>
              <a:rPr lang="ja-JP" altLang="en-US" dirty="0"/>
              <a:t> 平</a:t>
            </a:r>
            <a:r>
              <a:rPr lang="en-US" altLang="ja-JP" dirty="0"/>
              <a:t>13,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87,</a:t>
            </a:r>
            <a:r>
              <a:rPr lang="ja-JP" altLang="en-US" dirty="0"/>
              <a:t> </a:t>
            </a:r>
            <a:r>
              <a:rPr lang="en-US" altLang="ja-JP" dirty="0"/>
              <a:t>False</a:t>
            </a:r>
            <a:r>
              <a:rPr lang="ja-JP" altLang="en-US" dirty="0"/>
              <a:t> 中</a:t>
            </a:r>
            <a:r>
              <a:rPr lang="en-US" altLang="ja-JP" dirty="0"/>
              <a:t> (</a:t>
            </a:r>
            <a:r>
              <a:rPr lang="ja-JP" altLang="en-US" dirty="0"/>
              <a:t>米田君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中</a:t>
            </a:r>
            <a:r>
              <a:rPr lang="en-US" altLang="ja-JP" dirty="0"/>
              <a:t>80,</a:t>
            </a:r>
            <a:r>
              <a:rPr lang="ja-JP" altLang="en-US" dirty="0"/>
              <a:t> ラ</a:t>
            </a:r>
            <a:r>
              <a:rPr lang="en-US" altLang="ja-JP" dirty="0"/>
              <a:t>NA, </a:t>
            </a:r>
            <a:r>
              <a:rPr lang="ja-JP" altLang="en-US" dirty="0"/>
              <a:t>平</a:t>
            </a:r>
            <a:r>
              <a:rPr lang="en-US" altLang="ja-JP" dirty="0"/>
              <a:t>11,</a:t>
            </a:r>
            <a:r>
              <a:rPr lang="ja-JP" altLang="en-US" dirty="0"/>
              <a:t> 急</a:t>
            </a:r>
            <a:r>
              <a:rPr lang="en-US" altLang="ja-JP" dirty="0"/>
              <a:t>98, </a:t>
            </a:r>
            <a:r>
              <a:rPr lang="ja-JP" altLang="en-US" dirty="0"/>
              <a:t>昇</a:t>
            </a:r>
            <a:r>
              <a:rPr lang="en-US" altLang="ja-JP" dirty="0"/>
              <a:t>73, False</a:t>
            </a:r>
            <a:r>
              <a:rPr lang="ja-JP" altLang="en-US" dirty="0"/>
              <a:t> 中</a:t>
            </a:r>
            <a:r>
              <a:rPr lang="en-US" altLang="ja-JP" dirty="0"/>
              <a:t>(</a:t>
            </a:r>
            <a:r>
              <a:rPr lang="ja-JP" altLang="en-US" dirty="0"/>
              <a:t>芹沢君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急</a:t>
            </a:r>
            <a:r>
              <a:rPr lang="en-US" altLang="ja-JP" dirty="0"/>
              <a:t>76,</a:t>
            </a:r>
            <a:r>
              <a:rPr lang="ja-JP" altLang="en-US" dirty="0"/>
              <a:t> 平</a:t>
            </a:r>
            <a:r>
              <a:rPr lang="en-US" altLang="ja-JP" dirty="0"/>
              <a:t>00,</a:t>
            </a:r>
            <a:r>
              <a:rPr lang="ja-JP" altLang="en-US" dirty="0"/>
              <a:t> ラ</a:t>
            </a:r>
            <a:r>
              <a:rPr lang="en-US" altLang="ja-JP" dirty="0"/>
              <a:t>NA, </a:t>
            </a:r>
            <a:r>
              <a:rPr lang="ja-JP" altLang="en-US" dirty="0"/>
              <a:t>中</a:t>
            </a:r>
            <a:r>
              <a:rPr lang="en-US" altLang="ja-JP" dirty="0"/>
              <a:t>59, </a:t>
            </a:r>
            <a:r>
              <a:rPr lang="ja-JP" altLang="en-US" dirty="0"/>
              <a:t>昇</a:t>
            </a:r>
            <a:r>
              <a:rPr lang="en-US" altLang="ja-JP" dirty="0"/>
              <a:t>74, True</a:t>
            </a:r>
            <a:r>
              <a:rPr lang="ja-JP" altLang="en-US" dirty="0"/>
              <a:t> （けいすけ）</a:t>
            </a:r>
            <a:endParaRPr lang="en-US" altLang="ja-JP" dirty="0"/>
          </a:p>
          <a:p>
            <a:r>
              <a:rPr lang="ja-JP" altLang="en-US" dirty="0"/>
              <a:t>平</a:t>
            </a:r>
            <a:r>
              <a:rPr lang="en-US" altLang="ja-JP" dirty="0"/>
              <a:t>74,</a:t>
            </a:r>
            <a:r>
              <a:rPr lang="ja-JP" altLang="en-US" dirty="0"/>
              <a:t> 急</a:t>
            </a:r>
            <a:r>
              <a:rPr lang="en-US" altLang="ja-JP" dirty="0"/>
              <a:t>80,</a:t>
            </a:r>
            <a:r>
              <a:rPr lang="ja-JP" altLang="en-US" dirty="0"/>
              <a:t> 中</a:t>
            </a:r>
            <a:r>
              <a:rPr lang="en-US" altLang="ja-JP" dirty="0"/>
              <a:t>66,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64, True</a:t>
            </a:r>
            <a:r>
              <a:rPr lang="ja-JP" altLang="en-US" dirty="0"/>
              <a:t>（和也）</a:t>
            </a:r>
            <a:endParaRPr lang="en-US" altLang="ja-JP" dirty="0"/>
          </a:p>
          <a:p>
            <a:r>
              <a:rPr lang="ja-JP" altLang="en-US" dirty="0"/>
              <a:t>中</a:t>
            </a:r>
            <a:r>
              <a:rPr lang="en-US" altLang="ja-JP" dirty="0"/>
              <a:t>79,</a:t>
            </a:r>
            <a:r>
              <a:rPr lang="ja-JP" altLang="en-US" dirty="0"/>
              <a:t> ラ</a:t>
            </a:r>
            <a:r>
              <a:rPr lang="en-US" altLang="ja-JP" dirty="0"/>
              <a:t>NA,</a:t>
            </a:r>
            <a:r>
              <a:rPr lang="ja-JP" altLang="en-US" dirty="0"/>
              <a:t> 急</a:t>
            </a:r>
            <a:r>
              <a:rPr lang="en-US" altLang="ja-JP" dirty="0"/>
              <a:t>63, </a:t>
            </a:r>
            <a:r>
              <a:rPr lang="ja-JP" altLang="en-US" dirty="0"/>
              <a:t>平</a:t>
            </a:r>
            <a:r>
              <a:rPr lang="en-US" altLang="ja-JP" dirty="0"/>
              <a:t>07, </a:t>
            </a:r>
            <a:r>
              <a:rPr lang="ja-JP" altLang="en-US" dirty="0"/>
              <a:t>昇</a:t>
            </a:r>
            <a:r>
              <a:rPr lang="en-US" altLang="ja-JP" dirty="0"/>
              <a:t>65, True</a:t>
            </a:r>
            <a:r>
              <a:rPr lang="ja-JP" altLang="en-US" dirty="0"/>
              <a:t>（後藤くん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4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185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　優希也</dc:creator>
  <cp:lastModifiedBy>小島　優希也</cp:lastModifiedBy>
  <cp:revision>24</cp:revision>
  <dcterms:created xsi:type="dcterms:W3CDTF">2024-07-17T03:11:00Z</dcterms:created>
  <dcterms:modified xsi:type="dcterms:W3CDTF">2024-07-18T04:48:27Z</dcterms:modified>
</cp:coreProperties>
</file>