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9" d="100"/>
          <a:sy n="29" d="100"/>
        </p:scale>
        <p:origin x="7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FFE41F-DBE3-A29C-BCD2-F10950B9B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13C86B-5F79-6C0B-B7A5-1022708EB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15A78C-815C-CD5A-355D-9F3ADE4C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E55011-AC2F-3F8A-EDD9-DA5B1582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9BE587-264A-1DBD-6C09-4050776F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25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43CFB9-1386-95A7-EEB9-E928785A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F22CE0-BB1D-C037-5FCB-2FD6BFE9F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81B060-ED37-CA4B-59AF-9E74BFF9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7F3E13-37BD-D01E-1C80-51D4AB9D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BAA7CC-766B-7A96-0281-46C42A52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9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45326E5-F02A-E7F0-3A7B-7EE4D3ABE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F38770-4B26-60EA-6E61-AB3796C46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23AC18-5FE3-A9EB-887C-DECD6F7D9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7EDA92-40AA-3CBC-5BE8-5765514B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21FCC6-EC4F-7EBD-B1AD-AD43310B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423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A0F561-3E96-D782-DD15-7C2F3D66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5D0C7D-4389-9A17-333B-64D70B355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914639-5415-F1C7-090D-71746A69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D85857-96AE-8F11-D806-CBBC46D7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843F0C-E38C-B2FF-A1A8-4E27C771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12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3D0FE0-8B71-1464-C628-CAE41F17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28CEF0-61C2-20E0-BE9D-3615724C6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34365E-0043-CC24-5A87-DDBA6ACAE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6A2CE2-1995-86DD-ADE8-06DA0171D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994D6A-642B-A198-03F5-1516500C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12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FD12A4-72B1-6C8E-27F8-3A5B9910B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0CE840-EF75-498A-A75D-7EFC8B106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9765D0-1DD5-AE47-52CD-D9E4C78D1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3DF99D-2D83-FE70-BAFD-613F347F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931593-88B7-BFD9-6408-DC7212E4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A1AF28-3930-B9FA-8937-52DBCEB8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49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105B76-0175-7039-1313-76E3DF9C1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36F63C-F3CC-34A5-766C-D0575A15F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286805-C43B-9C6D-7BFF-C3CBBEE5C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1F85D09-7053-86D0-0B42-DF64AFB0C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EE3377C-55FC-FC40-9D72-C2E05984E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045CBEA-26E1-11B0-7783-CD00DD6D8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85AFAA6-62E9-F9BD-8950-4E16ADFC5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8023195-DF83-1B20-2379-B5FF847E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87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B602A2-27F2-2290-423F-DA9E90EC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233E575-6040-BBA5-21A7-1E3E9F338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1FD5704-1CD8-28D6-2D03-76462E19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DCA2528-503D-6868-57BF-3EA11BDA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76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E2917D2-B835-39A5-1A50-9AF644B7D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D83CDB-0494-2128-55CB-FE9EDA7B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484A18-F7EA-F813-EA79-6EB080EB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18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FED3AB-3A6A-2BB3-44F1-17A3BDE3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97CD57-446B-2A02-552E-D1421A812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D525F1-CA50-D930-6492-2C3DD5A6D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8E5A72-AA0D-C867-D508-7AFE4294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F25342-1A3D-6148-BD2B-27ED8985E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0FB0E9-16C5-7B4D-C343-F3E529C8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45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A71FAA-3E19-2BE3-B529-ECF3F778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E5CD0E6-F91B-68E4-6490-9B9DAEB24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DB72718-AA08-B895-2E12-651F336A6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10A092-D526-E703-58F7-0A0CA720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F5D7-CADA-4E53-9AC3-9659680436B0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74F3F5-79DC-C71C-8D6C-059827BE7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5C49E9-72AD-A57B-AC7B-AFE94B72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73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CC48C0-DC0B-48C7-AE02-895B4338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25C893-D946-9716-A4F0-E920DD301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13DE0D-3332-AD04-7ECF-78B9824A4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4FF5D7-CADA-4E53-9AC3-9659680436B0}" type="datetimeFigureOut">
              <a:rPr kumimoji="1" lang="ja-JP" altLang="en-US" smtClean="0"/>
              <a:t>2024/7/17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40C7EA-BCAE-7656-165E-B297C2D99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D5CD45-DBBE-54BD-BE08-0659BA7EB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4F489E-5FB8-48AB-AC26-71B905C893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56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, 折れ線グラフ&#10;&#10;自動的に生成された説明">
            <a:extLst>
              <a:ext uri="{FF2B5EF4-FFF2-40B4-BE49-F238E27FC236}">
                <a16:creationId xmlns:a16="http://schemas.microsoft.com/office/drawing/2014/main" id="{5F207F63-EE6C-C376-CD06-113D60F0C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010" y="1739748"/>
            <a:ext cx="2945445" cy="1080000"/>
          </a:xfrm>
          <a:prstGeom prst="rect">
            <a:avLst/>
          </a:prstGeom>
        </p:spPr>
      </p:pic>
      <p:pic>
        <p:nvPicPr>
          <p:cNvPr id="5" name="図 4" descr="グラフ&#10;&#10;自動的に生成された説明">
            <a:extLst>
              <a:ext uri="{FF2B5EF4-FFF2-40B4-BE49-F238E27FC236}">
                <a16:creationId xmlns:a16="http://schemas.microsoft.com/office/drawing/2014/main" id="{5CFDB956-4DB5-75D6-756F-48DAC3175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010" y="3410990"/>
            <a:ext cx="2944800" cy="1078250"/>
          </a:xfrm>
          <a:prstGeom prst="rect">
            <a:avLst/>
          </a:prstGeom>
        </p:spPr>
      </p:pic>
      <p:pic>
        <p:nvPicPr>
          <p:cNvPr id="7" name="図 6" descr="グラフ, 折れ線グラフ&#10;&#10;自動的に生成された説明">
            <a:extLst>
              <a:ext uri="{FF2B5EF4-FFF2-40B4-BE49-F238E27FC236}">
                <a16:creationId xmlns:a16="http://schemas.microsoft.com/office/drawing/2014/main" id="{A016E851-C540-CA66-D44D-3F017ABD9D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011" y="30406"/>
            <a:ext cx="2945444" cy="1080000"/>
          </a:xfrm>
          <a:prstGeom prst="rect">
            <a:avLst/>
          </a:prstGeom>
        </p:spPr>
      </p:pic>
      <p:pic>
        <p:nvPicPr>
          <p:cNvPr id="9" name="図 8" descr="グラフ, 折れ線グラフ&#10;&#10;自動的に生成された説明">
            <a:extLst>
              <a:ext uri="{FF2B5EF4-FFF2-40B4-BE49-F238E27FC236}">
                <a16:creationId xmlns:a16="http://schemas.microsoft.com/office/drawing/2014/main" id="{0CCF3980-B8D3-9071-86D6-6B7493D77A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616" y="5134248"/>
            <a:ext cx="2945450" cy="10800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A2FEC85-B273-76E9-71DA-904C294A94BD}"/>
              </a:ext>
            </a:extLst>
          </p:cNvPr>
          <p:cNvSpPr txBox="1"/>
          <p:nvPr/>
        </p:nvSpPr>
        <p:spPr>
          <a:xfrm>
            <a:off x="3285066" y="6180667"/>
            <a:ext cx="209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(d) </a:t>
            </a:r>
            <a:r>
              <a:rPr kumimoji="1" lang="ja-JP" altLang="en-US" dirty="0"/>
              <a:t>ランダム波形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A5FF821-7A4A-3743-55CC-6330529BCA92}"/>
              </a:ext>
            </a:extLst>
          </p:cNvPr>
          <p:cNvSpPr txBox="1"/>
          <p:nvPr/>
        </p:nvSpPr>
        <p:spPr>
          <a:xfrm>
            <a:off x="3158066" y="1055745"/>
            <a:ext cx="209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(a) </a:t>
            </a:r>
            <a:r>
              <a:rPr kumimoji="1" lang="ja-JP" altLang="en-US" dirty="0"/>
              <a:t>平地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9D8DB36-08EA-30FC-68A3-5C51801CF104}"/>
              </a:ext>
            </a:extLst>
          </p:cNvPr>
          <p:cNvSpPr txBox="1"/>
          <p:nvPr/>
        </p:nvSpPr>
        <p:spPr>
          <a:xfrm>
            <a:off x="3213099" y="2802958"/>
            <a:ext cx="209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(b) </a:t>
            </a:r>
            <a:r>
              <a:rPr lang="ja-JP" altLang="en-US" dirty="0"/>
              <a:t>緩い登り坂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E777A96-B9AC-84E5-2832-800A134FBF87}"/>
              </a:ext>
            </a:extLst>
          </p:cNvPr>
          <p:cNvSpPr txBox="1"/>
          <p:nvPr/>
        </p:nvSpPr>
        <p:spPr>
          <a:xfrm>
            <a:off x="3268132" y="4550171"/>
            <a:ext cx="209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(c) </a:t>
            </a:r>
            <a:r>
              <a:rPr lang="ja-JP" altLang="en-US" dirty="0"/>
              <a:t>急な登り坂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824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屋内, テーブル, 座る, セット が含まれている画像&#10;&#10;自動的に生成された説明">
            <a:extLst>
              <a:ext uri="{FF2B5EF4-FFF2-40B4-BE49-F238E27FC236}">
                <a16:creationId xmlns:a16="http://schemas.microsoft.com/office/drawing/2014/main" id="{C55709BD-BA10-6AA6-C489-49A1A9041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0" t="2336" r="22477"/>
          <a:stretch/>
        </p:blipFill>
        <p:spPr>
          <a:xfrm>
            <a:off x="3666836" y="1154545"/>
            <a:ext cx="3827467" cy="3722390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0AC7938-E77F-13F5-F7A4-8267DD91962D}"/>
              </a:ext>
            </a:extLst>
          </p:cNvPr>
          <p:cNvCxnSpPr>
            <a:cxnSpLocks/>
          </p:cNvCxnSpPr>
          <p:nvPr/>
        </p:nvCxnSpPr>
        <p:spPr>
          <a:xfrm flipH="1">
            <a:off x="7319763" y="2050473"/>
            <a:ext cx="242807" cy="2303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C1B38B8-80FC-F9F3-6F89-F0F360690EB0}"/>
                  </a:ext>
                </a:extLst>
              </p:cNvPr>
              <p:cNvSpPr txBox="1"/>
              <p:nvPr/>
            </p:nvSpPr>
            <p:spPr>
              <a:xfrm>
                <a:off x="7494303" y="1875432"/>
                <a:ext cx="227676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 dirty="0"/>
                  <a:t>Hand Controllers</a:t>
                </a:r>
              </a:p>
              <a:p>
                <a:r>
                  <a:rPr lang="en-US" altLang="ja-JP" dirty="0"/>
                  <a:t>(Meta Quest2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en-US" altLang="ja-JP" dirty="0"/>
                  <a:t>) with vibro-units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C1B38B8-80FC-F9F3-6F89-F0F360690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303" y="1875432"/>
                <a:ext cx="2276764" cy="923330"/>
              </a:xfrm>
              <a:prstGeom prst="rect">
                <a:avLst/>
              </a:prstGeom>
              <a:blipFill>
                <a:blip r:embed="rId3"/>
                <a:stretch>
                  <a:fillRect l="-2139" t="-3311" r="-2941" b="-105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1CDE66C-D43B-3C9B-3A01-860C2C9A7F71}"/>
                  </a:ext>
                </a:extLst>
              </p:cNvPr>
              <p:cNvSpPr txBox="1"/>
              <p:nvPr/>
            </p:nvSpPr>
            <p:spPr>
              <a:xfrm>
                <a:off x="1861126" y="2428703"/>
                <a:ext cx="220749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 dirty="0"/>
                  <a:t>Poles</a:t>
                </a:r>
              </a:p>
              <a:p>
                <a:r>
                  <a:rPr kumimoji="1" lang="en-US" altLang="ja-JP" dirty="0"/>
                  <a:t>(3-dof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kumimoji="1" lang="en-US" altLang="ja-JP" dirty="0"/>
                  <a:t>)</a:t>
                </a:r>
              </a:p>
              <a:p>
                <a:r>
                  <a:rPr lang="en-US" altLang="ja-JP" dirty="0"/>
                  <a:t>with vibro-units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1CDE66C-D43B-3C9B-3A01-860C2C9A7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126" y="2428703"/>
                <a:ext cx="2207491" cy="923330"/>
              </a:xfrm>
              <a:prstGeom prst="rect">
                <a:avLst/>
              </a:prstGeom>
              <a:blipFill>
                <a:blip r:embed="rId4"/>
                <a:stretch>
                  <a:fillRect l="-2210" t="-2632" b="-98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F7C29361-F786-AE00-D661-92734408FA7C}"/>
              </a:ext>
            </a:extLst>
          </p:cNvPr>
          <p:cNvCxnSpPr>
            <a:cxnSpLocks/>
          </p:cNvCxnSpPr>
          <p:nvPr/>
        </p:nvCxnSpPr>
        <p:spPr>
          <a:xfrm>
            <a:off x="2863273" y="2521143"/>
            <a:ext cx="1293088" cy="6281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DF959A6-5288-39B5-D0F7-870A83CCA23E}"/>
              </a:ext>
            </a:extLst>
          </p:cNvPr>
          <p:cNvCxnSpPr>
            <a:cxnSpLocks/>
          </p:cNvCxnSpPr>
          <p:nvPr/>
        </p:nvCxnSpPr>
        <p:spPr>
          <a:xfrm flipH="1">
            <a:off x="6297188" y="1220005"/>
            <a:ext cx="1265382" cy="423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3CF7F5B-6ADD-AB19-2179-B4457EB329F3}"/>
              </a:ext>
            </a:extLst>
          </p:cNvPr>
          <p:cNvSpPr txBox="1"/>
          <p:nvPr/>
        </p:nvSpPr>
        <p:spPr>
          <a:xfrm>
            <a:off x="7494303" y="1108796"/>
            <a:ext cx="227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Wind</a:t>
            </a:r>
            <a:endParaRPr kumimoji="1" lang="en-US" altLang="ja-JP" b="1" dirty="0"/>
          </a:p>
          <a:p>
            <a:r>
              <a:rPr lang="en-US" altLang="ja-JP" dirty="0"/>
              <a:t>Units (3-dof)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233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FFC39B-6408-9E68-9A31-B3024C30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4F938F-7260-492A-25F2-469577D3C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平</a:t>
            </a:r>
            <a:r>
              <a:rPr lang="en-US" altLang="ja-JP" dirty="0"/>
              <a:t>24,</a:t>
            </a:r>
            <a:r>
              <a:rPr lang="ja-JP" altLang="en-US" dirty="0"/>
              <a:t> 中</a:t>
            </a:r>
            <a:r>
              <a:rPr lang="en-US" altLang="ja-JP" dirty="0"/>
              <a:t>16,</a:t>
            </a:r>
            <a:r>
              <a:rPr lang="ja-JP" altLang="en-US" dirty="0"/>
              <a:t> 急</a:t>
            </a:r>
            <a:r>
              <a:rPr lang="en-US" altLang="ja-JP" dirty="0"/>
              <a:t>53, </a:t>
            </a:r>
            <a:r>
              <a:rPr lang="ja-JP" altLang="en-US" dirty="0"/>
              <a:t>ラ</a:t>
            </a:r>
            <a:r>
              <a:rPr lang="en-US" altLang="ja-JP" dirty="0"/>
              <a:t>NA, </a:t>
            </a:r>
            <a:r>
              <a:rPr lang="ja-JP" altLang="en-US" dirty="0"/>
              <a:t>昇</a:t>
            </a:r>
            <a:r>
              <a:rPr lang="en-US" altLang="ja-JP" dirty="0"/>
              <a:t>40, True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中村君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急</a:t>
            </a:r>
            <a:r>
              <a:rPr lang="en-US" altLang="ja-JP" dirty="0"/>
              <a:t>90,</a:t>
            </a:r>
            <a:r>
              <a:rPr lang="ja-JP" altLang="en-US" dirty="0"/>
              <a:t> 中</a:t>
            </a:r>
            <a:r>
              <a:rPr lang="en-US" altLang="ja-JP" dirty="0"/>
              <a:t>82,</a:t>
            </a:r>
            <a:r>
              <a:rPr lang="ja-JP" altLang="en-US" dirty="0"/>
              <a:t> 平</a:t>
            </a:r>
            <a:r>
              <a:rPr lang="en-US" altLang="ja-JP" dirty="0"/>
              <a:t>13, </a:t>
            </a:r>
            <a:r>
              <a:rPr lang="ja-JP" altLang="en-US" dirty="0"/>
              <a:t>ラ</a:t>
            </a:r>
            <a:r>
              <a:rPr lang="en-US" altLang="ja-JP" dirty="0"/>
              <a:t>NA, </a:t>
            </a:r>
            <a:r>
              <a:rPr lang="ja-JP" altLang="en-US" dirty="0"/>
              <a:t>昇</a:t>
            </a:r>
            <a:r>
              <a:rPr lang="en-US" altLang="ja-JP" dirty="0"/>
              <a:t>87,</a:t>
            </a:r>
            <a:r>
              <a:rPr lang="ja-JP" altLang="en-US" dirty="0"/>
              <a:t> </a:t>
            </a:r>
            <a:r>
              <a:rPr lang="en-US" altLang="ja-JP" dirty="0"/>
              <a:t>False</a:t>
            </a:r>
            <a:r>
              <a:rPr lang="ja-JP" altLang="en-US" dirty="0"/>
              <a:t> 中</a:t>
            </a:r>
            <a:r>
              <a:rPr lang="en-US" altLang="ja-JP" dirty="0"/>
              <a:t> (</a:t>
            </a:r>
            <a:r>
              <a:rPr lang="ja-JP" altLang="en-US" dirty="0"/>
              <a:t>米田君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中</a:t>
            </a:r>
            <a:r>
              <a:rPr lang="en-US" altLang="ja-JP" dirty="0"/>
              <a:t>80,</a:t>
            </a:r>
            <a:r>
              <a:rPr lang="ja-JP" altLang="en-US" dirty="0"/>
              <a:t> ラ</a:t>
            </a:r>
            <a:r>
              <a:rPr lang="en-US" altLang="ja-JP" dirty="0"/>
              <a:t>NA, </a:t>
            </a:r>
            <a:r>
              <a:rPr lang="ja-JP" altLang="en-US" dirty="0"/>
              <a:t>平</a:t>
            </a:r>
            <a:r>
              <a:rPr lang="en-US" altLang="ja-JP" dirty="0"/>
              <a:t>11,</a:t>
            </a:r>
            <a:r>
              <a:rPr lang="ja-JP" altLang="en-US" dirty="0"/>
              <a:t> 急</a:t>
            </a:r>
            <a:r>
              <a:rPr lang="en-US" altLang="ja-JP" dirty="0"/>
              <a:t>98, </a:t>
            </a:r>
            <a:r>
              <a:rPr lang="ja-JP" altLang="en-US" dirty="0"/>
              <a:t>昇</a:t>
            </a:r>
            <a:r>
              <a:rPr lang="en-US" altLang="ja-JP" dirty="0"/>
              <a:t>73, False</a:t>
            </a:r>
            <a:r>
              <a:rPr lang="ja-JP" altLang="en-US" dirty="0"/>
              <a:t> 中</a:t>
            </a:r>
            <a:r>
              <a:rPr lang="en-US" altLang="ja-JP" dirty="0"/>
              <a:t>(</a:t>
            </a:r>
            <a:r>
              <a:rPr lang="ja-JP" altLang="en-US" dirty="0"/>
              <a:t>芹沢君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急</a:t>
            </a:r>
            <a:r>
              <a:rPr lang="en-US" altLang="ja-JP" dirty="0"/>
              <a:t>76,</a:t>
            </a:r>
            <a:r>
              <a:rPr lang="ja-JP" altLang="en-US" dirty="0"/>
              <a:t> 平</a:t>
            </a:r>
            <a:r>
              <a:rPr lang="en-US" altLang="ja-JP" dirty="0"/>
              <a:t>00,</a:t>
            </a:r>
            <a:r>
              <a:rPr lang="ja-JP" altLang="en-US" dirty="0"/>
              <a:t> ラ</a:t>
            </a:r>
            <a:r>
              <a:rPr lang="en-US" altLang="ja-JP" dirty="0"/>
              <a:t>NA, </a:t>
            </a:r>
            <a:r>
              <a:rPr lang="ja-JP" altLang="en-US" dirty="0"/>
              <a:t>中</a:t>
            </a:r>
            <a:r>
              <a:rPr lang="en-US" altLang="ja-JP" dirty="0"/>
              <a:t>59, </a:t>
            </a:r>
            <a:r>
              <a:rPr lang="ja-JP" altLang="en-US" dirty="0"/>
              <a:t>昇</a:t>
            </a:r>
            <a:r>
              <a:rPr lang="en-US" altLang="ja-JP" dirty="0"/>
              <a:t>74, True</a:t>
            </a:r>
            <a:r>
              <a:rPr lang="ja-JP" altLang="en-US" dirty="0"/>
              <a:t> （けいすけ）</a:t>
            </a:r>
            <a:endParaRPr lang="en-US" altLang="ja-JP" dirty="0"/>
          </a:p>
          <a:p>
            <a:r>
              <a:rPr lang="ja-JP" altLang="en-US" dirty="0"/>
              <a:t>平</a:t>
            </a:r>
            <a:r>
              <a:rPr lang="en-US" altLang="ja-JP" dirty="0"/>
              <a:t>74,</a:t>
            </a:r>
            <a:r>
              <a:rPr lang="ja-JP" altLang="en-US" dirty="0"/>
              <a:t> 急</a:t>
            </a:r>
            <a:r>
              <a:rPr lang="en-US" altLang="ja-JP" dirty="0"/>
              <a:t>80,</a:t>
            </a:r>
            <a:r>
              <a:rPr lang="ja-JP" altLang="en-US" dirty="0"/>
              <a:t> 中</a:t>
            </a:r>
            <a:r>
              <a:rPr lang="en-US" altLang="ja-JP" dirty="0"/>
              <a:t>66, </a:t>
            </a:r>
            <a:r>
              <a:rPr lang="ja-JP" altLang="en-US" dirty="0"/>
              <a:t>ラ</a:t>
            </a:r>
            <a:r>
              <a:rPr lang="en-US" altLang="ja-JP" dirty="0"/>
              <a:t>NA, </a:t>
            </a:r>
            <a:r>
              <a:rPr lang="ja-JP" altLang="en-US" dirty="0"/>
              <a:t>昇</a:t>
            </a:r>
            <a:r>
              <a:rPr lang="en-US" altLang="ja-JP" dirty="0"/>
              <a:t>64, True</a:t>
            </a:r>
            <a:r>
              <a:rPr lang="ja-JP" altLang="en-US" dirty="0"/>
              <a:t>（和也）</a:t>
            </a:r>
            <a:endParaRPr lang="en-US" altLang="ja-JP" dirty="0"/>
          </a:p>
          <a:p>
            <a:r>
              <a:rPr lang="ja-JP" altLang="en-US" dirty="0"/>
              <a:t>中</a:t>
            </a:r>
            <a:r>
              <a:rPr lang="en-US" altLang="ja-JP" dirty="0"/>
              <a:t>79,</a:t>
            </a:r>
            <a:r>
              <a:rPr lang="ja-JP" altLang="en-US" dirty="0"/>
              <a:t> ラ</a:t>
            </a:r>
            <a:r>
              <a:rPr lang="en-US" altLang="ja-JP" dirty="0"/>
              <a:t>NA,</a:t>
            </a:r>
            <a:r>
              <a:rPr lang="ja-JP" altLang="en-US" dirty="0"/>
              <a:t> 急</a:t>
            </a:r>
            <a:r>
              <a:rPr lang="en-US" altLang="ja-JP" dirty="0"/>
              <a:t>63, </a:t>
            </a:r>
            <a:r>
              <a:rPr lang="ja-JP" altLang="en-US" dirty="0"/>
              <a:t>平</a:t>
            </a:r>
            <a:r>
              <a:rPr lang="en-US" altLang="ja-JP" dirty="0"/>
              <a:t>07, </a:t>
            </a:r>
            <a:r>
              <a:rPr lang="ja-JP" altLang="en-US" dirty="0"/>
              <a:t>昇</a:t>
            </a:r>
            <a:r>
              <a:rPr lang="en-US" altLang="ja-JP" dirty="0"/>
              <a:t>65, True</a:t>
            </a:r>
            <a:r>
              <a:rPr lang="ja-JP" altLang="en-US" dirty="0"/>
              <a:t>（後藤くん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148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157</Words>
  <Application>Microsoft Office PowerPoint</Application>
  <PresentationFormat>ワイド画面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メイリオ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小島　優希也</dc:creator>
  <cp:lastModifiedBy>小島　優希也</cp:lastModifiedBy>
  <cp:revision>17</cp:revision>
  <dcterms:created xsi:type="dcterms:W3CDTF">2024-07-17T03:11:00Z</dcterms:created>
  <dcterms:modified xsi:type="dcterms:W3CDTF">2024-07-17T10:00:19Z</dcterms:modified>
</cp:coreProperties>
</file>