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00FF00"/>
    <a:srgbClr val="FF00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FE41F-DBE3-A29C-BCD2-F10950B9B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13C86B-5F79-6C0B-B7A5-1022708EB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15A78C-815C-CD5A-355D-9F3ADE4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55011-AC2F-3F8A-EDD9-DA5B1582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9BE587-264A-1DBD-6C09-4050776F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2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3CFB9-1386-95A7-EEB9-E928785A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F22CE0-BB1D-C037-5FCB-2FD6BFE9F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81B060-ED37-CA4B-59AF-9E74BFF9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7F3E13-37BD-D01E-1C80-51D4AB9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AA7CC-766B-7A96-0281-46C42A52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5326E5-F02A-E7F0-3A7B-7EE4D3AB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F38770-4B26-60EA-6E61-AB3796C46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3AC18-5FE3-A9EB-887C-DECD6F7D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7EDA92-40AA-3CBC-5BE8-5765514B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1FCC6-EC4F-7EBD-B1AD-AD43310B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2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0F561-3E96-D782-DD15-7C2F3D66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D0C7D-4389-9A17-333B-64D70B35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14639-5415-F1C7-090D-71746A69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85857-96AE-8F11-D806-CBBC46D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43F0C-E38C-B2FF-A1A8-4E27C77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D0FE0-8B71-1464-C628-CAE41F17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8CEF0-61C2-20E0-BE9D-3615724C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4365E-0043-CC24-5A87-DDBA6ACA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A2CE2-1995-86DD-ADE8-06DA0171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994D6A-642B-A198-03F5-1516500C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12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D12A4-72B1-6C8E-27F8-3A5B9910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0CE840-EF75-498A-A75D-7EFC8B106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9765D0-1DD5-AE47-52CD-D9E4C78D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DF99D-2D83-FE70-BAFD-613F347F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931593-88B7-BFD9-6408-DC7212E4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1AF28-3930-B9FA-8937-52DBCEB8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105B76-0175-7039-1313-76E3DF9C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36F63C-F3CC-34A5-766C-D0575A15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86805-C43B-9C6D-7BFF-C3CBBEE5C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F85D09-7053-86D0-0B42-DF64AFB0C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EE3377C-55FC-FC40-9D72-C2E05984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45CBEA-26E1-11B0-7783-CD00DD6D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5AFAA6-62E9-F9BD-8950-4E16ADFC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023195-DF83-1B20-2379-B5FF847E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87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602A2-27F2-2290-423F-DA9E90EC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33E575-6040-BBA5-21A7-1E3E9F33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FD5704-1CD8-28D6-2D03-76462E19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CA2528-503D-6868-57BF-3EA11BDA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76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2917D2-B835-39A5-1A50-9AF644B7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83CDB-0494-2128-55CB-FE9EDA7B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484A18-F7EA-F813-EA79-6EB080EB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1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ED3AB-3A6A-2BB3-44F1-17A3BDE3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97CD57-446B-2A02-552E-D1421A812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D525F1-CA50-D930-6492-2C3DD5A6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E5A72-AA0D-C867-D508-7AFE4294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F25342-1A3D-6148-BD2B-27ED8985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0FB0E9-16C5-7B4D-C343-F3E529C8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4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71FAA-3E19-2BE3-B529-ECF3F778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5CD0E6-F91B-68E4-6490-9B9DAEB24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B72718-AA08-B895-2E12-651F336A6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0A092-D526-E703-58F7-0A0CA720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74F3F5-79DC-C71C-8D6C-059827BE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5C49E9-72AD-A57B-AC7B-AFE94B72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CC48C0-DC0B-48C7-AE02-895B4338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25C893-D946-9716-A4F0-E920DD30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13DE0D-3332-AD04-7ECF-78B9824A4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FF5D7-CADA-4E53-9AC3-9659680436B0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0C7EA-BCAE-7656-165E-B297C2D9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5CD45-DBBE-54BD-BE08-0659BA7E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6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9BC82204-62F4-7EB7-EDF8-C4E5B82C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67" y="1398520"/>
            <a:ext cx="3390145" cy="2542609"/>
          </a:xfrm>
          <a:prstGeom prst="rect">
            <a:avLst/>
          </a:prstGeom>
        </p:spPr>
      </p:pic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FBC48168-EF38-CA75-DD18-775CAE594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48" y="1398520"/>
            <a:ext cx="3390145" cy="2542609"/>
          </a:xfrm>
          <a:prstGeom prst="rect">
            <a:avLst/>
          </a:prstGeom>
        </p:spPr>
      </p:pic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A6E6EB80-77EF-E294-DEDB-CF90BF01B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228" y="1398520"/>
            <a:ext cx="3390145" cy="254260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4D7042F-80F3-EB7A-CDCD-A35143B888DD}"/>
              </a:ext>
            </a:extLst>
          </p:cNvPr>
          <p:cNvSpPr txBox="1"/>
          <p:nvPr/>
        </p:nvSpPr>
        <p:spPr>
          <a:xfrm>
            <a:off x="337656" y="236989"/>
            <a:ext cx="448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体験の真左からみたハンドル部の軌跡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687251-5F3C-740B-5B35-80FC3E259F7E}"/>
              </a:ext>
            </a:extLst>
          </p:cNvPr>
          <p:cNvSpPr txBox="1"/>
          <p:nvPr/>
        </p:nvSpPr>
        <p:spPr>
          <a:xfrm>
            <a:off x="1957658" y="38423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2A9E9B-DB15-33AA-5241-2347585EC7ED}"/>
              </a:ext>
            </a:extLst>
          </p:cNvPr>
          <p:cNvSpPr txBox="1"/>
          <p:nvPr/>
        </p:nvSpPr>
        <p:spPr>
          <a:xfrm>
            <a:off x="4397936" y="3842313"/>
            <a:ext cx="72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後方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9DFA54-6F17-5AC4-6541-4FAD2996616F}"/>
              </a:ext>
            </a:extLst>
          </p:cNvPr>
          <p:cNvSpPr txBox="1"/>
          <p:nvPr/>
        </p:nvSpPr>
        <p:spPr>
          <a:xfrm>
            <a:off x="5070596" y="38423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FB36ED-DDF8-C279-F8BD-CDCB3C9488EE}"/>
              </a:ext>
            </a:extLst>
          </p:cNvPr>
          <p:cNvSpPr txBox="1"/>
          <p:nvPr/>
        </p:nvSpPr>
        <p:spPr>
          <a:xfrm>
            <a:off x="7510874" y="3842313"/>
            <a:ext cx="72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後方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9527B2-5C0B-D77E-1CFA-FF87900AC4F9}"/>
              </a:ext>
            </a:extLst>
          </p:cNvPr>
          <p:cNvSpPr txBox="1"/>
          <p:nvPr/>
        </p:nvSpPr>
        <p:spPr>
          <a:xfrm>
            <a:off x="8061894" y="38423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5102523-5912-BD92-6D1F-87972F9F1513}"/>
              </a:ext>
            </a:extLst>
          </p:cNvPr>
          <p:cNvSpPr txBox="1"/>
          <p:nvPr/>
        </p:nvSpPr>
        <p:spPr>
          <a:xfrm>
            <a:off x="10502172" y="3842313"/>
            <a:ext cx="72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後方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B835FB-88F4-E9C5-4F80-615F6CDD7196}"/>
              </a:ext>
            </a:extLst>
          </p:cNvPr>
          <p:cNvSpPr txBox="1"/>
          <p:nvPr/>
        </p:nvSpPr>
        <p:spPr>
          <a:xfrm>
            <a:off x="1098767" y="35717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下方向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C90C46-D40B-5F38-B323-E1AF206210AA}"/>
              </a:ext>
            </a:extLst>
          </p:cNvPr>
          <p:cNvSpPr txBox="1"/>
          <p:nvPr/>
        </p:nvSpPr>
        <p:spPr>
          <a:xfrm>
            <a:off x="1136708" y="12594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上方向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477BC2-45D2-6F19-7B73-BB327E710053}"/>
              </a:ext>
            </a:extLst>
          </p:cNvPr>
          <p:cNvSpPr txBox="1"/>
          <p:nvPr/>
        </p:nvSpPr>
        <p:spPr>
          <a:xfrm>
            <a:off x="3084009" y="3891721"/>
            <a:ext cx="124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位置 </a:t>
            </a:r>
            <a:r>
              <a:rPr lang="en-US" altLang="ja-JP" dirty="0"/>
              <a:t>mm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F3DE8A-0BA8-3DF5-26E5-62A87B75C6E7}"/>
              </a:ext>
            </a:extLst>
          </p:cNvPr>
          <p:cNvSpPr txBox="1"/>
          <p:nvPr/>
        </p:nvSpPr>
        <p:spPr>
          <a:xfrm>
            <a:off x="770547" y="2510157"/>
            <a:ext cx="124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位置 </a:t>
            </a:r>
            <a:r>
              <a:rPr lang="en-US" altLang="ja-JP" dirty="0"/>
              <a:t>mm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B5F0AF2-8906-AC75-0AFD-2E9EAF72F507}"/>
              </a:ext>
            </a:extLst>
          </p:cNvPr>
          <p:cNvSpPr txBox="1"/>
          <p:nvPr/>
        </p:nvSpPr>
        <p:spPr>
          <a:xfrm>
            <a:off x="6151662" y="3891721"/>
            <a:ext cx="124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位置 </a:t>
            </a:r>
            <a:r>
              <a:rPr lang="en-US" altLang="ja-JP" dirty="0"/>
              <a:t>mm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1A1B7A-D837-E2D4-EFCD-64C54CBABAA2}"/>
              </a:ext>
            </a:extLst>
          </p:cNvPr>
          <p:cNvSpPr txBox="1"/>
          <p:nvPr/>
        </p:nvSpPr>
        <p:spPr>
          <a:xfrm>
            <a:off x="9117923" y="3891721"/>
            <a:ext cx="124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位置 </a:t>
            </a:r>
            <a:r>
              <a:rPr lang="en-US" altLang="ja-JP" dirty="0"/>
              <a:t>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409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25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メイリオ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小島　優希也</dc:creator>
  <cp:lastModifiedBy>小島　優希也</cp:lastModifiedBy>
  <cp:revision>44</cp:revision>
  <dcterms:created xsi:type="dcterms:W3CDTF">2024-07-17T03:11:00Z</dcterms:created>
  <dcterms:modified xsi:type="dcterms:W3CDTF">2024-07-23T04:57:53Z</dcterms:modified>
</cp:coreProperties>
</file>