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9" r:id="rId6"/>
    <p:sldId id="260" r:id="rId7"/>
    <p:sldId id="266" r:id="rId8"/>
    <p:sldId id="262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colorful air balloon is of course a reference to the BYTE Magazine August </a:t>
            </a:r>
            <a:r>
              <a:rPr lang="en-US" b="1" i="1" dirty="0"/>
              <a:t>1981</a:t>
            </a:r>
            <a:r>
              <a:rPr lang="en-US" dirty="0"/>
              <a:t> edition about Smalltalk-80,</a:t>
            </a:r>
          </a:p>
          <a:p>
            <a:r>
              <a:rPr lang="en-US" dirty="0"/>
              <a:t>as you have probably already noticed. ;-).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Databases: Postgres, MariaDB and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pop-left contains the ST base library (image).</a:t>
            </a:r>
          </a:p>
          <a:p>
            <a:r>
              <a:rPr lang="en-US" dirty="0"/>
              <a:t>Below that the example shop client, in a separate project.</a:t>
            </a:r>
          </a:p>
          <a:p>
            <a:r>
              <a:rPr lang="en-US" dirty="0"/>
              <a:t>ST source code on the right, methods loadOrders and onLoadOrders (part).</a:t>
            </a:r>
          </a:p>
          <a:p>
            <a:r>
              <a:rPr lang="en-US" dirty="0"/>
              <a:t>Live demo possible...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That the syntax fits on a postcard is actually true.</a:t>
            </a:r>
          </a:p>
          <a:p>
            <a:r>
              <a:rPr lang="en-US" noProof="0" dirty="0"/>
              <a:t>The quarter 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 dirty="0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async / wait it is not possible to work around it with a simpler concurrency method: block fork.</a:t>
            </a:r>
          </a:p>
          <a:p>
            <a:r>
              <a:rPr lang="en-US" dirty="0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inferencing via VSCode IDE needs language server.</a:t>
            </a:r>
          </a:p>
          <a:p>
            <a:r>
              <a:rPr lang="en-US" dirty="0"/>
              <a:t>Dolphin Smalltalk implemented namespaces recently.</a:t>
            </a:r>
          </a:p>
          <a:p>
            <a:r>
              <a:rPr lang="en-US" dirty="0"/>
              <a:t>Community: That’s what you guys could help with.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And you can use SmallJS incrementally next to TS.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14-9-2023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 dirty="0">
                <a:solidFill>
                  <a:srgbClr val="0070C0"/>
                </a:solidFill>
              </a:rPr>
              <a:t>SmallJS</a:t>
            </a:r>
            <a:br>
              <a:rPr lang="en-US" cap="none" dirty="0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 dirty="0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7" y="2935111"/>
            <a:ext cx="3070579" cy="307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B302-6668-F54C-35DC-4588E039E442}"/>
              </a:ext>
            </a:extLst>
          </p:cNvPr>
          <p:cNvSpPr txBox="1"/>
          <p:nvPr/>
        </p:nvSpPr>
        <p:spPr>
          <a:xfrm>
            <a:off x="300728" y="6312093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Open </a:t>
            </a:r>
            <a:r>
              <a:rPr lang="nl-NL" dirty="0" err="1"/>
              <a:t>sourced</a:t>
            </a:r>
            <a:r>
              <a:rPr lang="nl-NL" dirty="0"/>
              <a:t> on: github.com/Small-JS/SmallJS</a:t>
            </a:r>
          </a:p>
        </p:txBody>
      </p:sp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SmallJS summary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 dirty="0"/>
              <a:t>Uses the elegant and safe Smalltalk language!</a:t>
            </a:r>
          </a:p>
          <a:p>
            <a:r>
              <a:rPr lang="en-US" sz="2400" dirty="0"/>
              <a:t>Integrates tightly with JS.</a:t>
            </a:r>
          </a:p>
          <a:p>
            <a:r>
              <a:rPr lang="en-US" sz="2400" dirty="0"/>
              <a:t>Familiar JS class and method names.</a:t>
            </a:r>
          </a:p>
          <a:p>
            <a:r>
              <a:rPr lang="en-US" sz="2400" dirty="0"/>
              <a:t>Use with your favorite IDE.</a:t>
            </a:r>
          </a:p>
          <a:p>
            <a:r>
              <a:rPr lang="en-US" sz="2400" dirty="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Any questions?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2" y="1433687"/>
            <a:ext cx="3474861" cy="4696179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5B005-AC94-9C79-D424-D040CB960C9E}"/>
              </a:ext>
            </a:extLst>
          </p:cNvPr>
          <p:cNvSpPr txBox="1"/>
          <p:nvPr/>
        </p:nvSpPr>
        <p:spPr>
          <a:xfrm>
            <a:off x="1573943" y="5988425"/>
            <a:ext cx="917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 dirty="0"/>
              <a:t>github.com/Small-JS/SmallJS</a:t>
            </a:r>
          </a:p>
        </p:txBody>
      </p:sp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is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Transpiler from Smalltalk to efficient, lightweight JavaScript.</a:t>
            </a:r>
          </a:p>
          <a:p>
            <a:r>
              <a:rPr lang="en-US" sz="2400" dirty="0"/>
              <a:t>JS code runs in all browsers </a:t>
            </a:r>
            <a:r>
              <a:rPr lang="en-US" sz="2400" b="1" i="1" dirty="0"/>
              <a:t>and</a:t>
            </a:r>
            <a:r>
              <a:rPr lang="en-US" sz="2400" dirty="0"/>
              <a:t> Node.js.</a:t>
            </a:r>
          </a:p>
          <a:p>
            <a:r>
              <a:rPr lang="en-US" sz="2400" dirty="0"/>
              <a:t>Smalltalk-80 language syntax support</a:t>
            </a:r>
          </a:p>
          <a:p>
            <a:pPr lvl="1"/>
            <a:r>
              <a:rPr lang="en-US" sz="2000" dirty="0"/>
              <a:t>Class and method names like familiar JS.</a:t>
            </a:r>
          </a:p>
          <a:p>
            <a:r>
              <a:rPr lang="en-US" sz="2400" dirty="0"/>
              <a:t>Source file based (not image based).</a:t>
            </a:r>
          </a:p>
          <a:p>
            <a:r>
              <a:rPr lang="en-US" sz="2400" dirty="0"/>
              <a:t>Development in Visual Studio Code IDE</a:t>
            </a:r>
          </a:p>
          <a:p>
            <a:pPr lvl="1"/>
            <a:r>
              <a:rPr lang="en-US" sz="2200" dirty="0"/>
              <a:t>With syntax coloring and step debugging!</a:t>
            </a:r>
          </a:p>
          <a:p>
            <a:r>
              <a:rPr lang="en-US" sz="2400" dirty="0"/>
              <a:t>JS libraries already encapsulated in ST:</a:t>
            </a:r>
          </a:p>
          <a:p>
            <a:pPr lvl="1"/>
            <a:r>
              <a:rPr lang="en-US" sz="2000" dirty="0"/>
              <a:t>Browser: Document, Window, HTML elements, events, CSS, streams.</a:t>
            </a:r>
          </a:p>
          <a:p>
            <a:pPr lvl="1"/>
            <a:r>
              <a:rPr lang="en-US" sz="2000" dirty="0"/>
              <a:t>Node.JS: HTTP server, Express, 3 databases.</a:t>
            </a:r>
          </a:p>
          <a:p>
            <a:r>
              <a:rPr lang="en-US" sz="2200" dirty="0"/>
              <a:t>Example webshop client + server app template.</a:t>
            </a:r>
          </a:p>
        </p:txBody>
      </p:sp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How does it look?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SmallJS?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 dirty="0"/>
              <a:t>The Smalltalk language syntax fits on a postcard</a:t>
            </a:r>
          </a:p>
          <a:p>
            <a:r>
              <a:rPr lang="en-US" sz="2400" dirty="0"/>
              <a:t>Objects all the way down</a:t>
            </a:r>
          </a:p>
          <a:p>
            <a:pPr lvl="1"/>
            <a:r>
              <a:rPr lang="en-US" sz="2000" dirty="0"/>
              <a:t>Customizable on every level.</a:t>
            </a:r>
            <a:br>
              <a:rPr lang="en-US" sz="2000" dirty="0"/>
            </a:br>
            <a:r>
              <a:rPr lang="en-US" sz="2000" dirty="0"/>
              <a:t>Need to add a complex number type? Easy.</a:t>
            </a:r>
          </a:p>
          <a:p>
            <a:r>
              <a:rPr lang="en-US" sz="2400" dirty="0"/>
              <a:t>Well defined behaviors</a:t>
            </a:r>
          </a:p>
          <a:p>
            <a:pPr lvl="1"/>
            <a:r>
              <a:rPr lang="en-US" sz="2000" dirty="0"/>
              <a:t>Integers are really integers. Controlled type conversions.</a:t>
            </a:r>
          </a:p>
          <a:p>
            <a:r>
              <a:rPr lang="en-US" sz="2400" dirty="0"/>
              <a:t>Uses familiar JS names and functionality</a:t>
            </a:r>
          </a:p>
          <a:p>
            <a:r>
              <a:rPr lang="en-US" sz="2400" dirty="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Smalltalk syntax on a postcard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1" y="1940103"/>
            <a:ext cx="4563532" cy="41671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lnSpc>
                <a:spcPct val="110000"/>
              </a:lnSpc>
              <a:buNone/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4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  <a:endParaRPr lang="en-US" sz="14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1" indent="0">
              <a:lnSpc>
                <a:spcPct val="110000"/>
              </a:lnSpc>
              <a:buNone/>
            </a:pPr>
            <a:r>
              <a:rPr lang="en-US" sz="14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400" noProof="1">
                <a:latin typeface="Consolas" panose="020B0609020204030204" pitchFamily="49" charset="0"/>
              </a:rPr>
              <a:t>	&gt; 100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400" noProof="1">
                <a:latin typeface="Consolas" panose="020B0609020204030204" pitchFamily="49" charset="0"/>
              </a:rPr>
              <a:t>	&gt; 2.25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4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4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lnSpc>
                <a:spcPct val="110000"/>
              </a:lnSpc>
              <a:buNone/>
              <a:tabLst>
                <a:tab pos="685800" algn="l"/>
              </a:tabLst>
            </a:pPr>
            <a:r>
              <a:rPr lang="en-US" sz="14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4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endParaRPr lang="en-US" sz="13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unsafe type coersion.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nl-NL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 dirty="0"/>
          </a:p>
          <a:p>
            <a:endParaRPr lang="nl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Example ST vs JS</a:t>
            </a:r>
            <a:endParaRPr lang="nl-NL" sz="2800" dirty="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 dirty="0">
                <a:solidFill>
                  <a:srgbClr val="0070C0"/>
                </a:solidFill>
              </a:rPr>
              <a:t>SmallJS	JavaScript</a:t>
            </a:r>
            <a:endParaRPr lang="nl-N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 dirty="0">
                <a:solidFill>
                  <a:srgbClr val="0070C0"/>
                </a:solidFill>
              </a:rPr>
              <a:t>What about my new JS/TS features?</a:t>
            </a:r>
            <a:endParaRPr lang="nl-NL" sz="2800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06810"/>
              </p:ext>
            </p:extLst>
          </p:nvPr>
        </p:nvGraphicFramePr>
        <p:xfrm>
          <a:off x="699912" y="1644906"/>
          <a:ext cx="720231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functional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Don't use state vars.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Abstract base 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with only getters.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Pass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1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 1-line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philosophy is that retaining simplicity </a:t>
            </a:r>
          </a:p>
          <a:p>
            <a:r>
              <a:rPr lang="en-US" dirty="0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SmallJS vs traditional Smalltalks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(E.g.: Pharo, Dolphin, Cincom, Squeak)</a:t>
            </a:r>
            <a:endParaRPr lang="nl-NL" sz="2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 dirty="0"/>
              <a:t>File-based (not image-based)</a:t>
            </a:r>
          </a:p>
          <a:p>
            <a:pPr lvl="1"/>
            <a:r>
              <a:rPr lang="en-US" dirty="0"/>
              <a:t>Easy source control in clear hierarchy. IDE safely separate from code. Modular class loading iso unsafe image stripping. Can use rich and familiar IDE (VSCode).</a:t>
            </a:r>
          </a:p>
          <a:p>
            <a:r>
              <a:rPr lang="en-US" sz="2400" dirty="0"/>
              <a:t>Run anywhere</a:t>
            </a:r>
          </a:p>
          <a:p>
            <a:pPr lvl="1"/>
            <a:r>
              <a:rPr lang="en-US" dirty="0"/>
              <a:t>One language for front-end and back-end apps in all browsers and Node.js.</a:t>
            </a:r>
            <a:br>
              <a:rPr lang="en-US" dirty="0"/>
            </a:br>
            <a:r>
              <a:rPr lang="en-US" dirty="0"/>
              <a:t>So also runs on mobile devices.</a:t>
            </a:r>
          </a:p>
          <a:p>
            <a:r>
              <a:rPr lang="en-US" sz="2400" dirty="0"/>
              <a:t>Integrates smoothly with the rich JS ecosystem</a:t>
            </a:r>
          </a:p>
          <a:p>
            <a:pPr lvl="1"/>
            <a:r>
              <a:rPr lang="en-US" dirty="0"/>
              <a:t>Typically 1 line of interfacing code per encapsulated JS method.</a:t>
            </a:r>
          </a:p>
          <a:p>
            <a:pPr lvl="1"/>
            <a:r>
              <a:rPr lang="en-US" dirty="0"/>
              <a:t>ST can call JS and vice versa.</a:t>
            </a:r>
          </a:p>
          <a:p>
            <a:pPr lvl="1"/>
            <a:r>
              <a:rPr lang="en-US" dirty="0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SmallJS trade-offs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 dirty="0"/>
              <a:t>ST is dynamically typed</a:t>
            </a:r>
          </a:p>
          <a:p>
            <a:pPr lvl="1"/>
            <a:r>
              <a:rPr lang="en-US" sz="2000"/>
              <a:t>An </a:t>
            </a:r>
            <a:r>
              <a:rPr lang="en-US" sz="2000" dirty="0"/>
              <a:t>IDE enhancement cloud help here.</a:t>
            </a:r>
          </a:p>
          <a:p>
            <a:pPr lvl="1"/>
            <a:r>
              <a:rPr lang="en-US" sz="2000" dirty="0"/>
              <a:t>And optional typing like TS is an idea...</a:t>
            </a:r>
          </a:p>
          <a:p>
            <a:r>
              <a:rPr lang="en-US" sz="2400" dirty="0"/>
              <a:t>No namespaces (yet)</a:t>
            </a:r>
          </a:p>
          <a:p>
            <a:r>
              <a:rPr lang="en-US" sz="2400" dirty="0"/>
              <a:t>Tiny community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1473</TotalTime>
  <Words>881</Words>
  <Application>Microsoft Office PowerPoint</Application>
  <PresentationFormat>Widescreen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Trebuchet MS</vt:lpstr>
      <vt:lpstr>Wingdings 3</vt:lpstr>
      <vt:lpstr>Facet</vt:lpstr>
      <vt:lpstr>SmallJS Back to elegance</vt:lpstr>
      <vt:lpstr>What is SmallJS?</vt:lpstr>
      <vt:lpstr>How does it look?</vt:lpstr>
      <vt:lpstr>Why use SmallJS?</vt:lpstr>
      <vt:lpstr>Smalltalk syntax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68</cp:revision>
  <dcterms:created xsi:type="dcterms:W3CDTF">2023-07-27T19:33:26Z</dcterms:created>
  <dcterms:modified xsi:type="dcterms:W3CDTF">2023-09-15T06:46:00Z</dcterms:modified>
</cp:coreProperties>
</file>