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656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작소공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2437DD8E-B738-304E-4DDE-B16BE118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949553"/>
            <a:ext cx="7213015" cy="52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790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완료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sd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8" name="그림 7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E069D036-60DC-AB5D-6FAB-1285CCC2CA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57" y="925051"/>
            <a:ext cx="4442106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6" name="그림 5" descr="텍스트, 도표, 친필, 번호이(가) 표시된 사진&#10;&#10;자동 생성된 설명">
            <a:extLst>
              <a:ext uri="{FF2B5EF4-FFF2-40B4-BE49-F238E27FC236}">
                <a16:creationId xmlns:a16="http://schemas.microsoft.com/office/drawing/2014/main" id="{6244608F-C2F8-698A-FDC3-3B013727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2" y="1010946"/>
            <a:ext cx="8796575" cy="52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6" name="그림 5" descr="텍스트, 영수증, 번호, 평행이(가) 표시된 사진&#10;&#10;자동 생성된 설명">
            <a:extLst>
              <a:ext uri="{FF2B5EF4-FFF2-40B4-BE49-F238E27FC236}">
                <a16:creationId xmlns:a16="http://schemas.microsoft.com/office/drawing/2014/main" id="{C7453E6E-521C-2E08-27B6-80371C8C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09" y="869732"/>
            <a:ext cx="6224317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3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6" name="그림 5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F5195F1B-47C7-831B-AD4D-D2E68F287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" y="953624"/>
            <a:ext cx="7072909" cy="51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6" name="그림 5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D8BFED51-5EEB-6A2C-68BE-B287B4D1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6" y="1125538"/>
            <a:ext cx="7886485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2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6" name="그림 5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5CD1F252-B8ED-CB31-3CCE-5CC0949E7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31" y="820132"/>
            <a:ext cx="6070921" cy="54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4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작소공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032B-CE71-3EC6-93F4-83539ABBA12D}"/>
              </a:ext>
            </a:extLst>
          </p:cNvPr>
          <p:cNvSpPr txBox="1"/>
          <p:nvPr/>
        </p:nvSpPr>
        <p:spPr>
          <a:xfrm>
            <a:off x="1385740" y="273377"/>
            <a:ext cx="17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6" name="그림 5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0135E3F8-9F7A-E7DF-2A86-B0B0755F1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20" y="1052612"/>
            <a:ext cx="581009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08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5492</TotalTime>
  <Words>56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은지 이</cp:lastModifiedBy>
  <cp:revision>498</cp:revision>
  <cp:lastPrinted>2001-07-23T08:42:52Z</cp:lastPrinted>
  <dcterms:created xsi:type="dcterms:W3CDTF">2011-02-22T01:37:12Z</dcterms:created>
  <dcterms:modified xsi:type="dcterms:W3CDTF">2023-06-18T12:33:31Z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