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57" r:id="rId6"/>
    <p:sldId id="258" r:id="rId7"/>
    <p:sldId id="261" r:id="rId8"/>
    <p:sldId id="277" r:id="rId9"/>
    <p:sldId id="262" r:id="rId10"/>
    <p:sldId id="266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93692"/>
  </p:normalViewPr>
  <p:slideViewPr>
    <p:cSldViewPr snapToGrid="0" snapToObjects="1">
      <p:cViewPr varScale="1">
        <p:scale>
          <a:sx n="68" d="100"/>
          <a:sy n="68" d="100"/>
        </p:scale>
        <p:origin x="2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microsoft.com/office/2007/relationships/hdphoto" Target="../media/image9.wdp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1851228"/>
            <a:ext cx="6396459" cy="179515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48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3815373"/>
            <a:ext cx="6396459" cy="54808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r>
              <a:rPr kumimoji="1" lang="en-US" altLang="zh-CN" sz="18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</a:rPr>
              <a:t>BY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295476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5726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2455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08145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548082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2609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0968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0968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35726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535726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80483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80483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70405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0655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57384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023143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83074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3011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53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2680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65897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65897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55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10655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55412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55412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9023143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9023143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51052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13018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380314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29610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37209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0365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1851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94914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65445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465445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291301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291301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536059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36059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610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610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20" name="椭圆 19"/>
          <p:cNvSpPr/>
          <p:nvPr userDrawn="1"/>
        </p:nvSpPr>
        <p:spPr>
          <a:xfrm>
            <a:off x="1027345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0392993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10273456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altLang="zh-CN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73456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29831" y="1972761"/>
            <a:ext cx="4732338" cy="4495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064042" y="2691063"/>
            <a:ext cx="6063916" cy="902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"/>
          <p:cNvSpPr/>
          <p:nvPr userDrawn="1"/>
        </p:nvSpPr>
        <p:spPr>
          <a:xfrm>
            <a:off x="5443941" y="-1"/>
            <a:ext cx="6748060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05270"/>
            <a:ext cx="12192000" cy="43527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  <a:endParaRPr kumimoji="1" lang="zh-CN" altLang="en-US" dirty="0"/>
          </a:p>
        </p:txBody>
      </p:sp>
      <p:sp>
        <p:nvSpPr>
          <p:cNvPr id="6" name="矩形 25"/>
          <p:cNvSpPr/>
          <p:nvPr userDrawn="1"/>
        </p:nvSpPr>
        <p:spPr>
          <a:xfrm>
            <a:off x="3582385" y="-1"/>
            <a:ext cx="8609616" cy="6968692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98406" y="1430858"/>
            <a:ext cx="6396459" cy="1795158"/>
          </a:xfrm>
        </p:spPr>
        <p:txBody>
          <a:bodyPr/>
          <a:lstStyle/>
          <a:p>
            <a:pPr lvl="0" defTabSz="6096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>
                <a:solidFill>
                  <a:prstClr val="white"/>
                </a:solidFill>
                <a:cs typeface="+mn-ea"/>
                <a:sym typeface="+mn-lt"/>
              </a:rPr>
              <a:t>2019</a:t>
            </a:r>
            <a:r>
              <a:rPr kumimoji="1" lang="zh-CN" altLang="en-US" b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cs typeface="+mn-ea"/>
                <a:sym typeface="+mn-lt"/>
              </a:rPr>
              <a:t>工作总结汇报</a:t>
            </a:r>
            <a:r>
              <a:rPr kumimoji="1" lang="zh-CN" altLang="en-US" b="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endParaRPr kumimoji="1" lang="en-US" altLang="zh-CN" b="0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defTabSz="609600">
              <a:lnSpc>
                <a:spcPct val="100000"/>
              </a:lnSpc>
              <a:spcBef>
                <a:spcPts val="0"/>
              </a:spcBef>
            </a:pPr>
            <a:endParaRPr kumimoji="1" lang="zh-CN" altLang="en-US" b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defTabSz="609600">
              <a:lnSpc>
                <a:spcPct val="100000"/>
              </a:lnSpc>
              <a:spcBef>
                <a:spcPts val="0"/>
              </a:spcBef>
            </a:pPr>
            <a:endParaRPr kumimoji="1" lang="zh-CN" altLang="en-US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50665" y="2920365"/>
            <a:ext cx="4090035" cy="1769745"/>
          </a:xfrm>
        </p:spPr>
        <p:txBody>
          <a:bodyPr/>
          <a:lstStyle/>
          <a:p>
            <a:pPr algn="l"/>
            <a:r>
              <a:rPr lang="zh-CN" altLang="en-US" sz="3200" dirty="0">
                <a:cs typeface="+mn-ea"/>
                <a:sym typeface="+mn-lt"/>
              </a:rPr>
              <a:t>职位</a:t>
            </a:r>
            <a:r>
              <a:rPr lang="en-US" altLang="zh-CN" sz="3200" dirty="0">
                <a:cs typeface="+mn-ea"/>
                <a:sym typeface="+mn-lt"/>
              </a:rPr>
              <a:t>:</a:t>
            </a:r>
            <a:r>
              <a:rPr lang="zh-CN" altLang="en-US" sz="3200" dirty="0">
                <a:cs typeface="+mn-ea"/>
                <a:sym typeface="+mn-lt"/>
              </a:rPr>
              <a:t>前端开发工程师</a:t>
            </a:r>
            <a:endParaRPr lang="zh-CN" altLang="en-US" sz="3200" dirty="0">
              <a:cs typeface="+mn-ea"/>
              <a:sym typeface="+mn-lt"/>
            </a:endParaRPr>
          </a:p>
          <a:p>
            <a:pPr algn="l"/>
            <a:endParaRPr lang="zh-CN" altLang="en-US" sz="3200" dirty="0"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cs typeface="+mn-ea"/>
                <a:sym typeface="+mn-lt"/>
              </a:rPr>
              <a:t>姓名</a:t>
            </a:r>
            <a:r>
              <a:rPr lang="en-US" altLang="zh-CN" sz="3200" dirty="0">
                <a:cs typeface="+mn-ea"/>
                <a:sym typeface="+mn-lt"/>
              </a:rPr>
              <a:t>:</a:t>
            </a:r>
            <a:r>
              <a:rPr lang="zh-CN" altLang="en-US" sz="3200" dirty="0">
                <a:cs typeface="+mn-ea"/>
                <a:sym typeface="+mn-lt"/>
              </a:rPr>
              <a:t>张博源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32337" y="665954"/>
            <a:ext cx="2727326" cy="424732"/>
          </a:xfrm>
        </p:spPr>
        <p:txBody>
          <a:bodyPr/>
          <a:lstStyle/>
          <a:p>
            <a:pPr lvl="0"/>
            <a:r>
              <a:rPr kumimoji="1" lang="en-US" altLang="zh-CN" sz="2400" kern="0" dirty="0">
                <a:cs typeface="+mn-ea"/>
                <a:sym typeface="+mn-lt"/>
              </a:rPr>
              <a:t>CONTENTS</a:t>
            </a:r>
            <a:endParaRPr kumimoji="1" lang="zh-CN" altLang="en-US" sz="2400" kern="0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658978" y="4090180"/>
            <a:ext cx="1516063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PART</a:t>
            </a:r>
            <a:r>
              <a:rPr kumimoji="1" lang="zh-CN" altLang="en-US" kern="0" dirty="0">
                <a:cs typeface="+mn-ea"/>
                <a:sym typeface="+mn-lt"/>
              </a:rPr>
              <a:t> </a:t>
            </a:r>
            <a:r>
              <a:rPr kumimoji="1" lang="en-US" altLang="zh-CN" kern="0" dirty="0">
                <a:cs typeface="+mn-ea"/>
                <a:sym typeface="+mn-lt"/>
              </a:rPr>
              <a:t>ONE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658978" y="4430074"/>
            <a:ext cx="1516063" cy="339725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工作概述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106551" y="4090180"/>
            <a:ext cx="1516063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PART</a:t>
            </a:r>
            <a:r>
              <a:rPr kumimoji="1" lang="zh-CN" altLang="en-US" kern="0" dirty="0">
                <a:cs typeface="+mn-ea"/>
                <a:sym typeface="+mn-lt"/>
              </a:rPr>
              <a:t> </a:t>
            </a:r>
            <a:r>
              <a:rPr kumimoji="1" lang="en-US" altLang="zh-CN" kern="0" dirty="0">
                <a:cs typeface="+mn-ea"/>
                <a:sym typeface="+mn-lt"/>
              </a:rPr>
              <a:t>TWO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4106551" y="4430074"/>
            <a:ext cx="1516063" cy="339725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工作方向</a:t>
            </a:r>
            <a:endParaRPr kumimoji="1" lang="zh-CN" altLang="en-US" kern="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工作概述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工作概述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78279" y="1431772"/>
            <a:ext cx="907237" cy="9072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6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32709" y="1431920"/>
            <a:ext cx="907237" cy="9072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7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57629" y="3518832"/>
            <a:ext cx="907237" cy="9072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8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33319" y="3608264"/>
            <a:ext cx="907237" cy="9072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9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22115" y="2339340"/>
            <a:ext cx="582231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动手操作迷宫开发、团测功能开发（题目的删减、个别题的逻辑修改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....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22115" y="1600200"/>
            <a:ext cx="43789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生涯测评移植到学马生涯网站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98315" y="3608070"/>
            <a:ext cx="606996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学马生涯新首页、资讯、科目可报专业查询、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专业科目要求查询、升学规划（增加自招、综评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...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98315" y="5217160"/>
            <a:ext cx="582231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学马生涯网站的优化（导航、首页、平衡单、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bug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修复、按钮样式的修改）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070735" y="4645660"/>
            <a:ext cx="1243965" cy="10579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37050" y="411480"/>
            <a:ext cx="4754880" cy="891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学马生涯开发和优化</a:t>
            </a:r>
            <a:endParaRPr lang="zh-CN" altLang="en-US" sz="4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工作概述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4390" y="1840865"/>
            <a:ext cx="2087880" cy="16960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4390" y="3907790"/>
            <a:ext cx="1856105" cy="1856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12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0395" y="874395"/>
            <a:ext cx="913130" cy="330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9305" y="494665"/>
            <a:ext cx="6786880" cy="891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生涯发展管理开发平台的开发</a:t>
            </a:r>
            <a:endParaRPr lang="zh-CN" altLang="en-US" sz="4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15410" y="1924685"/>
            <a:ext cx="542607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首页、个人信息、学业信息、自我评估、外部探索、选科决策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00120" y="3693795"/>
            <a:ext cx="6472555" cy="2089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zh-CN" altLang="en-US" sz="28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生涯管理  （教师端、学生端）</a:t>
            </a:r>
            <a:endParaRPr lang="zh-CN" altLang="en-US" sz="2400" kern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职业定位、院校定位、专业定位、我的目标</a:t>
            </a:r>
            <a:endParaRPr lang="zh-CN" altLang="en-US" sz="2400" kern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目标分解、行动计划、学业规划报告、</a:t>
            </a:r>
            <a:endParaRPr lang="zh-CN" altLang="en-US" sz="2400" kern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分数匹配院校、注意力训练</a:t>
            </a:r>
            <a:r>
              <a:rPr lang="en-US" altLang="zh-CN" sz="2400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......</a:t>
            </a:r>
            <a:endParaRPr lang="en-US" altLang="zh-CN" sz="2400" kern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工作方向</a:t>
            </a:r>
            <a:endParaRPr kumimoji="1"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THREE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b="0" dirty="0">
                <a:latin typeface="+mn-lt"/>
                <a:ea typeface="+mn-ea"/>
                <a:cs typeface="+mn-ea"/>
                <a:sym typeface="+mn-lt"/>
              </a:rPr>
              <a:t>工作方向</a:t>
            </a:r>
            <a:endParaRPr kumimoji="1"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3290" y="1066800"/>
            <a:ext cx="14325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从业务上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20755" y="2917997"/>
            <a:ext cx="5129942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对移动端、小程序等知识进行强化提升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3129" y="2473305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从技术上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20755" y="1468292"/>
            <a:ext cx="5129942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多了解一些知觉、认知、情绪、思维、人格、行为习惯、人际关系、社会关系等心理学知识，有利于提高系统开发业务逻辑的认知以及用户体验的合理性</a:t>
            </a:r>
            <a:endParaRPr kumimoji="0" lang="en-US" altLang="zh-CN" sz="1335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5354" y="3409930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从产品上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20755" y="3864147"/>
            <a:ext cx="5129942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35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浏览器的兼容性进行优化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6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THANK</a:t>
            </a: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cs typeface="+mn-ea"/>
                <a:sym typeface="+mn-lt"/>
              </a:rPr>
              <a:t>YOU</a:t>
            </a:r>
            <a:endParaRPr kumimoji="1" lang="zh-CN" altLang="en-US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defTabSz="6096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FOR</a:t>
            </a: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WATCHING</a:t>
            </a:r>
            <a:endParaRPr kumimoji="1" lang="en-US" altLang="zh-CN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554</Words>
  <Application>WPS 演示</Application>
  <PresentationFormat>宽屏</PresentationFormat>
  <Paragraphs>93</Paragraphs>
  <Slides>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Segoe UI Light</vt:lpstr>
      <vt:lpstr>Century Gothic</vt:lpstr>
      <vt:lpstr>Segoe Print</vt:lpstr>
      <vt:lpstr>Segoe UI Light</vt:lpstr>
      <vt:lpstr>Arial Unicode MS</vt:lpstr>
      <vt:lpstr>Calibri</vt:lpstr>
      <vt:lpstr>Century Gothic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源</cp:lastModifiedBy>
  <cp:revision>68</cp:revision>
  <dcterms:created xsi:type="dcterms:W3CDTF">2015-08-18T02:51:00Z</dcterms:created>
  <dcterms:modified xsi:type="dcterms:W3CDTF">2020-01-13T01:51:23Z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2017-12-21T06:35:12.2649749Z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2052-11.1.0.9339</vt:lpwstr>
  </property>
</Properties>
</file>