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1" r:id="rId8"/>
    <p:sldId id="260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4014-7293-4CC1-B8C7-D69A70B6D02E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F8EAA-E658-4DE4-9185-4365DD269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7122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4014-7293-4CC1-B8C7-D69A70B6D02E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F8EAA-E658-4DE4-9185-4365DD269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242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4014-7293-4CC1-B8C7-D69A70B6D02E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F8EAA-E658-4DE4-9185-4365DD269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0663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4014-7293-4CC1-B8C7-D69A70B6D02E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F8EAA-E658-4DE4-9185-4365DD269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7680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4014-7293-4CC1-B8C7-D69A70B6D02E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F8EAA-E658-4DE4-9185-4365DD269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8415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4014-7293-4CC1-B8C7-D69A70B6D02E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F8EAA-E658-4DE4-9185-4365DD269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524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4014-7293-4CC1-B8C7-D69A70B6D02E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F8EAA-E658-4DE4-9185-4365DD269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7758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4014-7293-4CC1-B8C7-D69A70B6D02E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F8EAA-E658-4DE4-9185-4365DD269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636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4014-7293-4CC1-B8C7-D69A70B6D02E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F8EAA-E658-4DE4-9185-4365DD269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2868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4014-7293-4CC1-B8C7-D69A70B6D02E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F8EAA-E658-4DE4-9185-4365DD269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0131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4014-7293-4CC1-B8C7-D69A70B6D02E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F8EAA-E658-4DE4-9185-4365DD269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1168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54014-7293-4CC1-B8C7-D69A70B6D02E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F8EAA-E658-4DE4-9185-4365DD269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261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23406" y="1871300"/>
            <a:ext cx="9144000" cy="2387600"/>
          </a:xfrm>
        </p:spPr>
        <p:txBody>
          <a:bodyPr/>
          <a:lstStyle/>
          <a:p>
            <a:r>
              <a:rPr lang="ru-RU" dirty="0" smtClean="0"/>
              <a:t>Тренажер по метро</a:t>
            </a:r>
            <a:br>
              <a:rPr lang="ru-RU" dirty="0" smtClean="0"/>
            </a:br>
            <a:r>
              <a:rPr lang="ru-RU" dirty="0" smtClean="0"/>
              <a:t>Санкт-Петербурга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33136" y="4846664"/>
            <a:ext cx="3962400" cy="1423851"/>
          </a:xfrm>
        </p:spPr>
        <p:txBody>
          <a:bodyPr/>
          <a:lstStyle/>
          <a:p>
            <a:r>
              <a:rPr lang="ru-RU" dirty="0" smtClean="0"/>
              <a:t>Артём </a:t>
            </a:r>
            <a:r>
              <a:rPr lang="ru-RU" dirty="0" err="1" smtClean="0"/>
              <a:t>Нуждин</a:t>
            </a:r>
            <a:endParaRPr lang="ru-RU" dirty="0" smtClean="0"/>
          </a:p>
          <a:p>
            <a:r>
              <a:rPr lang="ru-RU" dirty="0" smtClean="0"/>
              <a:t>Яндекс лицей 2024-2025</a:t>
            </a:r>
          </a:p>
          <a:p>
            <a:r>
              <a:rPr lang="ru-RU" dirty="0" smtClean="0"/>
              <a:t>Москва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99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 smtClean="0"/>
              <a:t>Программа </a:t>
            </a:r>
            <a:r>
              <a:rPr lang="ru-RU" sz="3200" dirty="0"/>
              <a:t>реализует заявленные функции и имеет </a:t>
            </a:r>
            <a:r>
              <a:rPr lang="ru-RU" sz="3200" dirty="0" smtClean="0"/>
              <a:t>возможности для улучшения работы, популяризации среди пользователей, монетизации проекта</a:t>
            </a:r>
            <a:endParaRPr lang="ru-RU" sz="32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231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Проблема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4265023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/>
              <a:t>Ориентирование в метро</a:t>
            </a:r>
          </a:p>
        </p:txBody>
      </p:sp>
      <p:pic>
        <p:nvPicPr>
          <p:cNvPr id="1026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535" y="733891"/>
            <a:ext cx="6085227" cy="5207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060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744367"/>
            <a:ext cx="5354053" cy="4543091"/>
          </a:xfrm>
        </p:spPr>
        <p:txBody>
          <a:bodyPr>
            <a:normAutofit/>
          </a:bodyPr>
          <a:lstStyle/>
          <a:p>
            <a:r>
              <a:rPr lang="en-US" dirty="0" smtClean="0"/>
              <a:t>PyQt6</a:t>
            </a:r>
          </a:p>
          <a:p>
            <a:r>
              <a:rPr lang="en-US" dirty="0" smtClean="0"/>
              <a:t>SQLite3</a:t>
            </a:r>
          </a:p>
          <a:p>
            <a:r>
              <a:rPr lang="en-US" dirty="0" smtClean="0"/>
              <a:t>Csv</a:t>
            </a:r>
          </a:p>
          <a:p>
            <a:endParaRPr lang="en-US" dirty="0"/>
          </a:p>
          <a:p>
            <a:r>
              <a:rPr lang="ru-RU" dirty="0" smtClean="0"/>
              <a:t>Структура</a:t>
            </a:r>
            <a:r>
              <a:rPr lang="en-US" dirty="0" smtClean="0"/>
              <a:t>:</a:t>
            </a:r>
          </a:p>
          <a:p>
            <a:r>
              <a:rPr lang="ru-RU" dirty="0" smtClean="0"/>
              <a:t>Файл окошка </a:t>
            </a:r>
            <a:r>
              <a:rPr lang="en-US" dirty="0" smtClean="0"/>
              <a:t>(design_new.py)</a:t>
            </a:r>
          </a:p>
          <a:p>
            <a:r>
              <a:rPr lang="ru-RU" dirty="0" smtClean="0"/>
              <a:t>Файл обработки (</a:t>
            </a:r>
            <a:r>
              <a:rPr lang="en-US" dirty="0" smtClean="0"/>
              <a:t>metro.py)</a:t>
            </a:r>
          </a:p>
          <a:p>
            <a:r>
              <a:rPr lang="ru-RU" dirty="0" smtClean="0"/>
              <a:t>Файл базы данных (</a:t>
            </a:r>
            <a:r>
              <a:rPr lang="en-US" dirty="0" err="1" smtClean="0"/>
              <a:t>metro_db.sqlite</a:t>
            </a:r>
            <a:r>
              <a:rPr lang="en-US" dirty="0" smtClean="0"/>
              <a:t>)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347" y="0"/>
            <a:ext cx="4058653" cy="348388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934" y="3483886"/>
            <a:ext cx="6231067" cy="335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46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Инструкция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7096" y="666300"/>
            <a:ext cx="5762756" cy="619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00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5529" y="0"/>
            <a:ext cx="10515600" cy="1325563"/>
          </a:xfrm>
        </p:spPr>
        <p:txBody>
          <a:bodyPr/>
          <a:lstStyle/>
          <a:p>
            <a:r>
              <a:rPr lang="ru-RU" dirty="0" smtClean="0"/>
              <a:t>Основное окно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29" y="1106905"/>
            <a:ext cx="7112808" cy="575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74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851400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 dirty="0" smtClean="0"/>
              <a:t>Тренажер</a:t>
            </a:r>
            <a:endParaRPr lang="ru-RU" sz="5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1642" y="86153"/>
            <a:ext cx="4632158" cy="677184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7801" y="80291"/>
            <a:ext cx="3456124" cy="126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74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851400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 dirty="0" smtClean="0"/>
              <a:t>Переход на карту</a:t>
            </a:r>
            <a:endParaRPr lang="ru-RU" sz="5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831" y="365124"/>
            <a:ext cx="3223122" cy="11588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892" y="365125"/>
            <a:ext cx="4652822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8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754185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 dirty="0" smtClean="0"/>
              <a:t>Статистика</a:t>
            </a:r>
            <a:endParaRPr lang="ru-RU" sz="5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103" y="335588"/>
            <a:ext cx="1609950" cy="63826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053" y="335588"/>
            <a:ext cx="3359249" cy="359134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1410" y="0"/>
            <a:ext cx="6320589" cy="583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68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600" dirty="0" smtClean="0"/>
              <a:t>Возможности для доработки</a:t>
            </a:r>
            <a:endParaRPr lang="ru-RU" sz="4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372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Создание нескольких тренажеров (другие метрополитены, страны, созвездия и др.)</a:t>
            </a:r>
          </a:p>
          <a:p>
            <a:r>
              <a:rPr lang="ru-RU" sz="3200" dirty="0" smtClean="0"/>
              <a:t>Создание рейтинга прохождений среди пользователей</a:t>
            </a:r>
          </a:p>
          <a:p>
            <a:r>
              <a:rPr lang="ru-RU" sz="3200" dirty="0" smtClean="0"/>
              <a:t>Добавление награждения за прохождение</a:t>
            </a:r>
          </a:p>
          <a:p>
            <a:r>
              <a:rPr lang="ru-RU" sz="3200" dirty="0" smtClean="0"/>
              <a:t>Особенный интерфейс для пользователей, у которых высокий рейтинг</a:t>
            </a:r>
          </a:p>
          <a:p>
            <a:r>
              <a:rPr lang="ru-RU" sz="3200" dirty="0" smtClean="0"/>
              <a:t>Размещение рекламы в основном окне</a:t>
            </a:r>
            <a:endParaRPr lang="ru-RU" sz="32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421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100</Words>
  <Application>Microsoft Office PowerPoint</Application>
  <PresentationFormat>Широкоэкранный</PresentationFormat>
  <Paragraphs>28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Тренажер по метро Санкт-Петербурга</vt:lpstr>
      <vt:lpstr>Проблема</vt:lpstr>
      <vt:lpstr>Технологии</vt:lpstr>
      <vt:lpstr>Инструкция</vt:lpstr>
      <vt:lpstr>Основное окно</vt:lpstr>
      <vt:lpstr>Тренажер</vt:lpstr>
      <vt:lpstr>Переход на карту</vt:lpstr>
      <vt:lpstr>Статистика</vt:lpstr>
      <vt:lpstr>Возможности для доработки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Тренажер по метро Санкт-Петербурга</dc:title>
  <dc:creator>Denis Nuzhdin</dc:creator>
  <cp:lastModifiedBy>Denis Nuzhdin</cp:lastModifiedBy>
  <cp:revision>5</cp:revision>
  <dcterms:created xsi:type="dcterms:W3CDTF">2024-11-22T14:28:51Z</dcterms:created>
  <dcterms:modified xsi:type="dcterms:W3CDTF">2024-11-22T14:59:47Z</dcterms:modified>
</cp:coreProperties>
</file>