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7e341e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7e341e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7e341e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7e341e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7e341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7e341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7e341e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7e341e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7e341e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7e341e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7e341e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7e341e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7e341e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7e341e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7e341e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7e341e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7e341e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7e341e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7e341e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7e341e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Emotics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by Small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607200"/>
            <a:ext cx="85206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dk1"/>
                </a:solidFill>
              </a:rPr>
              <a:t>TRUST IN THE VEHICLE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dk1"/>
                </a:solidFill>
              </a:rPr>
              <a:t>WILL BRING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000">
                <a:solidFill>
                  <a:schemeClr val="dk1"/>
                </a:solidFill>
              </a:rPr>
              <a:t>TRUST IN THE MANUFACTURER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05180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AM I SAFE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7927" t="0"/>
          <a:stretch/>
        </p:blipFill>
        <p:spPr>
          <a:xfrm>
            <a:off x="0" y="7"/>
            <a:ext cx="9143999" cy="54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738400" y="3871550"/>
            <a:ext cx="28692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/>
              <a:t>ARE WE SAFE ?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16650"/>
            <a:ext cx="85206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rgbClr val="FFFFFF"/>
                </a:solidFill>
              </a:rPr>
              <a:t>EMOTICS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806825" y="394025"/>
            <a:ext cx="3723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FFFFFF"/>
                </a:solidFill>
              </a:rPr>
              <a:t>~30 now… ~40 in 2030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375" y="1017725"/>
            <a:ext cx="42862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405675" y="4394725"/>
            <a:ext cx="254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/>
              <a:t>Brain Waves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25" y="1017725"/>
            <a:ext cx="5520175" cy="34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437363" y="4464700"/>
            <a:ext cx="254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/>
              <a:t>Camera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Regulations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054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983250" y="242600"/>
            <a:ext cx="24027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tr"/>
              <a:t>time consuming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tr"/>
              <a:t>human bias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