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dmilaNovikova/Emula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dmilaNovikova/CableT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1346" y="0"/>
            <a:ext cx="9144000" cy="8732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Общая архитектура приложения</a:t>
            </a:r>
            <a:br>
              <a:rPr lang="ru-RU" sz="5400" dirty="0" smtClean="0"/>
            </a:br>
            <a:endParaRPr lang="en-US" sz="5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9811" y="1602949"/>
            <a:ext cx="2323070" cy="89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Эмулятор потока данных приставок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483811" y="1120346"/>
            <a:ext cx="2323070" cy="344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H</a:t>
            </a:r>
            <a:r>
              <a:rPr lang="en-US" dirty="0" smtClean="0"/>
              <a:t>b</a:t>
            </a:r>
            <a:r>
              <a:rPr lang="ru-RU" dirty="0" err="1" smtClean="0"/>
              <a:t>ase</a:t>
            </a:r>
            <a:r>
              <a:rPr lang="ru-RU" dirty="0" smtClean="0"/>
              <a:t>, HDFS, …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3406348" y="1120346"/>
            <a:ext cx="2323070" cy="2133600"/>
            <a:chOff x="3406348" y="1373512"/>
            <a:chExt cx="2323070" cy="1880434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3406348" y="1373512"/>
              <a:ext cx="2323070" cy="1880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96845" y="1444467"/>
              <a:ext cx="1886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Apache Kafka</a:t>
              </a: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3814119" y="2021952"/>
              <a:ext cx="1581665" cy="369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StbTopic</a:t>
              </a:r>
              <a:endParaRPr lang="en-US" dirty="0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3814119" y="2676318"/>
              <a:ext cx="1581665" cy="369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StbFailure</a:t>
              </a:r>
              <a:endParaRPr lang="en-US" dirty="0"/>
            </a:p>
          </p:txBody>
        </p:sp>
      </p:grpSp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418703" y="1837846"/>
            <a:ext cx="2298360" cy="14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/>
        </p:nvGrpSpPr>
        <p:grpSpPr>
          <a:xfrm>
            <a:off x="6472885" y="1046205"/>
            <a:ext cx="2323070" cy="3451951"/>
            <a:chOff x="6472885" y="1215420"/>
            <a:chExt cx="2323070" cy="3274202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6472885" y="1290091"/>
              <a:ext cx="2323070" cy="31995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82947" y="1215420"/>
              <a:ext cx="190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Spark streaming application</a:t>
              </a:r>
              <a:endParaRPr lang="en-US" dirty="0"/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6682949" y="1936422"/>
              <a:ext cx="1902941" cy="1317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Простая обработка</a:t>
              </a: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6682947" y="3464541"/>
              <a:ext cx="1902941" cy="736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Аналитика</a:t>
              </a:r>
            </a:p>
          </p:txBody>
        </p:sp>
      </p:grpSp>
      <p:sp>
        <p:nvSpPr>
          <p:cNvPr id="24" name="Стрелка вправо 23"/>
          <p:cNvSpPr/>
          <p:nvPr/>
        </p:nvSpPr>
        <p:spPr>
          <a:xfrm>
            <a:off x="2760704" y="1941837"/>
            <a:ext cx="568929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Стрелка вправо 24"/>
          <p:cNvSpPr/>
          <p:nvPr/>
        </p:nvSpPr>
        <p:spPr>
          <a:xfrm>
            <a:off x="5831323" y="1941837"/>
            <a:ext cx="564847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Стрелка вправо 25"/>
          <p:cNvSpPr/>
          <p:nvPr/>
        </p:nvSpPr>
        <p:spPr>
          <a:xfrm rot="10800000">
            <a:off x="5803555" y="2675732"/>
            <a:ext cx="592615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Стрелка вниз 26"/>
          <p:cNvSpPr/>
          <p:nvPr/>
        </p:nvSpPr>
        <p:spPr>
          <a:xfrm>
            <a:off x="7443917" y="3006369"/>
            <a:ext cx="380999" cy="495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 вправо 27"/>
          <p:cNvSpPr/>
          <p:nvPr/>
        </p:nvSpPr>
        <p:spPr>
          <a:xfrm>
            <a:off x="8842250" y="3673376"/>
            <a:ext cx="641560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Стрелка вправо 28"/>
          <p:cNvSpPr/>
          <p:nvPr/>
        </p:nvSpPr>
        <p:spPr>
          <a:xfrm>
            <a:off x="8842250" y="2410882"/>
            <a:ext cx="641562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Группа 35"/>
          <p:cNvGrpSpPr/>
          <p:nvPr/>
        </p:nvGrpSpPr>
        <p:grpSpPr>
          <a:xfrm>
            <a:off x="335728" y="4298732"/>
            <a:ext cx="2968714" cy="1884869"/>
            <a:chOff x="335728" y="4298732"/>
            <a:chExt cx="2968714" cy="1884869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335728" y="4322539"/>
              <a:ext cx="2968714" cy="1861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415" y="4298732"/>
              <a:ext cx="2817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Client application (WEB)</a:t>
              </a:r>
              <a:endParaRPr lang="en-US" dirty="0"/>
            </a:p>
          </p:txBody>
        </p:sp>
        <p:sp>
          <p:nvSpPr>
            <p:cNvPr id="33" name="Скругленный прямоугольник 32"/>
            <p:cNvSpPr/>
            <p:nvPr/>
          </p:nvSpPr>
          <p:spPr>
            <a:xfrm>
              <a:off x="814523" y="4797656"/>
              <a:ext cx="2029098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 Consumer</a:t>
              </a:r>
              <a:endParaRPr lang="en-US" dirty="0"/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814523" y="5442623"/>
              <a:ext cx="2029098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JDBC/ODBC</a:t>
              </a:r>
              <a:endParaRPr lang="en-US" dirty="0"/>
            </a:p>
          </p:txBody>
        </p:sp>
      </p:grpSp>
      <p:sp>
        <p:nvSpPr>
          <p:cNvPr id="35" name="Скругленный прямоугольник 34"/>
          <p:cNvSpPr/>
          <p:nvPr/>
        </p:nvSpPr>
        <p:spPr>
          <a:xfrm>
            <a:off x="3406349" y="3508841"/>
            <a:ext cx="2323070" cy="577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console consumer (test mode)</a:t>
            </a:r>
            <a:endParaRPr lang="en-US" dirty="0"/>
          </a:p>
        </p:txBody>
      </p:sp>
      <p:grpSp>
        <p:nvGrpSpPr>
          <p:cNvPr id="61" name="Группа 60"/>
          <p:cNvGrpSpPr/>
          <p:nvPr/>
        </p:nvGrpSpPr>
        <p:grpSpPr>
          <a:xfrm>
            <a:off x="2843621" y="4563762"/>
            <a:ext cx="7867922" cy="1092221"/>
            <a:chOff x="2843621" y="4563762"/>
            <a:chExt cx="7867922" cy="1092221"/>
          </a:xfrm>
        </p:grpSpPr>
        <p:cxnSp>
          <p:nvCxnSpPr>
            <p:cNvPr id="47" name="Прямая соединительная линия 46"/>
            <p:cNvCxnSpPr/>
            <p:nvPr/>
          </p:nvCxnSpPr>
          <p:spPr>
            <a:xfrm>
              <a:off x="2843621" y="5655983"/>
              <a:ext cx="78679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V="1">
              <a:off x="10711543" y="4563762"/>
              <a:ext cx="0" cy="1092221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Группа 59"/>
          <p:cNvGrpSpPr/>
          <p:nvPr/>
        </p:nvGrpSpPr>
        <p:grpSpPr>
          <a:xfrm>
            <a:off x="2843621" y="2808159"/>
            <a:ext cx="970498" cy="2202857"/>
            <a:chOff x="2843621" y="2808159"/>
            <a:chExt cx="970498" cy="2202857"/>
          </a:xfrm>
        </p:grpSpPr>
        <p:cxnSp>
          <p:nvCxnSpPr>
            <p:cNvPr id="54" name="Прямая соединительная линия 53"/>
            <p:cNvCxnSpPr/>
            <p:nvPr/>
          </p:nvCxnSpPr>
          <p:spPr>
            <a:xfrm>
              <a:off x="2843621" y="5011016"/>
              <a:ext cx="35266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V="1">
              <a:off x="3196283" y="2808159"/>
              <a:ext cx="0" cy="2202857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>
              <a:off x="3196283" y="2808159"/>
              <a:ext cx="61783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Прямая со стрелкой 62"/>
          <p:cNvCxnSpPr>
            <a:stCxn id="35" idx="0"/>
          </p:cNvCxnSpPr>
          <p:nvPr/>
        </p:nvCxnSpPr>
        <p:spPr>
          <a:xfrm flipH="1" flipV="1">
            <a:off x="4567883" y="3017769"/>
            <a:ext cx="1" cy="491072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57390"/>
            <a:ext cx="10515600" cy="1325563"/>
          </a:xfrm>
        </p:spPr>
        <p:txBody>
          <a:bodyPr/>
          <a:lstStyle/>
          <a:p>
            <a:pPr algn="ctr"/>
            <a:r>
              <a:rPr lang="ru-RU" sz="4800" dirty="0" smtClean="0"/>
              <a:t>Эмулятор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646" y="1445622"/>
            <a:ext cx="10596154" cy="495517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github.com/LudmilaNovikova/Emulator</a:t>
            </a:r>
            <a:endParaRPr lang="ru-RU" dirty="0" smtClean="0"/>
          </a:p>
          <a:p>
            <a:r>
              <a:rPr lang="en-US" dirty="0" smtClean="0"/>
              <a:t>Java application, maven, fat jar (</a:t>
            </a:r>
            <a:r>
              <a:rPr lang="en-US" dirty="0" err="1" smtClean="0"/>
              <a:t>kafka</a:t>
            </a:r>
            <a:r>
              <a:rPr lang="en-US" dirty="0" smtClean="0"/>
              <a:t>-clients)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kafka</a:t>
            </a:r>
            <a:r>
              <a:rPr lang="en-US" dirty="0"/>
              <a:t>-console-consumer --zookeeper 192.168.1.31:2181 --topic </a:t>
            </a:r>
            <a:r>
              <a:rPr lang="en-US" dirty="0" err="1" smtClean="0"/>
              <a:t>StbStream</a:t>
            </a:r>
            <a:endParaRPr lang="en-US" dirty="0"/>
          </a:p>
          <a:p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8200" y="2472465"/>
            <a:ext cx="103177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java </a:t>
            </a:r>
            <a:r>
              <a:rPr lang="en-US" sz="2800" dirty="0"/>
              <a:t>-</a:t>
            </a:r>
            <a:r>
              <a:rPr lang="en-US" sz="2800" dirty="0" err="1"/>
              <a:t>cp</a:t>
            </a:r>
            <a:r>
              <a:rPr lang="en-US" sz="2800" dirty="0"/>
              <a:t> /opt/projects/</a:t>
            </a:r>
            <a:r>
              <a:rPr lang="en-US" sz="2800" dirty="0" err="1"/>
              <a:t>cableTv</a:t>
            </a:r>
            <a:r>
              <a:rPr lang="en-US" sz="2800" dirty="0"/>
              <a:t>/big-data-cable-emulator-1.0.jar </a:t>
            </a:r>
            <a:endParaRPr lang="en-US" sz="2800" dirty="0" smtClean="0"/>
          </a:p>
          <a:p>
            <a:r>
              <a:rPr lang="en-US" sz="2800" dirty="0" err="1" smtClean="0"/>
              <a:t>big.data.cable.producer.CableKafkaProducer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192.168.1.31:9092 </a:t>
            </a:r>
          </a:p>
          <a:p>
            <a:r>
              <a:rPr lang="en-US" sz="2800" dirty="0" smtClean="0"/>
              <a:t>192.168.1.31:2181  </a:t>
            </a:r>
          </a:p>
          <a:p>
            <a:r>
              <a:rPr lang="en-US" sz="2800" dirty="0" smtClean="0"/>
              <a:t>/</a:t>
            </a:r>
            <a:r>
              <a:rPr lang="en-US" sz="2800" dirty="0"/>
              <a:t>home/</a:t>
            </a:r>
            <a:r>
              <a:rPr lang="en-US" sz="2800" dirty="0" err="1"/>
              <a:t>lnovikova</a:t>
            </a:r>
            <a:r>
              <a:rPr lang="en-US" sz="2800" dirty="0"/>
              <a:t>/projects/</a:t>
            </a:r>
            <a:r>
              <a:rPr lang="en-US" sz="2800" dirty="0" err="1"/>
              <a:t>cableTv</a:t>
            </a:r>
            <a:r>
              <a:rPr lang="en-US" sz="2800" dirty="0"/>
              <a:t>/data/</a:t>
            </a:r>
            <a:r>
              <a:rPr lang="en-US" sz="2800" dirty="0" err="1"/>
              <a:t>cont_cut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2000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18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761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Spark streaming application</a:t>
            </a:r>
            <a:endParaRPr lang="en-US" sz="4800" dirty="0"/>
          </a:p>
        </p:txBody>
      </p:sp>
      <p:sp>
        <p:nvSpPr>
          <p:cNvPr id="38" name="Объект 2"/>
          <p:cNvSpPr>
            <a:spLocks noGrp="1"/>
          </p:cNvSpPr>
          <p:nvPr>
            <p:ph idx="1"/>
          </p:nvPr>
        </p:nvSpPr>
        <p:spPr>
          <a:xfrm>
            <a:off x="245916" y="4827788"/>
            <a:ext cx="11843656" cy="16949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2"/>
              </a:rPr>
              <a:t>github.com/LudmilaNovikova/CableTv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0"/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spark-submit --class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big.data.cable.tv.KafkaStreamProcessing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--master yarn-cluster --executor-memory 2G --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-executors 3 /opt/projects/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cableTv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/CableTv-assembly-1.0.jar bigdata1.nnstu.com:9092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StbStructuredMessage</a:t>
            </a:r>
            <a:endParaRPr lang="en-US" alt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/</a:t>
            </a:r>
            <a:r>
              <a:rPr lang="en-US" sz="1800" dirty="0" err="1"/>
              <a:t>usr</a:t>
            </a:r>
            <a:r>
              <a:rPr lang="en-US" sz="1800" dirty="0"/>
              <a:t>/bin/</a:t>
            </a:r>
            <a:r>
              <a:rPr lang="en-US" sz="1800" dirty="0" err="1"/>
              <a:t>kafka</a:t>
            </a:r>
            <a:r>
              <a:rPr lang="en-US" sz="1800" dirty="0"/>
              <a:t>-console-consumer --zookeeper 192.168.1.31:2181 --topic </a:t>
            </a:r>
            <a:r>
              <a:rPr lang="en-US" sz="1800" dirty="0" err="1" smtClean="0"/>
              <a:t>StbFailure</a:t>
            </a:r>
            <a:endParaRPr lang="en-US" sz="1800" dirty="0"/>
          </a:p>
          <a:p>
            <a:pPr lvl="0"/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567609" y="1211065"/>
            <a:ext cx="10877487" cy="2717074"/>
            <a:chOff x="367312" y="1193648"/>
            <a:chExt cx="10877487" cy="2717074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065483" y="1963572"/>
              <a:ext cx="1558834" cy="8882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Streaming</a:t>
              </a:r>
              <a:endParaRPr lang="en-US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67312" y="1745857"/>
              <a:ext cx="1524000" cy="883921"/>
              <a:chOff x="452846" y="3013165"/>
              <a:chExt cx="1524000" cy="883921"/>
            </a:xfrm>
          </p:grpSpPr>
          <p:sp>
            <p:nvSpPr>
              <p:cNvPr id="6" name="Стрелка вправо 5"/>
              <p:cNvSpPr/>
              <p:nvPr/>
            </p:nvSpPr>
            <p:spPr>
              <a:xfrm>
                <a:off x="627017" y="3452949"/>
                <a:ext cx="1349829" cy="44413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2846" y="3013165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input data </a:t>
                </a:r>
              </a:p>
              <a:p>
                <a:pPr algn="ctr"/>
                <a:r>
                  <a:rPr lang="en-US" sz="1400" dirty="0" smtClean="0"/>
                  <a:t>stream</a:t>
                </a:r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798488" y="1705966"/>
              <a:ext cx="1628505" cy="897686"/>
              <a:chOff x="3979818" y="2969270"/>
              <a:chExt cx="1628505" cy="897686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3979818" y="3536385"/>
                <a:ext cx="217714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262847" y="3536384"/>
                <a:ext cx="204652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532814" y="3536384"/>
                <a:ext cx="204652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4802781" y="3422819"/>
                <a:ext cx="352693" cy="44413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97238" y="2969270"/>
                <a:ext cx="1611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batches of</a:t>
                </a:r>
              </a:p>
              <a:p>
                <a:r>
                  <a:rPr lang="en-US" sz="1400" dirty="0" smtClean="0"/>
                  <a:t>input data</a:t>
                </a:r>
                <a:endParaRPr lang="en-US" sz="1400" dirty="0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9272997" y="2398476"/>
              <a:ext cx="1961836" cy="795082"/>
              <a:chOff x="3406348" y="1330291"/>
              <a:chExt cx="2323070" cy="806575"/>
            </a:xfrm>
          </p:grpSpPr>
          <p:sp>
            <p:nvSpPr>
              <p:cNvPr id="28" name="Скругленный прямоугольник 27"/>
              <p:cNvSpPr/>
              <p:nvPr/>
            </p:nvSpPr>
            <p:spPr>
              <a:xfrm>
                <a:off x="3406348" y="1373513"/>
                <a:ext cx="2323070" cy="7633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01905" y="1330291"/>
                <a:ext cx="1886465" cy="325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Kafka</a:t>
                </a: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3601905" y="1655799"/>
                <a:ext cx="1979392" cy="3694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StbFailure</a:t>
                </a:r>
                <a:endParaRPr lang="en-US" dirty="0"/>
              </a:p>
            </p:txBody>
          </p:sp>
        </p:grpSp>
        <p:sp>
          <p:nvSpPr>
            <p:cNvPr id="32" name="Стрелка вправо 31"/>
            <p:cNvSpPr/>
            <p:nvPr/>
          </p:nvSpPr>
          <p:spPr>
            <a:xfrm>
              <a:off x="8213337" y="1758551"/>
              <a:ext cx="990610" cy="3701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Группа 47"/>
            <p:cNvGrpSpPr/>
            <p:nvPr/>
          </p:nvGrpSpPr>
          <p:grpSpPr>
            <a:xfrm>
              <a:off x="5174361" y="1193648"/>
              <a:ext cx="2873828" cy="2717074"/>
              <a:chOff x="5174361" y="1193648"/>
              <a:chExt cx="2873828" cy="2717074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5174361" y="1193648"/>
                <a:ext cx="2873828" cy="2717074"/>
                <a:chOff x="5740941" y="1140375"/>
                <a:chExt cx="2873828" cy="2717074"/>
              </a:xfrm>
            </p:grpSpPr>
            <p:sp>
              <p:nvSpPr>
                <p:cNvPr id="15" name="Скругленный прямоугольник 14"/>
                <p:cNvSpPr/>
                <p:nvPr/>
              </p:nvSpPr>
              <p:spPr>
                <a:xfrm>
                  <a:off x="5740941" y="1140375"/>
                  <a:ext cx="2873828" cy="27170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429702" y="1140375"/>
                  <a:ext cx="2098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Spark engine</a:t>
                  </a:r>
                  <a:endParaRPr lang="en-US" dirty="0"/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5862561" y="1643876"/>
                  <a:ext cx="2630587" cy="5083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ru-RU" sz="1400" dirty="0" smtClean="0"/>
                    <a:t>Обработка, структурирование данных</a:t>
                  </a:r>
                  <a:endParaRPr lang="en-US" sz="1400" dirty="0"/>
                </a:p>
              </p:txBody>
            </p:sp>
            <p:sp>
              <p:nvSpPr>
                <p:cNvPr id="24" name="Скругленный прямоугольник 23"/>
                <p:cNvSpPr/>
                <p:nvPr/>
              </p:nvSpPr>
              <p:spPr>
                <a:xfrm>
                  <a:off x="5862561" y="2447851"/>
                  <a:ext cx="2630587" cy="47145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Фильтрация плохого сигнала</a:t>
                  </a:r>
                  <a:endParaRPr lang="en-US" sz="1400" dirty="0"/>
                </a:p>
              </p:txBody>
            </p:sp>
          </p:grpSp>
          <p:sp>
            <p:nvSpPr>
              <p:cNvPr id="37" name="Скругленный прямоугольник 36"/>
              <p:cNvSpPr/>
              <p:nvPr/>
            </p:nvSpPr>
            <p:spPr>
              <a:xfrm>
                <a:off x="5295980" y="3219270"/>
                <a:ext cx="2630587" cy="44413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Аналитика</a:t>
                </a:r>
                <a:endParaRPr lang="en-US" dirty="0"/>
              </a:p>
            </p:txBody>
          </p:sp>
        </p:grpSp>
        <p:grpSp>
          <p:nvGrpSpPr>
            <p:cNvPr id="43" name="Группа 42"/>
            <p:cNvGrpSpPr/>
            <p:nvPr/>
          </p:nvGrpSpPr>
          <p:grpSpPr>
            <a:xfrm>
              <a:off x="9282963" y="1541376"/>
              <a:ext cx="1961836" cy="789704"/>
              <a:chOff x="8667319" y="1260586"/>
              <a:chExt cx="1961836" cy="789704"/>
            </a:xfrm>
          </p:grpSpPr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8667319" y="1334937"/>
                <a:ext cx="1961836" cy="7153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83715" y="1260586"/>
                <a:ext cx="92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Hive</a:t>
                </a:r>
                <a:endParaRPr lang="en-US" dirty="0"/>
              </a:p>
            </p:txBody>
          </p:sp>
          <p:sp>
            <p:nvSpPr>
              <p:cNvPr id="42" name="Скругленный прямоугольник 41"/>
              <p:cNvSpPr/>
              <p:nvPr/>
            </p:nvSpPr>
            <p:spPr>
              <a:xfrm>
                <a:off x="8781826" y="1622963"/>
                <a:ext cx="1732822" cy="30550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StbStructuredMessage</a:t>
                </a:r>
                <a:endParaRPr lang="en-US" sz="1200" dirty="0"/>
              </a:p>
            </p:txBody>
          </p:sp>
        </p:grpSp>
        <p:sp>
          <p:nvSpPr>
            <p:cNvPr id="49" name="Стрелка вправо 48"/>
            <p:cNvSpPr/>
            <p:nvPr/>
          </p:nvSpPr>
          <p:spPr>
            <a:xfrm>
              <a:off x="8213337" y="2571763"/>
              <a:ext cx="990610" cy="3701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8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1045</TotalTime>
  <Words>129</Words>
  <Application>Microsoft Office PowerPoint</Application>
  <PresentationFormat>Широкоэкранный</PresentationFormat>
  <Paragraphs>49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Corbel</vt:lpstr>
      <vt:lpstr>Courier New</vt:lpstr>
      <vt:lpstr>Глубина</vt:lpstr>
      <vt:lpstr>Общая архитектура приложения </vt:lpstr>
      <vt:lpstr>Эмулятор</vt:lpstr>
      <vt:lpstr>Spark streaming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архитектура приложения</dc:title>
  <dc:creator>Ludmila Novikova</dc:creator>
  <cp:lastModifiedBy>Ludmila Novikova</cp:lastModifiedBy>
  <cp:revision>31</cp:revision>
  <dcterms:created xsi:type="dcterms:W3CDTF">2016-03-13T19:24:48Z</dcterms:created>
  <dcterms:modified xsi:type="dcterms:W3CDTF">2016-03-14T12:50:36Z</dcterms:modified>
</cp:coreProperties>
</file>