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B6D49-8A8C-0402-ECD5-1922DDE9B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255F29-396B-02C4-DFB0-28AE746E0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F91A9C-3F36-16DF-BF81-FA4AFDA5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36C1-13AE-40B1-9425-EDE110847B47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397155-75C5-9812-040F-47A5523B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748236-A468-9243-F508-DA6567AF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EB0-8ACA-472D-A173-D2223995E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6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C6E07-3135-D428-8640-1E5D4E49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9221EE-6EA3-EFA3-086E-765C9A674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6578FA-87DF-D0B9-59A9-5D1B57C3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36C1-13AE-40B1-9425-EDE110847B47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3F601C-1A73-5B7A-80A9-F04A654B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E19219-7807-6CEA-29B1-A0205771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EB0-8ACA-472D-A173-D2223995E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44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C8521A-B687-C286-D667-1B84371C0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A055EC-9CB5-9401-FD53-341D1BBA0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4E44B-3B74-42E9-AC39-0BC1992D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36C1-13AE-40B1-9425-EDE110847B47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B998BE-D729-0CF4-1F38-4E8A6D66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D6BF7D-EC8C-4D21-49E5-5928F371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EB0-8ACA-472D-A173-D2223995E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30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4CBAF-8901-6CA5-143D-50B46A82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D2F380-E513-B729-BE02-6ED7B328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7747C0-EE7D-D6F0-9997-98347930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36C1-13AE-40B1-9425-EDE110847B47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3E594B-13E8-2A2B-2B23-711F815A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2D9FBB-DD33-6536-71BD-D0E3B3D5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EB0-8ACA-472D-A173-D2223995E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53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70626-29E5-080F-B3BE-ACC884F8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A9722D-5BE9-B4A0-28EC-3213D081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66C102-6293-4A82-70CB-2F816D93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36C1-13AE-40B1-9425-EDE110847B47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B0A168-A964-54E4-F570-C5E00E25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0B2CCB-CB60-E7B3-CA8B-959FBEB8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EB0-8ACA-472D-A173-D2223995E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95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F771D-38F8-7499-FE13-35E637AD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C866D-8122-3BDD-E4CC-1A98E37AC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0DAB57-6A2B-CD79-2A3C-B2DFDE01B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081D2F-CE9B-F2F6-9051-0BEE35E1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36C1-13AE-40B1-9425-EDE110847B47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BF2694-B7D5-E0CD-08D8-A9B0D5A0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F47CF7-64F2-6E96-C546-96E31ED4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EB0-8ACA-472D-A173-D2223995E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48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21722-3921-90AE-ACF5-75984F90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A816B1-DC82-4910-8F00-94919B279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8D645C-365C-1FFA-CAE6-BC0378A3C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A9D0DA-58ED-2C12-8452-922474A90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3D234A1-5B79-D006-C908-72915D98A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1187A9-A863-89D8-0DB2-C8105179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36C1-13AE-40B1-9425-EDE110847B47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2E811D7-8428-B6C7-87A8-96A389FF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3C3AE6-57B1-D4C3-CC67-3E15DD1C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EB0-8ACA-472D-A173-D2223995E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3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C41E1-E3D0-A400-0ABD-287A99C0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AA9332-DF13-981B-F997-CD6BF050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36C1-13AE-40B1-9425-EDE110847B47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D042DBF-C477-09B3-FCE7-4B01507F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DC51AD-86E9-2F7E-4FBA-63D4320C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EB0-8ACA-472D-A173-D2223995E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5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55EA14-89FE-F9F5-B225-C912058C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36C1-13AE-40B1-9425-EDE110847B47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321A1F-D7C6-9B86-D1BC-9D1E48B2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F60437-88B4-ED4F-D66D-F9F222DA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EB0-8ACA-472D-A173-D2223995E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39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2E5E64-8245-7F9B-F46E-989C2CC5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C568F-FE05-7E79-3E6C-B2E7DA1CC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0CF123-5CFA-C6CD-45A6-1ED6FFE36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334CC4-68E5-A427-45D9-ED066894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36C1-13AE-40B1-9425-EDE110847B47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6A5F78-0701-6EAD-1288-E60EA48E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497518-2416-D0FB-C4E8-7E334989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EB0-8ACA-472D-A173-D2223995E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5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86374-D8A1-BB64-AEEB-BBDC360A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F395EB-1868-D0F3-17E4-2982A4CAC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AF3F84-7E3B-97B7-E43B-FDF11C70C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7D7BDB-BB59-D028-7EEB-68C63377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36C1-13AE-40B1-9425-EDE110847B47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2B145B-26CB-FA14-407E-36CE5C62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5F9FDB-561C-A691-5404-28E97FBE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7EB0-8ACA-472D-A173-D2223995E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63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652A3D-A782-5B40-9299-1EF427D5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4314F5-A590-1C8F-9DA1-E7F89336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120A30-FC98-E1AD-FB05-B38455834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DD36C1-13AE-40B1-9425-EDE110847B47}" type="datetimeFigureOut">
              <a:rPr lang="zh-TW" altLang="en-US" smtClean="0"/>
              <a:t>2024/12/25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1AB0C3-B60B-EEC4-3BA1-6A5C0590A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1B957D-B20C-7A09-AB40-259BC339F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A97EB0-8ACA-472D-A173-D2223995E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12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B5FDE2-9C3A-9E3F-F722-1B0AF6C1F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3698"/>
              </p:ext>
            </p:extLst>
          </p:nvPr>
        </p:nvGraphicFramePr>
        <p:xfrm>
          <a:off x="262192" y="197463"/>
          <a:ext cx="9275098" cy="5838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1121">
                  <a:extLst>
                    <a:ext uri="{9D8B030D-6E8A-4147-A177-3AD203B41FA5}">
                      <a16:colId xmlns:a16="http://schemas.microsoft.com/office/drawing/2014/main" val="3654991195"/>
                    </a:ext>
                  </a:extLst>
                </a:gridCol>
                <a:gridCol w="3131477">
                  <a:extLst>
                    <a:ext uri="{9D8B030D-6E8A-4147-A177-3AD203B41FA5}">
                      <a16:colId xmlns:a16="http://schemas.microsoft.com/office/drawing/2014/main" val="2655751528"/>
                    </a:ext>
                  </a:extLst>
                </a:gridCol>
                <a:gridCol w="3072500">
                  <a:extLst>
                    <a:ext uri="{9D8B030D-6E8A-4147-A177-3AD203B41FA5}">
                      <a16:colId xmlns:a16="http://schemas.microsoft.com/office/drawing/2014/main" val="43659951"/>
                    </a:ext>
                  </a:extLst>
                </a:gridCol>
              </a:tblGrid>
              <a:tr h="627955">
                <a:tc>
                  <a:txBody>
                    <a:bodyPr/>
                    <a:lstStyle/>
                    <a:p>
                      <a:r>
                        <a:rPr lang="en-US" altLang="zh-TW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50Hertz</a:t>
                      </a:r>
                      <a:endParaRPr lang="zh-TW" altLang="en-US" sz="14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德國四家公司的風力發電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power</a:t>
                      </a:r>
                      <a:endParaRPr lang="zh-TW" altLang="en-US" sz="14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50363"/>
                  </a:ext>
                </a:extLst>
              </a:tr>
              <a:tr h="491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Smart meters in London</a:t>
                      </a:r>
                    </a:p>
                    <a:p>
                      <a:endParaRPr lang="zh-TW" altLang="en-US" sz="14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倫敦電表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energy_sum</a:t>
                      </a:r>
                      <a:endParaRPr lang="en-US" altLang="zh-TW" sz="14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Visibility</a:t>
                      </a:r>
                    </a:p>
                    <a:p>
                      <a:r>
                        <a:rPr lang="en-US" altLang="zh-TW" sz="1400" b="1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windBearing</a:t>
                      </a:r>
                      <a:endParaRPr lang="en-US" altLang="zh-TW" sz="14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Temperature</a:t>
                      </a:r>
                    </a:p>
                    <a:p>
                      <a:r>
                        <a:rPr lang="en-US" altLang="zh-TW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dewpoint</a:t>
                      </a:r>
                    </a:p>
                    <a:p>
                      <a:r>
                        <a:rPr lang="en-US" altLang="zh-TW" sz="1400" b="1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apparentTemperature</a:t>
                      </a:r>
                      <a:endParaRPr lang="en-US" altLang="zh-TW" sz="14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windspeed</a:t>
                      </a:r>
                    </a:p>
                    <a:p>
                      <a:r>
                        <a:rPr lang="en-US" altLang="zh-TW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humidity</a:t>
                      </a:r>
                      <a:endParaRPr lang="zh-TW" altLang="en-US" sz="14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64313"/>
                  </a:ext>
                </a:extLst>
              </a:tr>
              <a:tr h="363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PEMS04</a:t>
                      </a:r>
                      <a:r>
                        <a:rPr lang="zh-TW" altLang="en-US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en-US" altLang="zh-TW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PEMS08 </a:t>
                      </a:r>
                      <a:endParaRPr lang="zh-TW" altLang="en-US" sz="14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交通資料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flow</a:t>
                      </a:r>
                      <a:r>
                        <a:rPr lang="en-US" altLang="zh-TW" sz="1400" b="1" i="0" kern="12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,</a:t>
                      </a:r>
                      <a:r>
                        <a:rPr lang="en-US" altLang="zh-TW" sz="1400" b="1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occupy</a:t>
                      </a:r>
                      <a:r>
                        <a:rPr lang="en-US" altLang="zh-TW" sz="1400" b="1" i="0" kern="12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,</a:t>
                      </a:r>
                      <a:r>
                        <a:rPr lang="en-US" altLang="zh-TW" sz="1400" b="1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speed</a:t>
                      </a:r>
                      <a:endParaRPr lang="zh-TW" altLang="en-US" sz="14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78181"/>
                  </a:ext>
                </a:extLst>
              </a:tr>
              <a:tr h="363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Weather Dataset</a:t>
                      </a:r>
                    </a:p>
                    <a:p>
                      <a:endParaRPr lang="zh-TW" altLang="en-US" sz="14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天氣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Temperature (C)</a:t>
                      </a:r>
                    </a:p>
                    <a:p>
                      <a:r>
                        <a:rPr lang="en-US" altLang="zh-TW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Humidity</a:t>
                      </a:r>
                    </a:p>
                    <a:p>
                      <a:r>
                        <a:rPr lang="en-US" altLang="zh-TW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Wind Speed (km/h)</a:t>
                      </a:r>
                    </a:p>
                    <a:p>
                      <a:r>
                        <a:rPr lang="en-US" altLang="zh-TW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Visibility (km)</a:t>
                      </a:r>
                      <a:endParaRPr lang="zh-TW" altLang="en-US" sz="14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98304"/>
                  </a:ext>
                </a:extLst>
              </a:tr>
              <a:tr h="363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pedestrian counts</a:t>
                      </a:r>
                    </a:p>
                    <a:p>
                      <a:endParaRPr lang="zh-TW" altLang="en-US" sz="14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人流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Aston Quay/</a:t>
                      </a:r>
                      <a:r>
                        <a:rPr lang="en-US" altLang="zh-TW" sz="1400" b="1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Fitzgeralds</a:t>
                      </a:r>
                      <a:endParaRPr lang="en-US" altLang="zh-TW" sz="14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Aston Quay/</a:t>
                      </a:r>
                      <a:r>
                        <a:rPr lang="en-US" altLang="zh-TW" sz="1400" b="1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Fitzgeralds</a:t>
                      </a:r>
                      <a:r>
                        <a:rPr lang="en-US" altLang="zh-TW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IN</a:t>
                      </a:r>
                    </a:p>
                    <a:p>
                      <a:r>
                        <a:rPr lang="en-US" altLang="zh-TW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Aston Quay/</a:t>
                      </a:r>
                      <a:r>
                        <a:rPr lang="en-US" altLang="zh-TW" sz="1400" b="1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Fitzgeralds</a:t>
                      </a:r>
                      <a:r>
                        <a:rPr lang="en-US" altLang="zh-TW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OUT</a:t>
                      </a:r>
                      <a:endParaRPr lang="zh-TW" altLang="en-US" sz="14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43417"/>
                  </a:ext>
                </a:extLst>
              </a:tr>
              <a:tr h="363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kern="12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Oikolab</a:t>
                      </a:r>
                      <a:r>
                        <a:rPr lang="en-US" altLang="zh-TW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Weather Dataset</a:t>
                      </a:r>
                    </a:p>
                    <a:p>
                      <a:endParaRPr lang="zh-TW" altLang="en-US" sz="14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天氣</a:t>
                      </a:r>
                    </a:p>
                    <a:p>
                      <a:endParaRPr lang="zh-TW" altLang="en-US" sz="14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Temperature</a:t>
                      </a:r>
                    </a:p>
                    <a:p>
                      <a:r>
                        <a:rPr lang="en-US" altLang="zh-TW" sz="1400" b="1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dewpoint_temperature</a:t>
                      </a:r>
                      <a:endParaRPr lang="en-US" altLang="zh-TW" sz="14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1400" b="1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wind_speed</a:t>
                      </a:r>
                      <a:endParaRPr lang="en-US" altLang="zh-TW" sz="14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1400" b="1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relative_humidity</a:t>
                      </a:r>
                      <a:endParaRPr lang="en-US" altLang="zh-TW" sz="14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1400" b="1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surface_solar_radiation</a:t>
                      </a:r>
                      <a:endParaRPr lang="en-US" altLang="zh-TW" sz="14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sz="1400" b="1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surface_thermal_radiation</a:t>
                      </a:r>
                      <a:endParaRPr lang="zh-TW" altLang="en-US" sz="14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5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34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95</Words>
  <Application>Microsoft Office PowerPoint</Application>
  <PresentationFormat>寬螢幕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永傑 洪</dc:creator>
  <cp:lastModifiedBy>永傑 洪</cp:lastModifiedBy>
  <cp:revision>1</cp:revision>
  <dcterms:created xsi:type="dcterms:W3CDTF">2024-12-25T07:16:04Z</dcterms:created>
  <dcterms:modified xsi:type="dcterms:W3CDTF">2024-12-27T00:29:24Z</dcterms:modified>
</cp:coreProperties>
</file>