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56" r:id="rId2"/>
    <p:sldId id="297" r:id="rId3"/>
    <p:sldId id="305" r:id="rId4"/>
    <p:sldId id="298" r:id="rId5"/>
    <p:sldId id="300" r:id="rId6"/>
    <p:sldId id="299" r:id="rId7"/>
    <p:sldId id="312" r:id="rId8"/>
    <p:sldId id="306" r:id="rId9"/>
    <p:sldId id="307" r:id="rId10"/>
    <p:sldId id="311" r:id="rId11"/>
    <p:sldId id="304" r:id="rId12"/>
    <p:sldId id="308" r:id="rId13"/>
    <p:sldId id="309" r:id="rId14"/>
    <p:sldId id="310" r:id="rId15"/>
    <p:sldId id="302" r:id="rId16"/>
    <p:sldId id="303" r:id="rId17"/>
    <p:sldId id="295" r:id="rId18"/>
    <p:sldId id="285" r:id="rId19"/>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045D8-9BAF-4B29-BFFA-66364395C8DD}" v="76" dt="2018-10-21T20:33:16.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96" autoAdjust="0"/>
  </p:normalViewPr>
  <p:slideViewPr>
    <p:cSldViewPr snapToGrid="0">
      <p:cViewPr varScale="1">
        <p:scale>
          <a:sx n="62" d="100"/>
          <a:sy n="62" d="100"/>
        </p:scale>
        <p:origin x="16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8ED045D8-9BAF-4B29-BFFA-66364395C8DD}"/>
    <pc:docChg chg="undo custSel addSld delSld modSld sldOrd">
      <pc:chgData name="Ugur Uysal" userId="d57be18797cc43e3" providerId="LiveId" clId="{8ED045D8-9BAF-4B29-BFFA-66364395C8DD}" dt="2018-10-21T20:33:28.051" v="1494" actId="108"/>
      <pc:docMkLst>
        <pc:docMk/>
      </pc:docMkLst>
      <pc:sldChg chg="modSp">
        <pc:chgData name="Ugur Uysal" userId="d57be18797cc43e3" providerId="LiveId" clId="{8ED045D8-9BAF-4B29-BFFA-66364395C8DD}" dt="2018-10-21T00:40:03.275" v="480" actId="20577"/>
        <pc:sldMkLst>
          <pc:docMk/>
          <pc:sldMk cId="0" sldId="256"/>
        </pc:sldMkLst>
        <pc:spChg chg="mod">
          <ac:chgData name="Ugur Uysal" userId="d57be18797cc43e3" providerId="LiveId" clId="{8ED045D8-9BAF-4B29-BFFA-66364395C8DD}" dt="2018-10-21T00:40:03.275" v="480" actId="20577"/>
          <ac:spMkLst>
            <pc:docMk/>
            <pc:sldMk cId="0" sldId="256"/>
            <ac:spMk id="127" creationId="{00000000-0000-0000-0000-000000000000}"/>
          </ac:spMkLst>
        </pc:spChg>
        <pc:spChg chg="mod">
          <ac:chgData name="Ugur Uysal" userId="d57be18797cc43e3" providerId="LiveId" clId="{8ED045D8-9BAF-4B29-BFFA-66364395C8DD}" dt="2018-10-21T00:38:59.676" v="460" actId="1036"/>
          <ac:spMkLst>
            <pc:docMk/>
            <pc:sldMk cId="0" sldId="256"/>
            <ac:spMk id="128" creationId="{00000000-0000-0000-0000-000000000000}"/>
          </ac:spMkLst>
        </pc:spChg>
        <pc:picChg chg="mod">
          <ac:chgData name="Ugur Uysal" userId="d57be18797cc43e3" providerId="LiveId" clId="{8ED045D8-9BAF-4B29-BFFA-66364395C8DD}" dt="2018-10-21T00:39:24.146" v="474" actId="1036"/>
          <ac:picMkLst>
            <pc:docMk/>
            <pc:sldMk cId="0" sldId="256"/>
            <ac:picMk id="126" creationId="{00000000-0000-0000-0000-000000000000}"/>
          </ac:picMkLst>
        </pc:picChg>
      </pc:sldChg>
      <pc:sldChg chg="del">
        <pc:chgData name="Ugur Uysal" userId="d57be18797cc43e3" providerId="LiveId" clId="{8ED045D8-9BAF-4B29-BFFA-66364395C8DD}" dt="2018-10-21T00:37:38.495" v="397" actId="2696"/>
        <pc:sldMkLst>
          <pc:docMk/>
          <pc:sldMk cId="0" sldId="257"/>
        </pc:sldMkLst>
      </pc:sldChg>
      <pc:sldChg chg="modSp">
        <pc:chgData name="Ugur Uysal" userId="d57be18797cc43e3" providerId="LiveId" clId="{8ED045D8-9BAF-4B29-BFFA-66364395C8DD}" dt="2018-10-21T01:50:07.017" v="662" actId="20577"/>
        <pc:sldMkLst>
          <pc:docMk/>
          <pc:sldMk cId="0" sldId="285"/>
        </pc:sldMkLst>
        <pc:spChg chg="mod">
          <ac:chgData name="Ugur Uysal" userId="d57be18797cc43e3" providerId="LiveId" clId="{8ED045D8-9BAF-4B29-BFFA-66364395C8DD}" dt="2018-10-21T01:50:07.017" v="662" actId="20577"/>
          <ac:spMkLst>
            <pc:docMk/>
            <pc:sldMk cId="0" sldId="285"/>
            <ac:spMk id="337" creationId="{00000000-0000-0000-0000-000000000000}"/>
          </ac:spMkLst>
        </pc:spChg>
      </pc:sldChg>
      <pc:sldChg chg="del">
        <pc:chgData name="Ugur Uysal" userId="d57be18797cc43e3" providerId="LiveId" clId="{8ED045D8-9BAF-4B29-BFFA-66364395C8DD}" dt="2018-10-21T00:31:19.127" v="0" actId="2696"/>
        <pc:sldMkLst>
          <pc:docMk/>
          <pc:sldMk cId="1836492706" sldId="296"/>
        </pc:sldMkLst>
      </pc:sldChg>
      <pc:sldChg chg="addSp modSp add del">
        <pc:chgData name="Ugur Uysal" userId="d57be18797cc43e3" providerId="LiveId" clId="{8ED045D8-9BAF-4B29-BFFA-66364395C8DD}" dt="2018-10-21T01:45:14.948" v="584" actId="2696"/>
        <pc:sldMkLst>
          <pc:docMk/>
          <pc:sldMk cId="3688149427" sldId="296"/>
        </pc:sldMkLst>
        <pc:spChg chg="add mod">
          <ac:chgData name="Ugur Uysal" userId="d57be18797cc43e3" providerId="LiveId" clId="{8ED045D8-9BAF-4B29-BFFA-66364395C8DD}" dt="2018-10-21T00:35:18.517" v="273" actId="20577"/>
          <ac:spMkLst>
            <pc:docMk/>
            <pc:sldMk cId="3688149427" sldId="296"/>
            <ac:spMk id="3" creationId="{05E0A5D4-A087-4723-9FBE-07513F5FBBE8}"/>
          </ac:spMkLst>
        </pc:spChg>
        <pc:spChg chg="add mod">
          <ac:chgData name="Ugur Uysal" userId="d57be18797cc43e3" providerId="LiveId" clId="{8ED045D8-9BAF-4B29-BFFA-66364395C8DD}" dt="2018-10-21T01:44:57.976" v="582" actId="14100"/>
          <ac:spMkLst>
            <pc:docMk/>
            <pc:sldMk cId="3688149427" sldId="296"/>
            <ac:spMk id="4" creationId="{04BB08D3-880C-4407-9956-9865967F8515}"/>
          </ac:spMkLst>
        </pc:spChg>
      </pc:sldChg>
      <pc:sldChg chg="addSp modSp add">
        <pc:chgData name="Ugur Uysal" userId="d57be18797cc43e3" providerId="LiveId" clId="{8ED045D8-9BAF-4B29-BFFA-66364395C8DD}" dt="2018-10-21T20:32:14.217" v="1490" actId="115"/>
        <pc:sldMkLst>
          <pc:docMk/>
          <pc:sldMk cId="99754435" sldId="297"/>
        </pc:sldMkLst>
        <pc:spChg chg="mod">
          <ac:chgData name="Ugur Uysal" userId="d57be18797cc43e3" providerId="LiveId" clId="{8ED045D8-9BAF-4B29-BFFA-66364395C8DD}" dt="2018-10-21T01:45:45.790" v="610" actId="20577"/>
          <ac:spMkLst>
            <pc:docMk/>
            <pc:sldMk cId="99754435" sldId="297"/>
            <ac:spMk id="3" creationId="{05E0A5D4-A087-4723-9FBE-07513F5FBBE8}"/>
          </ac:spMkLst>
        </pc:spChg>
        <pc:spChg chg="add mod">
          <ac:chgData name="Ugur Uysal" userId="d57be18797cc43e3" providerId="LiveId" clId="{8ED045D8-9BAF-4B29-BFFA-66364395C8DD}" dt="2018-10-21T20:32:14.217" v="1490" actId="115"/>
          <ac:spMkLst>
            <pc:docMk/>
            <pc:sldMk cId="99754435" sldId="297"/>
            <ac:spMk id="4" creationId="{F6C0C292-4275-43C0-9230-A0BA517F973F}"/>
          </ac:spMkLst>
        </pc:spChg>
      </pc:sldChg>
      <pc:sldChg chg="del">
        <pc:chgData name="Ugur Uysal" userId="d57be18797cc43e3" providerId="LiveId" clId="{8ED045D8-9BAF-4B29-BFFA-66364395C8DD}" dt="2018-10-21T00:31:19.837" v="1" actId="2696"/>
        <pc:sldMkLst>
          <pc:docMk/>
          <pc:sldMk cId="1171543639" sldId="297"/>
        </pc:sldMkLst>
      </pc:sldChg>
      <pc:sldChg chg="addSp modSp add">
        <pc:chgData name="Ugur Uysal" userId="d57be18797cc43e3" providerId="LiveId" clId="{8ED045D8-9BAF-4B29-BFFA-66364395C8DD}" dt="2018-10-21T20:33:28.051" v="1494" actId="108"/>
        <pc:sldMkLst>
          <pc:docMk/>
          <pc:sldMk cId="1163336722" sldId="298"/>
        </pc:sldMkLst>
        <pc:spChg chg="mod">
          <ac:chgData name="Ugur Uysal" userId="d57be18797cc43e3" providerId="LiveId" clId="{8ED045D8-9BAF-4B29-BFFA-66364395C8DD}" dt="2018-10-21T00:40:18.209" v="481" actId="313"/>
          <ac:spMkLst>
            <pc:docMk/>
            <pc:sldMk cId="1163336722" sldId="298"/>
            <ac:spMk id="3" creationId="{05E0A5D4-A087-4723-9FBE-07513F5FBBE8}"/>
          </ac:spMkLst>
        </pc:spChg>
        <pc:spChg chg="add mod">
          <ac:chgData name="Ugur Uysal" userId="d57be18797cc43e3" providerId="LiveId" clId="{8ED045D8-9BAF-4B29-BFFA-66364395C8DD}" dt="2018-10-21T20:33:28.051" v="1494" actId="108"/>
          <ac:spMkLst>
            <pc:docMk/>
            <pc:sldMk cId="1163336722" sldId="298"/>
            <ac:spMk id="4" creationId="{D86F8B16-85D0-4D63-B8EC-27CCFB2DD154}"/>
          </ac:spMkLst>
        </pc:spChg>
      </pc:sldChg>
      <pc:sldChg chg="del">
        <pc:chgData name="Ugur Uysal" userId="d57be18797cc43e3" providerId="LiveId" clId="{8ED045D8-9BAF-4B29-BFFA-66364395C8DD}" dt="2018-10-21T00:31:20.546" v="2" actId="2696"/>
        <pc:sldMkLst>
          <pc:docMk/>
          <pc:sldMk cId="2616913931" sldId="298"/>
        </pc:sldMkLst>
      </pc:sldChg>
      <pc:sldChg chg="addSp modSp add modNotesTx">
        <pc:chgData name="Ugur Uysal" userId="d57be18797cc43e3" providerId="LiveId" clId="{8ED045D8-9BAF-4B29-BFFA-66364395C8DD}" dt="2018-10-21T18:36:34.189" v="833" actId="113"/>
        <pc:sldMkLst>
          <pc:docMk/>
          <pc:sldMk cId="2839024137" sldId="299"/>
        </pc:sldMkLst>
        <pc:spChg chg="mod">
          <ac:chgData name="Ugur Uysal" userId="d57be18797cc43e3" providerId="LiveId" clId="{8ED045D8-9BAF-4B29-BFFA-66364395C8DD}" dt="2018-10-21T00:41:21.310" v="498" actId="20577"/>
          <ac:spMkLst>
            <pc:docMk/>
            <pc:sldMk cId="2839024137" sldId="299"/>
            <ac:spMk id="3" creationId="{05E0A5D4-A087-4723-9FBE-07513F5FBBE8}"/>
          </ac:spMkLst>
        </pc:spChg>
        <pc:spChg chg="add mod">
          <ac:chgData name="Ugur Uysal" userId="d57be18797cc43e3" providerId="LiveId" clId="{8ED045D8-9BAF-4B29-BFFA-66364395C8DD}" dt="2018-10-21T18:36:34.189" v="833" actId="113"/>
          <ac:spMkLst>
            <pc:docMk/>
            <pc:sldMk cId="2839024137" sldId="299"/>
            <ac:spMk id="4" creationId="{DE2B81C4-9BCD-49D6-B6D7-3534BD21A20F}"/>
          </ac:spMkLst>
        </pc:spChg>
      </pc:sldChg>
      <pc:sldChg chg="addSp delSp modSp add ord modNotesTx">
        <pc:chgData name="Ugur Uysal" userId="d57be18797cc43e3" providerId="LiveId" clId="{8ED045D8-9BAF-4B29-BFFA-66364395C8DD}" dt="2018-10-21T18:25:55.574" v="762" actId="20577"/>
        <pc:sldMkLst>
          <pc:docMk/>
          <pc:sldMk cId="464928782" sldId="300"/>
        </pc:sldMkLst>
        <pc:spChg chg="mod">
          <ac:chgData name="Ugur Uysal" userId="d57be18797cc43e3" providerId="LiveId" clId="{8ED045D8-9BAF-4B29-BFFA-66364395C8DD}" dt="2018-10-21T00:36:48.389" v="353" actId="20577"/>
          <ac:spMkLst>
            <pc:docMk/>
            <pc:sldMk cId="464928782" sldId="300"/>
            <ac:spMk id="3" creationId="{05E0A5D4-A087-4723-9FBE-07513F5FBBE8}"/>
          </ac:spMkLst>
        </pc:spChg>
        <pc:spChg chg="add del">
          <ac:chgData name="Ugur Uysal" userId="d57be18797cc43e3" providerId="LiveId" clId="{8ED045D8-9BAF-4B29-BFFA-66364395C8DD}" dt="2018-10-21T00:40:57.379" v="484" actId="478"/>
          <ac:spMkLst>
            <pc:docMk/>
            <pc:sldMk cId="464928782" sldId="300"/>
            <ac:spMk id="4" creationId="{9A54A27E-9C4D-417B-9C9F-A9FCE47703FF}"/>
          </ac:spMkLst>
        </pc:spChg>
        <pc:spChg chg="add mod">
          <ac:chgData name="Ugur Uysal" userId="d57be18797cc43e3" providerId="LiveId" clId="{8ED045D8-9BAF-4B29-BFFA-66364395C8DD}" dt="2018-10-21T18:25:55.574" v="762" actId="20577"/>
          <ac:spMkLst>
            <pc:docMk/>
            <pc:sldMk cId="464928782" sldId="300"/>
            <ac:spMk id="5" creationId="{5D6C0CAF-CC8D-4414-ACD3-10A59F63CBD3}"/>
          </ac:spMkLst>
        </pc:spChg>
      </pc:sldChg>
      <pc:sldChg chg="del">
        <pc:chgData name="Ugur Uysal" userId="d57be18797cc43e3" providerId="LiveId" clId="{8ED045D8-9BAF-4B29-BFFA-66364395C8DD}" dt="2018-10-21T00:31:21.528" v="4" actId="2696"/>
        <pc:sldMkLst>
          <pc:docMk/>
          <pc:sldMk cId="1565081121" sldId="300"/>
        </pc:sldMkLst>
      </pc:sldChg>
      <pc:sldChg chg="addSp modSp add del">
        <pc:chgData name="Ugur Uysal" userId="d57be18797cc43e3" providerId="LiveId" clId="{8ED045D8-9BAF-4B29-BFFA-66364395C8DD}" dt="2018-10-21T18:32:59.875" v="804" actId="2696"/>
        <pc:sldMkLst>
          <pc:docMk/>
          <pc:sldMk cId="1590260273" sldId="301"/>
        </pc:sldMkLst>
        <pc:spChg chg="mod">
          <ac:chgData name="Ugur Uysal" userId="d57be18797cc43e3" providerId="LiveId" clId="{8ED045D8-9BAF-4B29-BFFA-66364395C8DD}" dt="2018-10-21T00:37:08.693" v="366" actId="313"/>
          <ac:spMkLst>
            <pc:docMk/>
            <pc:sldMk cId="1590260273" sldId="301"/>
            <ac:spMk id="3" creationId="{05E0A5D4-A087-4723-9FBE-07513F5FBBE8}"/>
          </ac:spMkLst>
        </pc:spChg>
        <pc:spChg chg="add">
          <ac:chgData name="Ugur Uysal" userId="d57be18797cc43e3" providerId="LiveId" clId="{8ED045D8-9BAF-4B29-BFFA-66364395C8DD}" dt="2018-10-21T01:46:38.419" v="624"/>
          <ac:spMkLst>
            <pc:docMk/>
            <pc:sldMk cId="1590260273" sldId="301"/>
            <ac:spMk id="4" creationId="{D6C0CD82-EC4B-428A-8758-3EECAD2D0AE1}"/>
          </ac:spMkLst>
        </pc:spChg>
      </pc:sldChg>
      <pc:sldChg chg="del">
        <pc:chgData name="Ugur Uysal" userId="d57be18797cc43e3" providerId="LiveId" clId="{8ED045D8-9BAF-4B29-BFFA-66364395C8DD}" dt="2018-10-21T00:31:22.528" v="6" actId="2696"/>
        <pc:sldMkLst>
          <pc:docMk/>
          <pc:sldMk cId="1891763999" sldId="301"/>
        </pc:sldMkLst>
      </pc:sldChg>
      <pc:sldChg chg="addSp modSp add">
        <pc:chgData name="Ugur Uysal" userId="d57be18797cc43e3" providerId="LiveId" clId="{8ED045D8-9BAF-4B29-BFFA-66364395C8DD}" dt="2018-10-21T18:33:35.326" v="829" actId="20577"/>
        <pc:sldMkLst>
          <pc:docMk/>
          <pc:sldMk cId="1462786729" sldId="302"/>
        </pc:sldMkLst>
        <pc:spChg chg="mod">
          <ac:chgData name="Ugur Uysal" userId="d57be18797cc43e3" providerId="LiveId" clId="{8ED045D8-9BAF-4B29-BFFA-66364395C8DD}" dt="2018-10-21T00:37:31.467" v="396" actId="20577"/>
          <ac:spMkLst>
            <pc:docMk/>
            <pc:sldMk cId="1462786729" sldId="302"/>
            <ac:spMk id="3" creationId="{05E0A5D4-A087-4723-9FBE-07513F5FBBE8}"/>
          </ac:spMkLst>
        </pc:spChg>
        <pc:spChg chg="add mod">
          <ac:chgData name="Ugur Uysal" userId="d57be18797cc43e3" providerId="LiveId" clId="{8ED045D8-9BAF-4B29-BFFA-66364395C8DD}" dt="2018-10-21T18:33:35.326" v="829" actId="20577"/>
          <ac:spMkLst>
            <pc:docMk/>
            <pc:sldMk cId="1462786729" sldId="302"/>
            <ac:spMk id="4" creationId="{4CA8EC36-06D1-45C5-95B1-D0F4B53CB6E6}"/>
          </ac:spMkLst>
        </pc:spChg>
      </pc:sldChg>
      <pc:sldChg chg="del">
        <pc:chgData name="Ugur Uysal" userId="d57be18797cc43e3" providerId="LiveId" clId="{8ED045D8-9BAF-4B29-BFFA-66364395C8DD}" dt="2018-10-21T00:31:23.028" v="7" actId="2696"/>
        <pc:sldMkLst>
          <pc:docMk/>
          <pc:sldMk cId="2820493079" sldId="302"/>
        </pc:sldMkLst>
      </pc:sldChg>
      <pc:sldChg chg="del">
        <pc:chgData name="Ugur Uysal" userId="d57be18797cc43e3" providerId="LiveId" clId="{8ED045D8-9BAF-4B29-BFFA-66364395C8DD}" dt="2018-10-21T00:31:23.513" v="8" actId="2696"/>
        <pc:sldMkLst>
          <pc:docMk/>
          <pc:sldMk cId="4178975224" sldId="303"/>
        </pc:sldMkLst>
      </pc:sldChg>
      <pc:sldChg chg="addSp modSp add">
        <pc:chgData name="Ugur Uysal" userId="d57be18797cc43e3" providerId="LiveId" clId="{8ED045D8-9BAF-4B29-BFFA-66364395C8DD}" dt="2018-10-21T20:30:25.497" v="1482" actId="20577"/>
        <pc:sldMkLst>
          <pc:docMk/>
          <pc:sldMk cId="4211198062" sldId="303"/>
        </pc:sldMkLst>
        <pc:spChg chg="mod">
          <ac:chgData name="Ugur Uysal" userId="d57be18797cc43e3" providerId="LiveId" clId="{8ED045D8-9BAF-4B29-BFFA-66364395C8DD}" dt="2018-10-21T00:38:03.664" v="443" actId="20577"/>
          <ac:spMkLst>
            <pc:docMk/>
            <pc:sldMk cId="4211198062" sldId="303"/>
            <ac:spMk id="3" creationId="{05E0A5D4-A087-4723-9FBE-07513F5FBBE8}"/>
          </ac:spMkLst>
        </pc:spChg>
        <pc:spChg chg="add mod">
          <ac:chgData name="Ugur Uysal" userId="d57be18797cc43e3" providerId="LiveId" clId="{8ED045D8-9BAF-4B29-BFFA-66364395C8DD}" dt="2018-10-21T20:30:25.497" v="1482" actId="20577"/>
          <ac:spMkLst>
            <pc:docMk/>
            <pc:sldMk cId="4211198062" sldId="303"/>
            <ac:spMk id="4" creationId="{5EE67AC1-ADE2-4744-A134-27C4346FD289}"/>
          </ac:spMkLst>
        </pc:spChg>
      </pc:sldChg>
      <pc:sldChg chg="addSp modSp add modNotesTx">
        <pc:chgData name="Ugur Uysal" userId="d57be18797cc43e3" providerId="LiveId" clId="{8ED045D8-9BAF-4B29-BFFA-66364395C8DD}" dt="2018-10-21T18:31:48.360" v="798" actId="113"/>
        <pc:sldMkLst>
          <pc:docMk/>
          <pc:sldMk cId="602209586" sldId="304"/>
        </pc:sldMkLst>
        <pc:spChg chg="mod">
          <ac:chgData name="Ugur Uysal" userId="d57be18797cc43e3" providerId="LiveId" clId="{8ED045D8-9BAF-4B29-BFFA-66364395C8DD}" dt="2018-10-21T00:41:41.338" v="510" actId="20577"/>
          <ac:spMkLst>
            <pc:docMk/>
            <pc:sldMk cId="602209586" sldId="304"/>
            <ac:spMk id="3" creationId="{05E0A5D4-A087-4723-9FBE-07513F5FBBE8}"/>
          </ac:spMkLst>
        </pc:spChg>
        <pc:spChg chg="add mod">
          <ac:chgData name="Ugur Uysal" userId="d57be18797cc43e3" providerId="LiveId" clId="{8ED045D8-9BAF-4B29-BFFA-66364395C8DD}" dt="2018-10-21T18:31:48.360" v="798" actId="113"/>
          <ac:spMkLst>
            <pc:docMk/>
            <pc:sldMk cId="602209586" sldId="304"/>
            <ac:spMk id="4" creationId="{8F97F674-F699-42CE-A5F9-D7008955EF26}"/>
          </ac:spMkLst>
        </pc:spChg>
      </pc:sldChg>
      <pc:sldChg chg="del">
        <pc:chgData name="Ugur Uysal" userId="d57be18797cc43e3" providerId="LiveId" clId="{8ED045D8-9BAF-4B29-BFFA-66364395C8DD}" dt="2018-10-21T00:31:24.035" v="9" actId="2696"/>
        <pc:sldMkLst>
          <pc:docMk/>
          <pc:sldMk cId="1247148293" sldId="304"/>
        </pc:sldMkLst>
      </pc:sldChg>
      <pc:sldChg chg="del">
        <pc:chgData name="Ugur Uysal" userId="d57be18797cc43e3" providerId="LiveId" clId="{8ED045D8-9BAF-4B29-BFFA-66364395C8DD}" dt="2018-10-21T00:31:24.550" v="10" actId="2696"/>
        <pc:sldMkLst>
          <pc:docMk/>
          <pc:sldMk cId="127693099" sldId="305"/>
        </pc:sldMkLst>
      </pc:sldChg>
      <pc:sldChg chg="add del">
        <pc:chgData name="Ugur Uysal" userId="d57be18797cc43e3" providerId="LiveId" clId="{8ED045D8-9BAF-4B29-BFFA-66364395C8DD}" dt="2018-10-21T00:42:35.647" v="512" actId="2696"/>
        <pc:sldMkLst>
          <pc:docMk/>
          <pc:sldMk cId="172521472" sldId="305"/>
        </pc:sldMkLst>
      </pc:sldChg>
      <pc:sldChg chg="addSp delSp modSp add">
        <pc:chgData name="Ugur Uysal" userId="d57be18797cc43e3" providerId="LiveId" clId="{8ED045D8-9BAF-4B29-BFFA-66364395C8DD}" dt="2018-10-21T20:32:07.197" v="1489" actId="115"/>
        <pc:sldMkLst>
          <pc:docMk/>
          <pc:sldMk cId="1055492831" sldId="305"/>
        </pc:sldMkLst>
        <pc:spChg chg="del">
          <ac:chgData name="Ugur Uysal" userId="d57be18797cc43e3" providerId="LiveId" clId="{8ED045D8-9BAF-4B29-BFFA-66364395C8DD}" dt="2018-10-21T01:46:21.293" v="618" actId="478"/>
          <ac:spMkLst>
            <pc:docMk/>
            <pc:sldMk cId="1055492831" sldId="305"/>
            <ac:spMk id="4" creationId="{F6C0C292-4275-43C0-9230-A0BA517F973F}"/>
          </ac:spMkLst>
        </pc:spChg>
        <pc:spChg chg="add del">
          <ac:chgData name="Ugur Uysal" userId="d57be18797cc43e3" providerId="LiveId" clId="{8ED045D8-9BAF-4B29-BFFA-66364395C8DD}" dt="2018-10-21T01:46:18.338" v="617"/>
          <ac:spMkLst>
            <pc:docMk/>
            <pc:sldMk cId="1055492831" sldId="305"/>
            <ac:spMk id="5" creationId="{66A1BE1F-F9FB-4E51-8EF8-54D39D7AD416}"/>
          </ac:spMkLst>
        </pc:spChg>
        <pc:spChg chg="add mod">
          <ac:chgData name="Ugur Uysal" userId="d57be18797cc43e3" providerId="LiveId" clId="{8ED045D8-9BAF-4B29-BFFA-66364395C8DD}" dt="2018-10-21T20:32:07.197" v="1489" actId="115"/>
          <ac:spMkLst>
            <pc:docMk/>
            <pc:sldMk cId="1055492831" sldId="305"/>
            <ac:spMk id="6" creationId="{743F62D2-D549-4547-9CDA-CA0F6804CBC1}"/>
          </ac:spMkLst>
        </pc:spChg>
      </pc:sldChg>
      <pc:sldChg chg="del">
        <pc:chgData name="Ugur Uysal" userId="d57be18797cc43e3" providerId="LiveId" clId="{8ED045D8-9BAF-4B29-BFFA-66364395C8DD}" dt="2018-10-21T00:31:25.051" v="11" actId="2696"/>
        <pc:sldMkLst>
          <pc:docMk/>
          <pc:sldMk cId="143271051" sldId="306"/>
        </pc:sldMkLst>
      </pc:sldChg>
      <pc:sldChg chg="modSp add">
        <pc:chgData name="Ugur Uysal" userId="d57be18797cc43e3" providerId="LiveId" clId="{8ED045D8-9BAF-4B29-BFFA-66364395C8DD}" dt="2018-10-21T18:22:46.359" v="732" actId="113"/>
        <pc:sldMkLst>
          <pc:docMk/>
          <pc:sldMk cId="234968342" sldId="306"/>
        </pc:sldMkLst>
        <pc:spChg chg="mod">
          <ac:chgData name="Ugur Uysal" userId="d57be18797cc43e3" providerId="LiveId" clId="{8ED045D8-9BAF-4B29-BFFA-66364395C8DD}" dt="2018-10-21T18:22:46.359" v="732" actId="113"/>
          <ac:spMkLst>
            <pc:docMk/>
            <pc:sldMk cId="234968342" sldId="306"/>
            <ac:spMk id="4" creationId="{DE2B81C4-9BCD-49D6-B6D7-3534BD21A20F}"/>
          </ac:spMkLst>
        </pc:spChg>
      </pc:sldChg>
      <pc:sldChg chg="modSp add">
        <pc:chgData name="Ugur Uysal" userId="d57be18797cc43e3" providerId="LiveId" clId="{8ED045D8-9BAF-4B29-BFFA-66364395C8DD}" dt="2018-10-21T18:24:02.964" v="743" actId="113"/>
        <pc:sldMkLst>
          <pc:docMk/>
          <pc:sldMk cId="2951528836" sldId="307"/>
        </pc:sldMkLst>
        <pc:spChg chg="mod">
          <ac:chgData name="Ugur Uysal" userId="d57be18797cc43e3" providerId="LiveId" clId="{8ED045D8-9BAF-4B29-BFFA-66364395C8DD}" dt="2018-10-21T18:24:02.964" v="743" actId="113"/>
          <ac:spMkLst>
            <pc:docMk/>
            <pc:sldMk cId="2951528836" sldId="307"/>
            <ac:spMk id="4" creationId="{DE2B81C4-9BCD-49D6-B6D7-3534BD21A20F}"/>
          </ac:spMkLst>
        </pc:spChg>
      </pc:sldChg>
      <pc:sldChg chg="del">
        <pc:chgData name="Ugur Uysal" userId="d57be18797cc43e3" providerId="LiveId" clId="{8ED045D8-9BAF-4B29-BFFA-66364395C8DD}" dt="2018-10-21T00:31:25.568" v="12" actId="2696"/>
        <pc:sldMkLst>
          <pc:docMk/>
          <pc:sldMk cId="3863395787" sldId="307"/>
        </pc:sldMkLst>
      </pc:sldChg>
      <pc:sldChg chg="del">
        <pc:chgData name="Ugur Uysal" userId="d57be18797cc43e3" providerId="LiveId" clId="{8ED045D8-9BAF-4B29-BFFA-66364395C8DD}" dt="2018-10-21T00:31:26.119" v="13" actId="2696"/>
        <pc:sldMkLst>
          <pc:docMk/>
          <pc:sldMk cId="1327684557" sldId="308"/>
        </pc:sldMkLst>
      </pc:sldChg>
      <pc:sldChg chg="modSp add">
        <pc:chgData name="Ugur Uysal" userId="d57be18797cc43e3" providerId="LiveId" clId="{8ED045D8-9BAF-4B29-BFFA-66364395C8DD}" dt="2018-10-21T18:30:18.561" v="780" actId="20577"/>
        <pc:sldMkLst>
          <pc:docMk/>
          <pc:sldMk cId="3144520210" sldId="308"/>
        </pc:sldMkLst>
        <pc:spChg chg="mod">
          <ac:chgData name="Ugur Uysal" userId="d57be18797cc43e3" providerId="LiveId" clId="{8ED045D8-9BAF-4B29-BFFA-66364395C8DD}" dt="2018-10-21T18:30:18.561" v="780" actId="20577"/>
          <ac:spMkLst>
            <pc:docMk/>
            <pc:sldMk cId="3144520210" sldId="308"/>
            <ac:spMk id="4" creationId="{8F97F674-F699-42CE-A5F9-D7008955EF26}"/>
          </ac:spMkLst>
        </pc:spChg>
      </pc:sldChg>
      <pc:sldChg chg="modSp add">
        <pc:chgData name="Ugur Uysal" userId="d57be18797cc43e3" providerId="LiveId" clId="{8ED045D8-9BAF-4B29-BFFA-66364395C8DD}" dt="2018-10-21T18:31:22.230" v="790" actId="20577"/>
        <pc:sldMkLst>
          <pc:docMk/>
          <pc:sldMk cId="1549046917" sldId="309"/>
        </pc:sldMkLst>
        <pc:spChg chg="mod">
          <ac:chgData name="Ugur Uysal" userId="d57be18797cc43e3" providerId="LiveId" clId="{8ED045D8-9BAF-4B29-BFFA-66364395C8DD}" dt="2018-10-21T18:31:22.230" v="790" actId="20577"/>
          <ac:spMkLst>
            <pc:docMk/>
            <pc:sldMk cId="1549046917" sldId="309"/>
            <ac:spMk id="4" creationId="{8F97F674-F699-42CE-A5F9-D7008955EF26}"/>
          </ac:spMkLst>
        </pc:spChg>
      </pc:sldChg>
      <pc:sldChg chg="del">
        <pc:chgData name="Ugur Uysal" userId="d57be18797cc43e3" providerId="LiveId" clId="{8ED045D8-9BAF-4B29-BFFA-66364395C8DD}" dt="2018-10-21T00:31:22.031" v="5" actId="2696"/>
        <pc:sldMkLst>
          <pc:docMk/>
          <pc:sldMk cId="2857667508" sldId="309"/>
        </pc:sldMkLst>
      </pc:sldChg>
      <pc:sldChg chg="del">
        <pc:chgData name="Ugur Uysal" userId="d57be18797cc43e3" providerId="LiveId" clId="{8ED045D8-9BAF-4B29-BFFA-66364395C8DD}" dt="2018-10-21T00:31:26.644" v="14" actId="2696"/>
        <pc:sldMkLst>
          <pc:docMk/>
          <pc:sldMk cId="2861274014" sldId="310"/>
        </pc:sldMkLst>
      </pc:sldChg>
      <pc:sldChg chg="modSp add">
        <pc:chgData name="Ugur Uysal" userId="d57be18797cc43e3" providerId="LiveId" clId="{8ED045D8-9BAF-4B29-BFFA-66364395C8DD}" dt="2018-10-21T18:31:35.661" v="797" actId="20577"/>
        <pc:sldMkLst>
          <pc:docMk/>
          <pc:sldMk cId="3688290770" sldId="310"/>
        </pc:sldMkLst>
        <pc:spChg chg="mod">
          <ac:chgData name="Ugur Uysal" userId="d57be18797cc43e3" providerId="LiveId" clId="{8ED045D8-9BAF-4B29-BFFA-66364395C8DD}" dt="2018-10-21T18:31:35.661" v="797" actId="20577"/>
          <ac:spMkLst>
            <pc:docMk/>
            <pc:sldMk cId="3688290770" sldId="310"/>
            <ac:spMk id="4" creationId="{8F97F674-F699-42CE-A5F9-D7008955EF26}"/>
          </ac:spMkLst>
        </pc:spChg>
      </pc:sldChg>
      <pc:sldChg chg="del">
        <pc:chgData name="Ugur Uysal" userId="d57be18797cc43e3" providerId="LiveId" clId="{8ED045D8-9BAF-4B29-BFFA-66364395C8DD}" dt="2018-10-21T00:31:27.153" v="15" actId="2696"/>
        <pc:sldMkLst>
          <pc:docMk/>
          <pc:sldMk cId="2143505357" sldId="311"/>
        </pc:sldMkLst>
      </pc:sldChg>
      <pc:sldChg chg="add ord">
        <pc:chgData name="Ugur Uysal" userId="d57be18797cc43e3" providerId="LiveId" clId="{8ED045D8-9BAF-4B29-BFFA-66364395C8DD}" dt="2018-10-21T18:30:48.087" v="783"/>
        <pc:sldMkLst>
          <pc:docMk/>
          <pc:sldMk cId="2705855552" sldId="311"/>
        </pc:sldMkLst>
      </pc:sldChg>
      <pc:sldChg chg="add">
        <pc:chgData name="Ugur Uysal" userId="d57be18797cc43e3" providerId="LiveId" clId="{8ED045D8-9BAF-4B29-BFFA-66364395C8DD}" dt="2018-10-21T18:32:15.720" v="799"/>
        <pc:sldMkLst>
          <pc:docMk/>
          <pc:sldMk cId="31873518" sldId="312"/>
        </pc:sldMkLst>
      </pc:sldChg>
      <pc:sldChg chg="del">
        <pc:chgData name="Ugur Uysal" userId="d57be18797cc43e3" providerId="LiveId" clId="{8ED045D8-9BAF-4B29-BFFA-66364395C8DD}" dt="2018-10-21T00:31:28.231" v="16" actId="2696"/>
        <pc:sldMkLst>
          <pc:docMk/>
          <pc:sldMk cId="3799866914" sldId="312"/>
        </pc:sldMkLst>
      </pc:sldChg>
      <pc:sldChg chg="del">
        <pc:chgData name="Ugur Uysal" userId="d57be18797cc43e3" providerId="LiveId" clId="{8ED045D8-9BAF-4B29-BFFA-66364395C8DD}" dt="2018-10-21T00:31:21.010" v="3" actId="2696"/>
        <pc:sldMkLst>
          <pc:docMk/>
          <pc:sldMk cId="680884598" sldId="313"/>
        </pc:sldMkLst>
      </pc:sldChg>
      <pc:sldChg chg="del">
        <pc:chgData name="Ugur Uysal" userId="d57be18797cc43e3" providerId="LiveId" clId="{8ED045D8-9BAF-4B29-BFFA-66364395C8DD}" dt="2018-10-21T00:31:28.960" v="17" actId="2696"/>
        <pc:sldMkLst>
          <pc:docMk/>
          <pc:sldMk cId="2559845450" sldId="314"/>
        </pc:sldMkLst>
      </pc:sldChg>
    </pc:docChg>
  </pc:docChgLst>
  <pc:docChgLst>
    <pc:chgData name="Ugur Uysal" userId="d57be18797cc43e3" providerId="LiveId" clId="{7E7B835C-EA99-4EA0-B4B0-2ED24A47DB32}"/>
    <pc:docChg chg="undo redo custSel addSld delSld modSld">
      <pc:chgData name="Ugur Uysal" userId="d57be18797cc43e3" providerId="LiveId" clId="{7E7B835C-EA99-4EA0-B4B0-2ED24A47DB32}" dt="2018-08-01T23:34:10.928" v="1144" actId="1036"/>
      <pc:docMkLst>
        <pc:docMk/>
      </pc:docMkLst>
      <pc:sldChg chg="modSp">
        <pc:chgData name="Ugur Uysal" userId="d57be18797cc43e3" providerId="LiveId" clId="{7E7B835C-EA99-4EA0-B4B0-2ED24A47DB32}" dt="2018-08-01T02:57:30.456" v="1052" actId="1076"/>
        <pc:sldMkLst>
          <pc:docMk/>
          <pc:sldMk cId="0" sldId="256"/>
        </pc:sldMkLst>
        <pc:spChg chg="mod">
          <ac:chgData name="Ugur Uysal" userId="d57be18797cc43e3" providerId="LiveId" clId="{7E7B835C-EA99-4EA0-B4B0-2ED24A47DB32}" dt="2018-07-31T18:45:46.193" v="38" actId="255"/>
          <ac:spMkLst>
            <pc:docMk/>
            <pc:sldMk cId="0" sldId="256"/>
            <ac:spMk id="127" creationId="{00000000-0000-0000-0000-000000000000}"/>
          </ac:spMkLst>
        </pc:spChg>
        <pc:spChg chg="mod">
          <ac:chgData name="Ugur Uysal" userId="d57be18797cc43e3" providerId="LiveId" clId="{7E7B835C-EA99-4EA0-B4B0-2ED24A47DB32}" dt="2018-08-01T02:57:30.456" v="1052" actId="1076"/>
          <ac:spMkLst>
            <pc:docMk/>
            <pc:sldMk cId="0" sldId="256"/>
            <ac:spMk id="128" creationId="{00000000-0000-0000-0000-000000000000}"/>
          </ac:spMkLst>
        </pc:spChg>
      </pc:sldChg>
      <pc:sldChg chg="modSp">
        <pc:chgData name="Ugur Uysal" userId="d57be18797cc43e3" providerId="LiveId" clId="{7E7B835C-EA99-4EA0-B4B0-2ED24A47DB32}" dt="2018-08-01T23:32:03.304" v="1124" actId="113"/>
        <pc:sldMkLst>
          <pc:docMk/>
          <pc:sldMk cId="0" sldId="285"/>
        </pc:sldMkLst>
        <pc:spChg chg="mod">
          <ac:chgData name="Ugur Uysal" userId="d57be18797cc43e3" providerId="LiveId" clId="{7E7B835C-EA99-4EA0-B4B0-2ED24A47DB32}" dt="2018-08-01T23:32:03.304" v="1124" actId="113"/>
          <ac:spMkLst>
            <pc:docMk/>
            <pc:sldMk cId="0" sldId="285"/>
            <ac:spMk id="337" creationId="{00000000-0000-0000-0000-000000000000}"/>
          </ac:spMkLst>
        </pc:spChg>
      </pc:sldChg>
    </pc:docChg>
  </pc:docChgLst>
  <pc:docChgLst>
    <pc:chgData name="Ugur Uysal" userId="d57be18797cc43e3" providerId="LiveId" clId="{833C4B0E-B579-40B9-B7EF-0B8BB4FA1189}"/>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‹Nr.›</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35257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p>
          <a:p>
            <a:endParaRPr lang="de-DE" dirty="0"/>
          </a:p>
          <a:p>
            <a:r>
              <a:rPr lang="en-US" dirty="0"/>
              <a:t>We want to use a Mixed Methods Approach to answer the following Research Questions:</a:t>
            </a: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‹Nr.›</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pri.org/databases/mile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Does the use of autonomous systems have positive effects on military capabilities?</a:t>
            </a:r>
          </a:p>
          <a:p>
            <a:endParaRPr lang="en-US" sz="2400" dirty="0"/>
          </a:p>
          <a:p>
            <a:r>
              <a:rPr lang="en-US" sz="2400" dirty="0"/>
              <a:t>Hypothesis 1: Unmanned Systems can be operated autonomously with the same reliability as Human-operated once in a virtual military scenario.</a:t>
            </a:r>
          </a:p>
          <a:p>
            <a:endParaRPr lang="en-US" sz="2400" dirty="0"/>
          </a:p>
          <a:p>
            <a:r>
              <a:rPr lang="en-US" sz="2400" dirty="0"/>
              <a:t>Hypothesis 2: By using autonomous systems, military missions can be conducted with less human personnel.</a:t>
            </a:r>
          </a:p>
          <a:p>
            <a:endParaRPr lang="en-US" sz="2400" dirty="0"/>
          </a:p>
          <a:p>
            <a:r>
              <a:rPr lang="en-US" sz="2400" dirty="0"/>
              <a:t>Hypothesis 3: The use of autonomous systems could extend the range of military operations.</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Does the use of autonomous systems have positive effects on military capabilities?</a:t>
            </a:r>
          </a:p>
          <a:p>
            <a:endParaRPr lang="en-US" sz="2400" dirty="0"/>
          </a:p>
          <a:p>
            <a:r>
              <a:rPr lang="en-US" sz="2400" dirty="0"/>
              <a:t>Answer</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1: Unmanned Systems can be operated autonomously with the same reliability as Human-operated once in a virtual military scenario.</a:t>
            </a:r>
          </a:p>
          <a:p>
            <a:endParaRPr lang="en-US" sz="2400" dirty="0"/>
          </a:p>
          <a:p>
            <a:r>
              <a:rPr lang="en-US" sz="2400" dirty="0"/>
              <a:t>Answer</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2: By using autonomous systems, military missions can be conducted with less human personnel.</a:t>
            </a:r>
          </a:p>
          <a:p>
            <a:endParaRPr lang="en-US" sz="2400" dirty="0"/>
          </a:p>
          <a:p>
            <a:r>
              <a:rPr lang="en-US" sz="2400" dirty="0"/>
              <a:t>Answer</a:t>
            </a:r>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3: The use of autonomous systems could extend the range of military operations.</a:t>
            </a:r>
          </a:p>
          <a:p>
            <a:endParaRPr lang="en-US" sz="2400" dirty="0"/>
          </a:p>
          <a:p>
            <a:r>
              <a:rPr lang="en-US" sz="2400" dirty="0"/>
              <a:t>Answer</a:t>
            </a:r>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2400" u="sng" dirty="0" err="1">
                <a:solidFill>
                  <a:schemeClr val="dk1"/>
                </a:solidFill>
                <a:latin typeface="Times"/>
                <a:ea typeface="Times"/>
                <a:cs typeface="Times"/>
                <a:sym typeface="Times"/>
              </a:rPr>
              <a:t>Describing</a:t>
            </a:r>
            <a:r>
              <a:rPr lang="de-DE" sz="2400" u="sng" dirty="0">
                <a:solidFill>
                  <a:schemeClr val="dk1"/>
                </a:solidFill>
                <a:latin typeface="Times"/>
                <a:ea typeface="Times"/>
                <a:cs typeface="Times"/>
                <a:sym typeface="Times"/>
              </a:rPr>
              <a:t> </a:t>
            </a:r>
            <a:r>
              <a:rPr lang="de-DE" sz="2400" u="sng" dirty="0" err="1">
                <a:solidFill>
                  <a:schemeClr val="dk1"/>
                </a:solidFill>
                <a:latin typeface="Times"/>
                <a:ea typeface="Times"/>
                <a:cs typeface="Times"/>
                <a:sym typeface="Times"/>
              </a:rPr>
              <a:t>the</a:t>
            </a:r>
            <a:r>
              <a:rPr lang="de-DE" sz="2400" u="sng" dirty="0">
                <a:solidFill>
                  <a:schemeClr val="dk1"/>
                </a:solidFill>
                <a:latin typeface="Times"/>
                <a:ea typeface="Times"/>
                <a:cs typeface="Times"/>
                <a:sym typeface="Times"/>
              </a:rPr>
              <a:t> Szenarios </a:t>
            </a:r>
            <a:endParaRPr sz="1800" dirty="0">
              <a:solidFill>
                <a:schemeClr val="dk1"/>
              </a:solidFill>
              <a:latin typeface="Times"/>
              <a:ea typeface="Times"/>
              <a:cs typeface="Times"/>
              <a:sym typeface="Times"/>
            </a:endParaRPr>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en-US" sz="2400" u="sng" dirty="0">
                <a:solidFill>
                  <a:schemeClr val="dk1"/>
                </a:solidFill>
                <a:latin typeface="Times"/>
                <a:cs typeface="Times"/>
                <a:sym typeface="Times"/>
              </a:rPr>
              <a:t>Midterm Presentation 10/30/2018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Update GitHub with Slide Content 10/23/2018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Draft Slides uploaded 10/23/2018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 Slides uploaded 10/29/2018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Draft early results of qualitative and quantitative 10/22/2018</a:t>
            </a:r>
          </a:p>
          <a:p>
            <a:pPr marL="0" marR="0" lvl="0" indent="0" algn="l" rtl="0">
              <a:spcBef>
                <a:spcPts val="600"/>
              </a:spcBef>
              <a:spcAft>
                <a:spcPts val="0"/>
              </a:spcAft>
              <a:buNone/>
            </a:pPr>
            <a:r>
              <a:rPr lang="en-US" sz="2400" u="sng" dirty="0">
                <a:solidFill>
                  <a:schemeClr val="dk1"/>
                </a:solidFill>
                <a:latin typeface="Times"/>
                <a:cs typeface="Times"/>
                <a:sym typeface="Times"/>
              </a:rPr>
              <a:t>Final Presentation 12/04/2018</a:t>
            </a:r>
          </a:p>
          <a:p>
            <a:pPr marL="342900" lvl="0"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Finalize Research </a:t>
            </a:r>
            <a:r>
              <a:rPr lang="en-US" sz="2400" u="sng" dirty="0" err="1">
                <a:solidFill>
                  <a:schemeClr val="dk1"/>
                </a:solidFill>
                <a:latin typeface="Times"/>
                <a:cs typeface="Times"/>
                <a:sym typeface="Times"/>
              </a:rPr>
              <a:t>Methodologie</a:t>
            </a:r>
            <a:r>
              <a:rPr lang="en-US" sz="2400" u="sng" dirty="0">
                <a:solidFill>
                  <a:schemeClr val="dk1"/>
                </a:solidFill>
                <a:latin typeface="Times"/>
                <a:cs typeface="Times"/>
                <a:sym typeface="Times"/>
              </a:rPr>
              <a:t> 11/29/2018</a:t>
            </a:r>
          </a:p>
          <a:p>
            <a:pPr marL="342900" lvl="8" indent="-342900">
              <a:spcBef>
                <a:spcPts val="600"/>
              </a:spcBef>
              <a:buFont typeface="Arial" panose="020B0604020202020204" pitchFamily="34" charset="0"/>
              <a:buChar char="•"/>
            </a:pPr>
            <a:r>
              <a:rPr lang="en-US" sz="2400" u="sng" dirty="0">
                <a:solidFill>
                  <a:schemeClr val="dk1"/>
                </a:solidFill>
                <a:latin typeface="Times"/>
                <a:cs typeface="Times"/>
                <a:sym typeface="Times"/>
              </a:rPr>
              <a:t>        Qualitative Research finalized 11/29/2018</a:t>
            </a:r>
          </a:p>
          <a:p>
            <a:pPr marL="342900" lvl="8" indent="-342900">
              <a:spcBef>
                <a:spcPts val="600"/>
              </a:spcBef>
              <a:buFont typeface="Arial" panose="020B0604020202020204" pitchFamily="34" charset="0"/>
              <a:buChar char="•"/>
            </a:pPr>
            <a:r>
              <a:rPr lang="en-US" sz="2400" u="sng" dirty="0">
                <a:solidFill>
                  <a:schemeClr val="dk1"/>
                </a:solidFill>
                <a:latin typeface="Times"/>
                <a:cs typeface="Times"/>
                <a:sym typeface="Times"/>
              </a:rPr>
              <a:t>        Quantitative Research finalized 11/29/2018</a:t>
            </a:r>
          </a:p>
          <a:p>
            <a:pPr marL="342900"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Finalize Documentary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17</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sp>
        <p:nvSpPr>
          <p:cNvPr id="337" name="Shape 337"/>
          <p:cNvSpPr txBox="1"/>
          <p:nvPr/>
        </p:nvSpPr>
        <p:spPr>
          <a:xfrm>
            <a:off x="609600" y="228600"/>
            <a:ext cx="7772400"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chemeClr val="dk1"/>
                </a:solidFill>
                <a:latin typeface="Times"/>
                <a:ea typeface="Times"/>
                <a:cs typeface="Times"/>
                <a:sym typeface="Times"/>
              </a:rPr>
              <a:t>References</a:t>
            </a:r>
            <a:endParaRPr dirty="0"/>
          </a:p>
          <a:p>
            <a:pPr marL="0" marR="0" lvl="0" indent="0" algn="l" rtl="0">
              <a:spcBef>
                <a:spcPts val="0"/>
              </a:spcBef>
              <a:spcAft>
                <a:spcPts val="0"/>
              </a:spcAft>
              <a:buNone/>
            </a:pPr>
            <a:endParaRPr sz="1200" dirty="0">
              <a:solidFill>
                <a:schemeClr val="dk1"/>
              </a:solidFill>
              <a:latin typeface="Times"/>
              <a:ea typeface="Times"/>
              <a:cs typeface="Times"/>
              <a:sym typeface="Times"/>
            </a:endParaRPr>
          </a:p>
          <a:p>
            <a:r>
              <a:rPr lang="en-US" dirty="0"/>
              <a:t>	</a:t>
            </a:r>
          </a:p>
          <a:p>
            <a:r>
              <a:rPr lang="en-US" dirty="0"/>
              <a:t>	</a:t>
            </a:r>
          </a:p>
          <a:p>
            <a:endParaRPr lang="en-US" dirty="0"/>
          </a:p>
          <a:p>
            <a:r>
              <a:rPr lang="en-US" dirty="0"/>
              <a:t>	SIPRI (2018). Military Expenditure Database 2018. Retrieved from</a:t>
            </a:r>
            <a:endParaRPr lang="de-DE" dirty="0"/>
          </a:p>
          <a:p>
            <a:r>
              <a:rPr lang="en-US" u="sng" dirty="0">
                <a:solidFill>
                  <a:srgbClr val="0070C0"/>
                </a:solidFill>
                <a:hlinkClick r:id="rId3">
                  <a:extLst>
                    <a:ext uri="{A12FA001-AC4F-418D-AE19-62706E023703}">
                      <ahyp:hlinkClr xmlns:ahyp="http://schemas.microsoft.com/office/drawing/2018/hyperlinkcolor" val="tx"/>
                    </a:ext>
                  </a:extLst>
                </a:hlinkClick>
              </a:rPr>
              <a:t>https://www.sipri.org/databases/milex</a:t>
            </a:r>
            <a:endParaRPr lang="de-DE"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3600" dirty="0">
                <a:solidFill>
                  <a:schemeClr val="dk1"/>
                </a:solidFill>
                <a:latin typeface="Times"/>
                <a:cs typeface="Times"/>
                <a:sym typeface="Times"/>
              </a:rPr>
              <a:t>The </a:t>
            </a:r>
            <a:r>
              <a:rPr lang="de-DE" sz="3600" dirty="0" err="1">
                <a:solidFill>
                  <a:schemeClr val="dk1"/>
                </a:solidFill>
                <a:latin typeface="Times"/>
                <a:cs typeface="Times"/>
                <a:sym typeface="Times"/>
              </a:rPr>
              <a:t>purpose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of</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the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project</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is</a:t>
            </a:r>
            <a:r>
              <a:rPr lang="de-DE" sz="3600" dirty="0">
                <a:solidFill>
                  <a:schemeClr val="dk1"/>
                </a:solidFill>
                <a:latin typeface="Times"/>
                <a:cs typeface="Times"/>
                <a:sym typeface="Times"/>
              </a:rPr>
              <a:t> </a:t>
            </a:r>
            <a:r>
              <a:rPr lang="en-US" sz="3600" dirty="0">
                <a:solidFill>
                  <a:schemeClr val="dk1"/>
                </a:solidFill>
                <a:latin typeface="Times"/>
                <a:cs typeface="Times"/>
              </a:rPr>
              <a:t>to describe a framework with which the possibilities and limits of the future military use of autonomous systems can be investigated.</a:t>
            </a:r>
            <a:endParaRPr sz="3600" dirty="0">
              <a:solidFill>
                <a:schemeClr val="dk1"/>
              </a:solidFill>
              <a:latin typeface="Times"/>
              <a:cs typeface="Times"/>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Unmanned Systems provide new uses for military operations. 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lvl="0">
              <a:spcBef>
                <a:spcPts val="600"/>
              </a:spcBef>
            </a:pPr>
            <a:r>
              <a:rPr lang="en-US" sz="24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6333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We want to use a </a:t>
            </a:r>
            <a:r>
              <a:rPr lang="en-US" sz="2400" b="1" dirty="0"/>
              <a:t>Mixed Methods Approach </a:t>
            </a:r>
            <a:r>
              <a:rPr lang="en-US" sz="2400" dirty="0"/>
              <a:t>to answer the following Research Questions</a:t>
            </a:r>
          </a:p>
          <a:p>
            <a:endParaRPr lang="en-US" sz="2400" dirty="0"/>
          </a:p>
          <a:p>
            <a:r>
              <a:rPr lang="en-US" sz="2400" dirty="0"/>
              <a:t>We want to answer the qualitative research questions by interviews and/or literature review.</a:t>
            </a:r>
          </a:p>
          <a:p>
            <a:endParaRPr lang="en-US" sz="2400" dirty="0"/>
          </a:p>
          <a:p>
            <a:r>
              <a:rPr lang="en-US" sz="2400" dirty="0"/>
              <a:t>We want to answer quantitative research question by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Central question: </a:t>
            </a:r>
            <a:r>
              <a:rPr lang="en-US" sz="2400" dirty="0"/>
              <a:t>What are the benefits of using human-supervised autonomous systems in a military environment?</a:t>
            </a:r>
          </a:p>
          <a:p>
            <a:endParaRPr lang="en-US" sz="2400" dirty="0"/>
          </a:p>
          <a:p>
            <a:r>
              <a:rPr lang="en-US" sz="2400" b="1" dirty="0" err="1"/>
              <a:t>Subquestion</a:t>
            </a:r>
            <a:r>
              <a:rPr lang="en-US" sz="2400" b="1" dirty="0"/>
              <a:t> 1</a:t>
            </a:r>
            <a:r>
              <a:rPr lang="en-US" sz="2400" dirty="0"/>
              <a:t>: What is the current status of research on Human-autonomy teaming in the military?</a:t>
            </a:r>
          </a:p>
          <a:p>
            <a:endParaRPr lang="en-US" sz="2400" dirty="0"/>
          </a:p>
          <a:p>
            <a:r>
              <a:rPr lang="en-US" sz="2400" b="1" dirty="0" err="1"/>
              <a:t>Subquestion</a:t>
            </a:r>
            <a:r>
              <a:rPr lang="en-US" sz="2400" b="1" dirty="0"/>
              <a:t> 2: </a:t>
            </a:r>
            <a:r>
              <a:rPr lang="en-US" sz="2400" dirty="0"/>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Central question: </a:t>
            </a:r>
            <a:r>
              <a:rPr lang="en-US" sz="2400" b="1" dirty="0"/>
              <a:t>What are the benefits of using human-supervised autonomous systems in a military environment?</a:t>
            </a:r>
          </a:p>
          <a:p>
            <a:endParaRPr lang="en-US" sz="2400" dirty="0"/>
          </a:p>
          <a:p>
            <a:r>
              <a:rPr lang="en-US" sz="2400" dirty="0"/>
              <a:t>Answer</a:t>
            </a:r>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err="1"/>
              <a:t>Subquestion</a:t>
            </a:r>
            <a:r>
              <a:rPr lang="en-US" sz="2400" dirty="0"/>
              <a:t> 1: </a:t>
            </a:r>
            <a:r>
              <a:rPr lang="en-US" sz="2400" b="1" dirty="0"/>
              <a:t>What is the current status of research on Human-autonomy teaming in the military?</a:t>
            </a:r>
          </a:p>
          <a:p>
            <a:endParaRPr lang="en-US" sz="2400" dirty="0"/>
          </a:p>
          <a:p>
            <a:r>
              <a:rPr lang="en-US" sz="2400" dirty="0"/>
              <a:t>answer</a:t>
            </a:r>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err="1"/>
              <a:t>Subquestion</a:t>
            </a:r>
            <a:r>
              <a:rPr lang="en-US" sz="2400" dirty="0"/>
              <a:t> 2: </a:t>
            </a:r>
            <a:r>
              <a:rPr lang="en-US" sz="2400" b="1" dirty="0"/>
              <a:t>How could autonomous systems be integrated into the armed forces, ensuring that legal aspects are adhered to?</a:t>
            </a:r>
          </a:p>
          <a:p>
            <a:endParaRPr lang="en-US" sz="2400" dirty="0"/>
          </a:p>
          <a:p>
            <a:r>
              <a:rPr lang="en-US" sz="2400" dirty="0"/>
              <a:t>answer</a:t>
            </a:r>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Bildschirmpräsentation (4:3)</PresentationFormat>
  <Paragraphs>127</Paragraphs>
  <Slides>18</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Times</vt:lpstr>
      <vt:lpstr>Times New Roman</vt:lpstr>
      <vt:lpstr>Intro Talk</vt:lpstr>
      <vt:lpstr>PROJECT REVIEW AND FEEDBACK IDS 6916 – Simulation Research Methods &amp; Practicum  (BY DR. KIDER)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cp:lastModifiedBy>Ugur Uysal</cp:lastModifiedBy>
  <cp:revision>1</cp:revision>
  <dcterms:modified xsi:type="dcterms:W3CDTF">2018-10-21T20:33:36Z</dcterms:modified>
</cp:coreProperties>
</file>