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0"/>
  </p:notesMasterIdLst>
  <p:sldIdLst>
    <p:sldId id="256" r:id="rId2"/>
    <p:sldId id="297" r:id="rId3"/>
    <p:sldId id="305" r:id="rId4"/>
    <p:sldId id="298" r:id="rId5"/>
    <p:sldId id="300" r:id="rId6"/>
    <p:sldId id="299" r:id="rId7"/>
    <p:sldId id="312" r:id="rId8"/>
    <p:sldId id="306" r:id="rId9"/>
    <p:sldId id="307" r:id="rId10"/>
    <p:sldId id="311" r:id="rId11"/>
    <p:sldId id="304" r:id="rId12"/>
    <p:sldId id="308" r:id="rId13"/>
    <p:sldId id="309" r:id="rId14"/>
    <p:sldId id="310" r:id="rId15"/>
    <p:sldId id="302" r:id="rId16"/>
    <p:sldId id="303" r:id="rId17"/>
    <p:sldId id="295" r:id="rId18"/>
    <p:sldId id="285" r:id="rId19"/>
  </p:sldIdLst>
  <p:sldSz cx="9144000" cy="6858000" type="screen4x3"/>
  <p:notesSz cx="7102475" cy="936942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D045D8-9BAF-4B29-BFFA-66364395C8DD}" v="76" dt="2018-10-21T20:33:16.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796" autoAdjust="0"/>
  </p:normalViewPr>
  <p:slideViewPr>
    <p:cSldViewPr snapToGrid="0">
      <p:cViewPr varScale="1">
        <p:scale>
          <a:sx n="104" d="100"/>
          <a:sy n="104" d="100"/>
        </p:scale>
        <p:origin x="2789"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gur Uysal" userId="d57be18797cc43e3" providerId="LiveId" clId="{7E7B835C-EA99-4EA0-B4B0-2ED24A47DB32}"/>
    <pc:docChg chg="undo redo custSel addSld delSld modSld">
      <pc:chgData name="Ugur Uysal" userId="d57be18797cc43e3" providerId="LiveId" clId="{7E7B835C-EA99-4EA0-B4B0-2ED24A47DB32}" dt="2018-08-01T23:34:10.928" v="1144" actId="1036"/>
      <pc:docMkLst>
        <pc:docMk/>
      </pc:docMkLst>
      <pc:sldChg chg="modSp">
        <pc:chgData name="Ugur Uysal" userId="d57be18797cc43e3" providerId="LiveId" clId="{7E7B835C-EA99-4EA0-B4B0-2ED24A47DB32}" dt="2018-08-01T02:57:30.456" v="1052" actId="1076"/>
        <pc:sldMkLst>
          <pc:docMk/>
          <pc:sldMk cId="0" sldId="256"/>
        </pc:sldMkLst>
        <pc:spChg chg="mod">
          <ac:chgData name="Ugur Uysal" userId="d57be18797cc43e3" providerId="LiveId" clId="{7E7B835C-EA99-4EA0-B4B0-2ED24A47DB32}" dt="2018-07-31T18:45:46.193" v="38" actId="255"/>
          <ac:spMkLst>
            <pc:docMk/>
            <pc:sldMk cId="0" sldId="256"/>
            <ac:spMk id="127" creationId="{00000000-0000-0000-0000-000000000000}"/>
          </ac:spMkLst>
        </pc:spChg>
        <pc:spChg chg="mod">
          <ac:chgData name="Ugur Uysal" userId="d57be18797cc43e3" providerId="LiveId" clId="{7E7B835C-EA99-4EA0-B4B0-2ED24A47DB32}" dt="2018-08-01T02:57:30.456" v="1052" actId="1076"/>
          <ac:spMkLst>
            <pc:docMk/>
            <pc:sldMk cId="0" sldId="256"/>
            <ac:spMk id="128" creationId="{00000000-0000-0000-0000-000000000000}"/>
          </ac:spMkLst>
        </pc:spChg>
      </pc:sldChg>
      <pc:sldChg chg="modSp">
        <pc:chgData name="Ugur Uysal" userId="d57be18797cc43e3" providerId="LiveId" clId="{7E7B835C-EA99-4EA0-B4B0-2ED24A47DB32}" dt="2018-08-01T23:32:03.304" v="1124" actId="113"/>
        <pc:sldMkLst>
          <pc:docMk/>
          <pc:sldMk cId="0" sldId="285"/>
        </pc:sldMkLst>
        <pc:spChg chg="mod">
          <ac:chgData name="Ugur Uysal" userId="d57be18797cc43e3" providerId="LiveId" clId="{7E7B835C-EA99-4EA0-B4B0-2ED24A47DB32}" dt="2018-08-01T23:32:03.304" v="1124" actId="113"/>
          <ac:spMkLst>
            <pc:docMk/>
            <pc:sldMk cId="0" sldId="285"/>
            <ac:spMk id="337" creationId="{00000000-0000-0000-0000-000000000000}"/>
          </ac:spMkLst>
        </pc:spChg>
      </pc:sldChg>
    </pc:docChg>
  </pc:docChgLst>
  <pc:docChgLst>
    <pc:chgData name="Ugur Uysal" userId="d57be18797cc43e3" providerId="LiveId" clId="{8ED045D8-9BAF-4B29-BFFA-66364395C8DD}"/>
    <pc:docChg chg="undo custSel addSld delSld modSld sldOrd">
      <pc:chgData name="Ugur Uysal" userId="d57be18797cc43e3" providerId="LiveId" clId="{8ED045D8-9BAF-4B29-BFFA-66364395C8DD}" dt="2018-10-21T20:33:28.051" v="1494" actId="108"/>
      <pc:docMkLst>
        <pc:docMk/>
      </pc:docMkLst>
      <pc:sldChg chg="modSp">
        <pc:chgData name="Ugur Uysal" userId="d57be18797cc43e3" providerId="LiveId" clId="{8ED045D8-9BAF-4B29-BFFA-66364395C8DD}" dt="2018-10-21T00:40:03.275" v="480" actId="20577"/>
        <pc:sldMkLst>
          <pc:docMk/>
          <pc:sldMk cId="0" sldId="256"/>
        </pc:sldMkLst>
        <pc:spChg chg="mod">
          <ac:chgData name="Ugur Uysal" userId="d57be18797cc43e3" providerId="LiveId" clId="{8ED045D8-9BAF-4B29-BFFA-66364395C8DD}" dt="2018-10-21T00:40:03.275" v="480" actId="20577"/>
          <ac:spMkLst>
            <pc:docMk/>
            <pc:sldMk cId="0" sldId="256"/>
            <ac:spMk id="127" creationId="{00000000-0000-0000-0000-000000000000}"/>
          </ac:spMkLst>
        </pc:spChg>
        <pc:spChg chg="mod">
          <ac:chgData name="Ugur Uysal" userId="d57be18797cc43e3" providerId="LiveId" clId="{8ED045D8-9BAF-4B29-BFFA-66364395C8DD}" dt="2018-10-21T00:38:59.676" v="460" actId="1036"/>
          <ac:spMkLst>
            <pc:docMk/>
            <pc:sldMk cId="0" sldId="256"/>
            <ac:spMk id="128" creationId="{00000000-0000-0000-0000-000000000000}"/>
          </ac:spMkLst>
        </pc:spChg>
        <pc:picChg chg="mod">
          <ac:chgData name="Ugur Uysal" userId="d57be18797cc43e3" providerId="LiveId" clId="{8ED045D8-9BAF-4B29-BFFA-66364395C8DD}" dt="2018-10-21T00:39:24.146" v="474" actId="1036"/>
          <ac:picMkLst>
            <pc:docMk/>
            <pc:sldMk cId="0" sldId="256"/>
            <ac:picMk id="126" creationId="{00000000-0000-0000-0000-000000000000}"/>
          </ac:picMkLst>
        </pc:picChg>
      </pc:sldChg>
      <pc:sldChg chg="del">
        <pc:chgData name="Ugur Uysal" userId="d57be18797cc43e3" providerId="LiveId" clId="{8ED045D8-9BAF-4B29-BFFA-66364395C8DD}" dt="2018-10-21T00:37:38.495" v="397" actId="2696"/>
        <pc:sldMkLst>
          <pc:docMk/>
          <pc:sldMk cId="0" sldId="257"/>
        </pc:sldMkLst>
      </pc:sldChg>
      <pc:sldChg chg="modSp">
        <pc:chgData name="Ugur Uysal" userId="d57be18797cc43e3" providerId="LiveId" clId="{8ED045D8-9BAF-4B29-BFFA-66364395C8DD}" dt="2018-10-21T01:50:07.017" v="662" actId="20577"/>
        <pc:sldMkLst>
          <pc:docMk/>
          <pc:sldMk cId="0" sldId="285"/>
        </pc:sldMkLst>
        <pc:spChg chg="mod">
          <ac:chgData name="Ugur Uysal" userId="d57be18797cc43e3" providerId="LiveId" clId="{8ED045D8-9BAF-4B29-BFFA-66364395C8DD}" dt="2018-10-21T01:50:07.017" v="662" actId="20577"/>
          <ac:spMkLst>
            <pc:docMk/>
            <pc:sldMk cId="0" sldId="285"/>
            <ac:spMk id="337" creationId="{00000000-0000-0000-0000-000000000000}"/>
          </ac:spMkLst>
        </pc:spChg>
      </pc:sldChg>
      <pc:sldChg chg="del">
        <pc:chgData name="Ugur Uysal" userId="d57be18797cc43e3" providerId="LiveId" clId="{8ED045D8-9BAF-4B29-BFFA-66364395C8DD}" dt="2018-10-21T00:31:19.127" v="0" actId="2696"/>
        <pc:sldMkLst>
          <pc:docMk/>
          <pc:sldMk cId="1836492706" sldId="296"/>
        </pc:sldMkLst>
      </pc:sldChg>
      <pc:sldChg chg="addSp modSp add del">
        <pc:chgData name="Ugur Uysal" userId="d57be18797cc43e3" providerId="LiveId" clId="{8ED045D8-9BAF-4B29-BFFA-66364395C8DD}" dt="2018-10-21T01:45:14.948" v="584" actId="2696"/>
        <pc:sldMkLst>
          <pc:docMk/>
          <pc:sldMk cId="3688149427" sldId="296"/>
        </pc:sldMkLst>
        <pc:spChg chg="add mod">
          <ac:chgData name="Ugur Uysal" userId="d57be18797cc43e3" providerId="LiveId" clId="{8ED045D8-9BAF-4B29-BFFA-66364395C8DD}" dt="2018-10-21T00:35:18.517" v="273" actId="20577"/>
          <ac:spMkLst>
            <pc:docMk/>
            <pc:sldMk cId="3688149427" sldId="296"/>
            <ac:spMk id="3" creationId="{05E0A5D4-A087-4723-9FBE-07513F5FBBE8}"/>
          </ac:spMkLst>
        </pc:spChg>
        <pc:spChg chg="add mod">
          <ac:chgData name="Ugur Uysal" userId="d57be18797cc43e3" providerId="LiveId" clId="{8ED045D8-9BAF-4B29-BFFA-66364395C8DD}" dt="2018-10-21T01:44:57.976" v="582" actId="14100"/>
          <ac:spMkLst>
            <pc:docMk/>
            <pc:sldMk cId="3688149427" sldId="296"/>
            <ac:spMk id="4" creationId="{04BB08D3-880C-4407-9956-9865967F8515}"/>
          </ac:spMkLst>
        </pc:spChg>
      </pc:sldChg>
      <pc:sldChg chg="addSp modSp add">
        <pc:chgData name="Ugur Uysal" userId="d57be18797cc43e3" providerId="LiveId" clId="{8ED045D8-9BAF-4B29-BFFA-66364395C8DD}" dt="2018-10-21T20:32:14.217" v="1490" actId="115"/>
        <pc:sldMkLst>
          <pc:docMk/>
          <pc:sldMk cId="99754435" sldId="297"/>
        </pc:sldMkLst>
        <pc:spChg chg="mod">
          <ac:chgData name="Ugur Uysal" userId="d57be18797cc43e3" providerId="LiveId" clId="{8ED045D8-9BAF-4B29-BFFA-66364395C8DD}" dt="2018-10-21T01:45:45.790" v="610" actId="20577"/>
          <ac:spMkLst>
            <pc:docMk/>
            <pc:sldMk cId="99754435" sldId="297"/>
            <ac:spMk id="3" creationId="{05E0A5D4-A087-4723-9FBE-07513F5FBBE8}"/>
          </ac:spMkLst>
        </pc:spChg>
        <pc:spChg chg="add mod">
          <ac:chgData name="Ugur Uysal" userId="d57be18797cc43e3" providerId="LiveId" clId="{8ED045D8-9BAF-4B29-BFFA-66364395C8DD}" dt="2018-10-21T20:32:14.217" v="1490" actId="115"/>
          <ac:spMkLst>
            <pc:docMk/>
            <pc:sldMk cId="99754435" sldId="297"/>
            <ac:spMk id="4" creationId="{F6C0C292-4275-43C0-9230-A0BA517F973F}"/>
          </ac:spMkLst>
        </pc:spChg>
      </pc:sldChg>
      <pc:sldChg chg="del">
        <pc:chgData name="Ugur Uysal" userId="d57be18797cc43e3" providerId="LiveId" clId="{8ED045D8-9BAF-4B29-BFFA-66364395C8DD}" dt="2018-10-21T00:31:19.837" v="1" actId="2696"/>
        <pc:sldMkLst>
          <pc:docMk/>
          <pc:sldMk cId="1171543639" sldId="297"/>
        </pc:sldMkLst>
      </pc:sldChg>
      <pc:sldChg chg="addSp modSp add">
        <pc:chgData name="Ugur Uysal" userId="d57be18797cc43e3" providerId="LiveId" clId="{8ED045D8-9BAF-4B29-BFFA-66364395C8DD}" dt="2018-10-21T20:33:28.051" v="1494" actId="108"/>
        <pc:sldMkLst>
          <pc:docMk/>
          <pc:sldMk cId="1163336722" sldId="298"/>
        </pc:sldMkLst>
        <pc:spChg chg="mod">
          <ac:chgData name="Ugur Uysal" userId="d57be18797cc43e3" providerId="LiveId" clId="{8ED045D8-9BAF-4B29-BFFA-66364395C8DD}" dt="2018-10-21T00:40:18.209" v="481" actId="313"/>
          <ac:spMkLst>
            <pc:docMk/>
            <pc:sldMk cId="1163336722" sldId="298"/>
            <ac:spMk id="3" creationId="{05E0A5D4-A087-4723-9FBE-07513F5FBBE8}"/>
          </ac:spMkLst>
        </pc:spChg>
        <pc:spChg chg="add mod">
          <ac:chgData name="Ugur Uysal" userId="d57be18797cc43e3" providerId="LiveId" clId="{8ED045D8-9BAF-4B29-BFFA-66364395C8DD}" dt="2018-10-21T20:33:28.051" v="1494" actId="108"/>
          <ac:spMkLst>
            <pc:docMk/>
            <pc:sldMk cId="1163336722" sldId="298"/>
            <ac:spMk id="4" creationId="{D86F8B16-85D0-4D63-B8EC-27CCFB2DD154}"/>
          </ac:spMkLst>
        </pc:spChg>
      </pc:sldChg>
      <pc:sldChg chg="del">
        <pc:chgData name="Ugur Uysal" userId="d57be18797cc43e3" providerId="LiveId" clId="{8ED045D8-9BAF-4B29-BFFA-66364395C8DD}" dt="2018-10-21T00:31:20.546" v="2" actId="2696"/>
        <pc:sldMkLst>
          <pc:docMk/>
          <pc:sldMk cId="2616913931" sldId="298"/>
        </pc:sldMkLst>
      </pc:sldChg>
      <pc:sldChg chg="addSp modSp add modNotesTx">
        <pc:chgData name="Ugur Uysal" userId="d57be18797cc43e3" providerId="LiveId" clId="{8ED045D8-9BAF-4B29-BFFA-66364395C8DD}" dt="2018-10-21T18:36:34.189" v="833" actId="113"/>
        <pc:sldMkLst>
          <pc:docMk/>
          <pc:sldMk cId="2839024137" sldId="299"/>
        </pc:sldMkLst>
        <pc:spChg chg="mod">
          <ac:chgData name="Ugur Uysal" userId="d57be18797cc43e3" providerId="LiveId" clId="{8ED045D8-9BAF-4B29-BFFA-66364395C8DD}" dt="2018-10-21T00:41:21.310" v="498" actId="20577"/>
          <ac:spMkLst>
            <pc:docMk/>
            <pc:sldMk cId="2839024137" sldId="299"/>
            <ac:spMk id="3" creationId="{05E0A5D4-A087-4723-9FBE-07513F5FBBE8}"/>
          </ac:spMkLst>
        </pc:spChg>
        <pc:spChg chg="add mod">
          <ac:chgData name="Ugur Uysal" userId="d57be18797cc43e3" providerId="LiveId" clId="{8ED045D8-9BAF-4B29-BFFA-66364395C8DD}" dt="2018-10-21T18:36:34.189" v="833" actId="113"/>
          <ac:spMkLst>
            <pc:docMk/>
            <pc:sldMk cId="2839024137" sldId="299"/>
            <ac:spMk id="4" creationId="{DE2B81C4-9BCD-49D6-B6D7-3534BD21A20F}"/>
          </ac:spMkLst>
        </pc:spChg>
      </pc:sldChg>
      <pc:sldChg chg="addSp delSp modSp add ord modNotesTx">
        <pc:chgData name="Ugur Uysal" userId="d57be18797cc43e3" providerId="LiveId" clId="{8ED045D8-9BAF-4B29-BFFA-66364395C8DD}" dt="2018-10-21T18:25:55.574" v="762" actId="20577"/>
        <pc:sldMkLst>
          <pc:docMk/>
          <pc:sldMk cId="464928782" sldId="300"/>
        </pc:sldMkLst>
        <pc:spChg chg="mod">
          <ac:chgData name="Ugur Uysal" userId="d57be18797cc43e3" providerId="LiveId" clId="{8ED045D8-9BAF-4B29-BFFA-66364395C8DD}" dt="2018-10-21T00:36:48.389" v="353" actId="20577"/>
          <ac:spMkLst>
            <pc:docMk/>
            <pc:sldMk cId="464928782" sldId="300"/>
            <ac:spMk id="3" creationId="{05E0A5D4-A087-4723-9FBE-07513F5FBBE8}"/>
          </ac:spMkLst>
        </pc:spChg>
        <pc:spChg chg="add del">
          <ac:chgData name="Ugur Uysal" userId="d57be18797cc43e3" providerId="LiveId" clId="{8ED045D8-9BAF-4B29-BFFA-66364395C8DD}" dt="2018-10-21T00:40:57.379" v="484" actId="478"/>
          <ac:spMkLst>
            <pc:docMk/>
            <pc:sldMk cId="464928782" sldId="300"/>
            <ac:spMk id="4" creationId="{9A54A27E-9C4D-417B-9C9F-A9FCE47703FF}"/>
          </ac:spMkLst>
        </pc:spChg>
        <pc:spChg chg="add mod">
          <ac:chgData name="Ugur Uysal" userId="d57be18797cc43e3" providerId="LiveId" clId="{8ED045D8-9BAF-4B29-BFFA-66364395C8DD}" dt="2018-10-21T18:25:55.574" v="762" actId="20577"/>
          <ac:spMkLst>
            <pc:docMk/>
            <pc:sldMk cId="464928782" sldId="300"/>
            <ac:spMk id="5" creationId="{5D6C0CAF-CC8D-4414-ACD3-10A59F63CBD3}"/>
          </ac:spMkLst>
        </pc:spChg>
      </pc:sldChg>
      <pc:sldChg chg="del">
        <pc:chgData name="Ugur Uysal" userId="d57be18797cc43e3" providerId="LiveId" clId="{8ED045D8-9BAF-4B29-BFFA-66364395C8DD}" dt="2018-10-21T00:31:21.528" v="4" actId="2696"/>
        <pc:sldMkLst>
          <pc:docMk/>
          <pc:sldMk cId="1565081121" sldId="300"/>
        </pc:sldMkLst>
      </pc:sldChg>
      <pc:sldChg chg="addSp modSp add del">
        <pc:chgData name="Ugur Uysal" userId="d57be18797cc43e3" providerId="LiveId" clId="{8ED045D8-9BAF-4B29-BFFA-66364395C8DD}" dt="2018-10-21T18:32:59.875" v="804" actId="2696"/>
        <pc:sldMkLst>
          <pc:docMk/>
          <pc:sldMk cId="1590260273" sldId="301"/>
        </pc:sldMkLst>
        <pc:spChg chg="mod">
          <ac:chgData name="Ugur Uysal" userId="d57be18797cc43e3" providerId="LiveId" clId="{8ED045D8-9BAF-4B29-BFFA-66364395C8DD}" dt="2018-10-21T00:37:08.693" v="366" actId="313"/>
          <ac:spMkLst>
            <pc:docMk/>
            <pc:sldMk cId="1590260273" sldId="301"/>
            <ac:spMk id="3" creationId="{05E0A5D4-A087-4723-9FBE-07513F5FBBE8}"/>
          </ac:spMkLst>
        </pc:spChg>
        <pc:spChg chg="add">
          <ac:chgData name="Ugur Uysal" userId="d57be18797cc43e3" providerId="LiveId" clId="{8ED045D8-9BAF-4B29-BFFA-66364395C8DD}" dt="2018-10-21T01:46:38.419" v="624"/>
          <ac:spMkLst>
            <pc:docMk/>
            <pc:sldMk cId="1590260273" sldId="301"/>
            <ac:spMk id="4" creationId="{D6C0CD82-EC4B-428A-8758-3EECAD2D0AE1}"/>
          </ac:spMkLst>
        </pc:spChg>
      </pc:sldChg>
      <pc:sldChg chg="del">
        <pc:chgData name="Ugur Uysal" userId="d57be18797cc43e3" providerId="LiveId" clId="{8ED045D8-9BAF-4B29-BFFA-66364395C8DD}" dt="2018-10-21T00:31:22.528" v="6" actId="2696"/>
        <pc:sldMkLst>
          <pc:docMk/>
          <pc:sldMk cId="1891763999" sldId="301"/>
        </pc:sldMkLst>
      </pc:sldChg>
      <pc:sldChg chg="addSp modSp add">
        <pc:chgData name="Ugur Uysal" userId="d57be18797cc43e3" providerId="LiveId" clId="{8ED045D8-9BAF-4B29-BFFA-66364395C8DD}" dt="2018-10-21T18:33:35.326" v="829" actId="20577"/>
        <pc:sldMkLst>
          <pc:docMk/>
          <pc:sldMk cId="1462786729" sldId="302"/>
        </pc:sldMkLst>
        <pc:spChg chg="mod">
          <ac:chgData name="Ugur Uysal" userId="d57be18797cc43e3" providerId="LiveId" clId="{8ED045D8-9BAF-4B29-BFFA-66364395C8DD}" dt="2018-10-21T00:37:31.467" v="396" actId="20577"/>
          <ac:spMkLst>
            <pc:docMk/>
            <pc:sldMk cId="1462786729" sldId="302"/>
            <ac:spMk id="3" creationId="{05E0A5D4-A087-4723-9FBE-07513F5FBBE8}"/>
          </ac:spMkLst>
        </pc:spChg>
        <pc:spChg chg="add mod">
          <ac:chgData name="Ugur Uysal" userId="d57be18797cc43e3" providerId="LiveId" clId="{8ED045D8-9BAF-4B29-BFFA-66364395C8DD}" dt="2018-10-21T18:33:35.326" v="829" actId="20577"/>
          <ac:spMkLst>
            <pc:docMk/>
            <pc:sldMk cId="1462786729" sldId="302"/>
            <ac:spMk id="4" creationId="{4CA8EC36-06D1-45C5-95B1-D0F4B53CB6E6}"/>
          </ac:spMkLst>
        </pc:spChg>
      </pc:sldChg>
      <pc:sldChg chg="del">
        <pc:chgData name="Ugur Uysal" userId="d57be18797cc43e3" providerId="LiveId" clId="{8ED045D8-9BAF-4B29-BFFA-66364395C8DD}" dt="2018-10-21T00:31:23.028" v="7" actId="2696"/>
        <pc:sldMkLst>
          <pc:docMk/>
          <pc:sldMk cId="2820493079" sldId="302"/>
        </pc:sldMkLst>
      </pc:sldChg>
      <pc:sldChg chg="del">
        <pc:chgData name="Ugur Uysal" userId="d57be18797cc43e3" providerId="LiveId" clId="{8ED045D8-9BAF-4B29-BFFA-66364395C8DD}" dt="2018-10-21T00:31:23.513" v="8" actId="2696"/>
        <pc:sldMkLst>
          <pc:docMk/>
          <pc:sldMk cId="4178975224" sldId="303"/>
        </pc:sldMkLst>
      </pc:sldChg>
      <pc:sldChg chg="addSp modSp add">
        <pc:chgData name="Ugur Uysal" userId="d57be18797cc43e3" providerId="LiveId" clId="{8ED045D8-9BAF-4B29-BFFA-66364395C8DD}" dt="2018-10-21T20:30:25.497" v="1482" actId="20577"/>
        <pc:sldMkLst>
          <pc:docMk/>
          <pc:sldMk cId="4211198062" sldId="303"/>
        </pc:sldMkLst>
        <pc:spChg chg="mod">
          <ac:chgData name="Ugur Uysal" userId="d57be18797cc43e3" providerId="LiveId" clId="{8ED045D8-9BAF-4B29-BFFA-66364395C8DD}" dt="2018-10-21T00:38:03.664" v="443" actId="20577"/>
          <ac:spMkLst>
            <pc:docMk/>
            <pc:sldMk cId="4211198062" sldId="303"/>
            <ac:spMk id="3" creationId="{05E0A5D4-A087-4723-9FBE-07513F5FBBE8}"/>
          </ac:spMkLst>
        </pc:spChg>
        <pc:spChg chg="add mod">
          <ac:chgData name="Ugur Uysal" userId="d57be18797cc43e3" providerId="LiveId" clId="{8ED045D8-9BAF-4B29-BFFA-66364395C8DD}" dt="2018-10-21T20:30:25.497" v="1482" actId="20577"/>
          <ac:spMkLst>
            <pc:docMk/>
            <pc:sldMk cId="4211198062" sldId="303"/>
            <ac:spMk id="4" creationId="{5EE67AC1-ADE2-4744-A134-27C4346FD289}"/>
          </ac:spMkLst>
        </pc:spChg>
      </pc:sldChg>
      <pc:sldChg chg="addSp modSp add modNotesTx">
        <pc:chgData name="Ugur Uysal" userId="d57be18797cc43e3" providerId="LiveId" clId="{8ED045D8-9BAF-4B29-BFFA-66364395C8DD}" dt="2018-10-21T18:31:48.360" v="798" actId="113"/>
        <pc:sldMkLst>
          <pc:docMk/>
          <pc:sldMk cId="602209586" sldId="304"/>
        </pc:sldMkLst>
        <pc:spChg chg="mod">
          <ac:chgData name="Ugur Uysal" userId="d57be18797cc43e3" providerId="LiveId" clId="{8ED045D8-9BAF-4B29-BFFA-66364395C8DD}" dt="2018-10-21T00:41:41.338" v="510" actId="20577"/>
          <ac:spMkLst>
            <pc:docMk/>
            <pc:sldMk cId="602209586" sldId="304"/>
            <ac:spMk id="3" creationId="{05E0A5D4-A087-4723-9FBE-07513F5FBBE8}"/>
          </ac:spMkLst>
        </pc:spChg>
        <pc:spChg chg="add mod">
          <ac:chgData name="Ugur Uysal" userId="d57be18797cc43e3" providerId="LiveId" clId="{8ED045D8-9BAF-4B29-BFFA-66364395C8DD}" dt="2018-10-21T18:31:48.360" v="798" actId="113"/>
          <ac:spMkLst>
            <pc:docMk/>
            <pc:sldMk cId="602209586" sldId="304"/>
            <ac:spMk id="4" creationId="{8F97F674-F699-42CE-A5F9-D7008955EF26}"/>
          </ac:spMkLst>
        </pc:spChg>
      </pc:sldChg>
      <pc:sldChg chg="del">
        <pc:chgData name="Ugur Uysal" userId="d57be18797cc43e3" providerId="LiveId" clId="{8ED045D8-9BAF-4B29-BFFA-66364395C8DD}" dt="2018-10-21T00:31:24.035" v="9" actId="2696"/>
        <pc:sldMkLst>
          <pc:docMk/>
          <pc:sldMk cId="1247148293" sldId="304"/>
        </pc:sldMkLst>
      </pc:sldChg>
      <pc:sldChg chg="del">
        <pc:chgData name="Ugur Uysal" userId="d57be18797cc43e3" providerId="LiveId" clId="{8ED045D8-9BAF-4B29-BFFA-66364395C8DD}" dt="2018-10-21T00:31:24.550" v="10" actId="2696"/>
        <pc:sldMkLst>
          <pc:docMk/>
          <pc:sldMk cId="127693099" sldId="305"/>
        </pc:sldMkLst>
      </pc:sldChg>
      <pc:sldChg chg="add del">
        <pc:chgData name="Ugur Uysal" userId="d57be18797cc43e3" providerId="LiveId" clId="{8ED045D8-9BAF-4B29-BFFA-66364395C8DD}" dt="2018-10-21T00:42:35.647" v="512" actId="2696"/>
        <pc:sldMkLst>
          <pc:docMk/>
          <pc:sldMk cId="172521472" sldId="305"/>
        </pc:sldMkLst>
      </pc:sldChg>
      <pc:sldChg chg="addSp delSp modSp add">
        <pc:chgData name="Ugur Uysal" userId="d57be18797cc43e3" providerId="LiveId" clId="{8ED045D8-9BAF-4B29-BFFA-66364395C8DD}" dt="2018-10-21T20:32:07.197" v="1489" actId="115"/>
        <pc:sldMkLst>
          <pc:docMk/>
          <pc:sldMk cId="1055492831" sldId="305"/>
        </pc:sldMkLst>
        <pc:spChg chg="del">
          <ac:chgData name="Ugur Uysal" userId="d57be18797cc43e3" providerId="LiveId" clId="{8ED045D8-9BAF-4B29-BFFA-66364395C8DD}" dt="2018-10-21T01:46:21.293" v="618" actId="478"/>
          <ac:spMkLst>
            <pc:docMk/>
            <pc:sldMk cId="1055492831" sldId="305"/>
            <ac:spMk id="4" creationId="{F6C0C292-4275-43C0-9230-A0BA517F973F}"/>
          </ac:spMkLst>
        </pc:spChg>
        <pc:spChg chg="add del">
          <ac:chgData name="Ugur Uysal" userId="d57be18797cc43e3" providerId="LiveId" clId="{8ED045D8-9BAF-4B29-BFFA-66364395C8DD}" dt="2018-10-21T01:46:18.338" v="617"/>
          <ac:spMkLst>
            <pc:docMk/>
            <pc:sldMk cId="1055492831" sldId="305"/>
            <ac:spMk id="5" creationId="{66A1BE1F-F9FB-4E51-8EF8-54D39D7AD416}"/>
          </ac:spMkLst>
        </pc:spChg>
        <pc:spChg chg="add mod">
          <ac:chgData name="Ugur Uysal" userId="d57be18797cc43e3" providerId="LiveId" clId="{8ED045D8-9BAF-4B29-BFFA-66364395C8DD}" dt="2018-10-21T20:32:07.197" v="1489" actId="115"/>
          <ac:spMkLst>
            <pc:docMk/>
            <pc:sldMk cId="1055492831" sldId="305"/>
            <ac:spMk id="6" creationId="{743F62D2-D549-4547-9CDA-CA0F6804CBC1}"/>
          </ac:spMkLst>
        </pc:spChg>
      </pc:sldChg>
      <pc:sldChg chg="del">
        <pc:chgData name="Ugur Uysal" userId="d57be18797cc43e3" providerId="LiveId" clId="{8ED045D8-9BAF-4B29-BFFA-66364395C8DD}" dt="2018-10-21T00:31:25.051" v="11" actId="2696"/>
        <pc:sldMkLst>
          <pc:docMk/>
          <pc:sldMk cId="143271051" sldId="306"/>
        </pc:sldMkLst>
      </pc:sldChg>
      <pc:sldChg chg="modSp add">
        <pc:chgData name="Ugur Uysal" userId="d57be18797cc43e3" providerId="LiveId" clId="{8ED045D8-9BAF-4B29-BFFA-66364395C8DD}" dt="2018-10-21T18:22:46.359" v="732" actId="113"/>
        <pc:sldMkLst>
          <pc:docMk/>
          <pc:sldMk cId="234968342" sldId="306"/>
        </pc:sldMkLst>
        <pc:spChg chg="mod">
          <ac:chgData name="Ugur Uysal" userId="d57be18797cc43e3" providerId="LiveId" clId="{8ED045D8-9BAF-4B29-BFFA-66364395C8DD}" dt="2018-10-21T18:22:46.359" v="732" actId="113"/>
          <ac:spMkLst>
            <pc:docMk/>
            <pc:sldMk cId="234968342" sldId="306"/>
            <ac:spMk id="4" creationId="{DE2B81C4-9BCD-49D6-B6D7-3534BD21A20F}"/>
          </ac:spMkLst>
        </pc:spChg>
      </pc:sldChg>
      <pc:sldChg chg="modSp add">
        <pc:chgData name="Ugur Uysal" userId="d57be18797cc43e3" providerId="LiveId" clId="{8ED045D8-9BAF-4B29-BFFA-66364395C8DD}" dt="2018-10-21T18:24:02.964" v="743" actId="113"/>
        <pc:sldMkLst>
          <pc:docMk/>
          <pc:sldMk cId="2951528836" sldId="307"/>
        </pc:sldMkLst>
        <pc:spChg chg="mod">
          <ac:chgData name="Ugur Uysal" userId="d57be18797cc43e3" providerId="LiveId" clId="{8ED045D8-9BAF-4B29-BFFA-66364395C8DD}" dt="2018-10-21T18:24:02.964" v="743" actId="113"/>
          <ac:spMkLst>
            <pc:docMk/>
            <pc:sldMk cId="2951528836" sldId="307"/>
            <ac:spMk id="4" creationId="{DE2B81C4-9BCD-49D6-B6D7-3534BD21A20F}"/>
          </ac:spMkLst>
        </pc:spChg>
      </pc:sldChg>
      <pc:sldChg chg="del">
        <pc:chgData name="Ugur Uysal" userId="d57be18797cc43e3" providerId="LiveId" clId="{8ED045D8-9BAF-4B29-BFFA-66364395C8DD}" dt="2018-10-21T00:31:25.568" v="12" actId="2696"/>
        <pc:sldMkLst>
          <pc:docMk/>
          <pc:sldMk cId="3863395787" sldId="307"/>
        </pc:sldMkLst>
      </pc:sldChg>
      <pc:sldChg chg="del">
        <pc:chgData name="Ugur Uysal" userId="d57be18797cc43e3" providerId="LiveId" clId="{8ED045D8-9BAF-4B29-BFFA-66364395C8DD}" dt="2018-10-21T00:31:26.119" v="13" actId="2696"/>
        <pc:sldMkLst>
          <pc:docMk/>
          <pc:sldMk cId="1327684557" sldId="308"/>
        </pc:sldMkLst>
      </pc:sldChg>
      <pc:sldChg chg="modSp add">
        <pc:chgData name="Ugur Uysal" userId="d57be18797cc43e3" providerId="LiveId" clId="{8ED045D8-9BAF-4B29-BFFA-66364395C8DD}" dt="2018-10-21T18:30:18.561" v="780" actId="20577"/>
        <pc:sldMkLst>
          <pc:docMk/>
          <pc:sldMk cId="3144520210" sldId="308"/>
        </pc:sldMkLst>
        <pc:spChg chg="mod">
          <ac:chgData name="Ugur Uysal" userId="d57be18797cc43e3" providerId="LiveId" clId="{8ED045D8-9BAF-4B29-BFFA-66364395C8DD}" dt="2018-10-21T18:30:18.561" v="780" actId="20577"/>
          <ac:spMkLst>
            <pc:docMk/>
            <pc:sldMk cId="3144520210" sldId="308"/>
            <ac:spMk id="4" creationId="{8F97F674-F699-42CE-A5F9-D7008955EF26}"/>
          </ac:spMkLst>
        </pc:spChg>
      </pc:sldChg>
      <pc:sldChg chg="modSp add">
        <pc:chgData name="Ugur Uysal" userId="d57be18797cc43e3" providerId="LiveId" clId="{8ED045D8-9BAF-4B29-BFFA-66364395C8DD}" dt="2018-10-21T18:31:22.230" v="790" actId="20577"/>
        <pc:sldMkLst>
          <pc:docMk/>
          <pc:sldMk cId="1549046917" sldId="309"/>
        </pc:sldMkLst>
        <pc:spChg chg="mod">
          <ac:chgData name="Ugur Uysal" userId="d57be18797cc43e3" providerId="LiveId" clId="{8ED045D8-9BAF-4B29-BFFA-66364395C8DD}" dt="2018-10-21T18:31:22.230" v="790" actId="20577"/>
          <ac:spMkLst>
            <pc:docMk/>
            <pc:sldMk cId="1549046917" sldId="309"/>
            <ac:spMk id="4" creationId="{8F97F674-F699-42CE-A5F9-D7008955EF26}"/>
          </ac:spMkLst>
        </pc:spChg>
      </pc:sldChg>
      <pc:sldChg chg="del">
        <pc:chgData name="Ugur Uysal" userId="d57be18797cc43e3" providerId="LiveId" clId="{8ED045D8-9BAF-4B29-BFFA-66364395C8DD}" dt="2018-10-21T00:31:22.031" v="5" actId="2696"/>
        <pc:sldMkLst>
          <pc:docMk/>
          <pc:sldMk cId="2857667508" sldId="309"/>
        </pc:sldMkLst>
      </pc:sldChg>
      <pc:sldChg chg="del">
        <pc:chgData name="Ugur Uysal" userId="d57be18797cc43e3" providerId="LiveId" clId="{8ED045D8-9BAF-4B29-BFFA-66364395C8DD}" dt="2018-10-21T00:31:26.644" v="14" actId="2696"/>
        <pc:sldMkLst>
          <pc:docMk/>
          <pc:sldMk cId="2861274014" sldId="310"/>
        </pc:sldMkLst>
      </pc:sldChg>
      <pc:sldChg chg="modSp add">
        <pc:chgData name="Ugur Uysal" userId="d57be18797cc43e3" providerId="LiveId" clId="{8ED045D8-9BAF-4B29-BFFA-66364395C8DD}" dt="2018-10-21T18:31:35.661" v="797" actId="20577"/>
        <pc:sldMkLst>
          <pc:docMk/>
          <pc:sldMk cId="3688290770" sldId="310"/>
        </pc:sldMkLst>
        <pc:spChg chg="mod">
          <ac:chgData name="Ugur Uysal" userId="d57be18797cc43e3" providerId="LiveId" clId="{8ED045D8-9BAF-4B29-BFFA-66364395C8DD}" dt="2018-10-21T18:31:35.661" v="797" actId="20577"/>
          <ac:spMkLst>
            <pc:docMk/>
            <pc:sldMk cId="3688290770" sldId="310"/>
            <ac:spMk id="4" creationId="{8F97F674-F699-42CE-A5F9-D7008955EF26}"/>
          </ac:spMkLst>
        </pc:spChg>
      </pc:sldChg>
      <pc:sldChg chg="del">
        <pc:chgData name="Ugur Uysal" userId="d57be18797cc43e3" providerId="LiveId" clId="{8ED045D8-9BAF-4B29-BFFA-66364395C8DD}" dt="2018-10-21T00:31:27.153" v="15" actId="2696"/>
        <pc:sldMkLst>
          <pc:docMk/>
          <pc:sldMk cId="2143505357" sldId="311"/>
        </pc:sldMkLst>
      </pc:sldChg>
      <pc:sldChg chg="add ord">
        <pc:chgData name="Ugur Uysal" userId="d57be18797cc43e3" providerId="LiveId" clId="{8ED045D8-9BAF-4B29-BFFA-66364395C8DD}" dt="2018-10-21T18:30:48.087" v="783"/>
        <pc:sldMkLst>
          <pc:docMk/>
          <pc:sldMk cId="2705855552" sldId="311"/>
        </pc:sldMkLst>
      </pc:sldChg>
      <pc:sldChg chg="add">
        <pc:chgData name="Ugur Uysal" userId="d57be18797cc43e3" providerId="LiveId" clId="{8ED045D8-9BAF-4B29-BFFA-66364395C8DD}" dt="2018-10-21T18:32:15.720" v="799"/>
        <pc:sldMkLst>
          <pc:docMk/>
          <pc:sldMk cId="31873518" sldId="312"/>
        </pc:sldMkLst>
      </pc:sldChg>
      <pc:sldChg chg="del">
        <pc:chgData name="Ugur Uysal" userId="d57be18797cc43e3" providerId="LiveId" clId="{8ED045D8-9BAF-4B29-BFFA-66364395C8DD}" dt="2018-10-21T00:31:28.231" v="16" actId="2696"/>
        <pc:sldMkLst>
          <pc:docMk/>
          <pc:sldMk cId="3799866914" sldId="312"/>
        </pc:sldMkLst>
      </pc:sldChg>
      <pc:sldChg chg="del">
        <pc:chgData name="Ugur Uysal" userId="d57be18797cc43e3" providerId="LiveId" clId="{8ED045D8-9BAF-4B29-BFFA-66364395C8DD}" dt="2018-10-21T00:31:21.010" v="3" actId="2696"/>
        <pc:sldMkLst>
          <pc:docMk/>
          <pc:sldMk cId="680884598" sldId="313"/>
        </pc:sldMkLst>
      </pc:sldChg>
      <pc:sldChg chg="del">
        <pc:chgData name="Ugur Uysal" userId="d57be18797cc43e3" providerId="LiveId" clId="{8ED045D8-9BAF-4B29-BFFA-66364395C8DD}" dt="2018-10-21T00:31:28.960" v="17" actId="2696"/>
        <pc:sldMkLst>
          <pc:docMk/>
          <pc:sldMk cId="2559845450" sldId="314"/>
        </pc:sldMkLst>
      </pc:sldChg>
    </pc:docChg>
  </pc:docChgLst>
  <pc:docChgLst>
    <pc:chgData name="Ugur Uysal" userId="d57be18797cc43e3" providerId="LiveId" clId="{833C4B0E-B579-40B9-B7EF-0B8BB4FA1189}"/>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7739" cy="468471"/>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4" name="Shape 4"/>
          <p:cNvSpPr txBox="1">
            <a:spLocks noGrp="1"/>
          </p:cNvSpPr>
          <p:nvPr>
            <p:ph type="dt" idx="10"/>
          </p:nvPr>
        </p:nvSpPr>
        <p:spPr>
          <a:xfrm>
            <a:off x="4023092" y="0"/>
            <a:ext cx="3077739" cy="468471"/>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 name="Shape 5"/>
          <p:cNvSpPr>
            <a:spLocks noGrp="1" noRot="1" noChangeAspect="1"/>
          </p:cNvSpPr>
          <p:nvPr>
            <p:ph type="sldImg" idx="3"/>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10248" y="4450477"/>
            <a:ext cx="5681980" cy="421624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99328"/>
            <a:ext cx="3077739" cy="468471"/>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 name="Shape 8"/>
          <p:cNvSpPr txBox="1">
            <a:spLocks noGrp="1"/>
          </p:cNvSpPr>
          <p:nvPr>
            <p:ph type="sldNum" idx="12"/>
          </p:nvPr>
        </p:nvSpPr>
        <p:spPr>
          <a:xfrm>
            <a:off x="4023092" y="8899328"/>
            <a:ext cx="3077739" cy="468471"/>
          </a:xfrm>
          <a:prstGeom prst="rect">
            <a:avLst/>
          </a:prstGeom>
          <a:noFill/>
          <a:ln>
            <a:noFill/>
          </a:ln>
        </p:spPr>
        <p:txBody>
          <a:bodyPr spcFirstLastPara="1" wrap="square" lIns="94100" tIns="47050" rIns="94100" bIns="470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a:ea typeface="Times"/>
                <a:cs typeface="Times"/>
                <a:sym typeface="Times"/>
              </a:rPr>
              <a:t>‹#›</a:t>
            </a:fld>
            <a:endParaRPr sz="1200" b="0" i="0" u="none" strike="noStrike" cap="none">
              <a:solidFill>
                <a:schemeClr val="dk1"/>
              </a:solidFill>
              <a:latin typeface="Times"/>
              <a:ea typeface="Times"/>
              <a:cs typeface="Times"/>
              <a:sym typeface="Times"/>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710248" y="4450477"/>
            <a:ext cx="5681980" cy="4216241"/>
          </a:xfrm>
          <a:prstGeom prst="rect">
            <a:avLst/>
          </a:prstGeom>
          <a:noFill/>
          <a:ln>
            <a:noFill/>
          </a:ln>
        </p:spPr>
        <p:txBody>
          <a:bodyPr spcFirstLastPara="1" wrap="square" lIns="94100" tIns="47050" rIns="94100" bIns="4705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24" name="Shape 124"/>
          <p:cNvSpPr txBox="1">
            <a:spLocks noGrp="1"/>
          </p:cNvSpPr>
          <p:nvPr>
            <p:ph type="sldNum" idx="12"/>
          </p:nvPr>
        </p:nvSpPr>
        <p:spPr>
          <a:xfrm>
            <a:off x="4023092" y="8899328"/>
            <a:ext cx="3077739" cy="468471"/>
          </a:xfrm>
          <a:prstGeom prst="rect">
            <a:avLst/>
          </a:prstGeom>
          <a:noFill/>
          <a:ln>
            <a:noFill/>
          </a:ln>
        </p:spPr>
        <p:txBody>
          <a:bodyPr spcFirstLastPara="1" wrap="square" lIns="94100" tIns="47050" rIns="94100" bIns="4705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a:ea typeface="Times"/>
                <a:cs typeface="Times"/>
                <a:sym typeface="Times"/>
              </a:rPr>
              <a:t>1</a:t>
            </a:fld>
            <a:endParaRPr sz="1200">
              <a:solidFill>
                <a:schemeClr val="dk1"/>
              </a:solidFill>
              <a:latin typeface="Times"/>
              <a:ea typeface="Times"/>
              <a:cs typeface="Times"/>
              <a:sym typeface="Time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10</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459445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11</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2647962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12</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205266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13</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604955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14</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242265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15</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383025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16</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685428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710248" y="4450477"/>
            <a:ext cx="5681980" cy="4216241"/>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328" name="Shape 328"/>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3703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710248" y="4450477"/>
            <a:ext cx="5681980" cy="4216241"/>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334" name="Shape 334"/>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2</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964387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3</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371566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4</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352573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p>
          <a:p>
            <a:endParaRPr lang="de-DE" dirty="0"/>
          </a:p>
          <a:p>
            <a:r>
              <a:rPr lang="en-US" dirty="0"/>
              <a:t>We want to use a Mixed Methods Approach to answer the following Research Questions:</a:t>
            </a:r>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5</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81980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6</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206150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7</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84599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8</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650871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9</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411716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21" name="Shape 21"/>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Clr>
                <a:schemeClr val="dk1"/>
              </a:buClr>
              <a:buSzPts val="1800"/>
              <a:buFont typeface="Times New Roman"/>
              <a:buNone/>
              <a:defRPr sz="18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22" name="Shape 22"/>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Shape 23"/>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Shape 24"/>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rot="5400000">
            <a:off x="4448175" y="2314575"/>
            <a:ext cx="4876800" cy="192405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92" name="Shape 92"/>
          <p:cNvSpPr txBox="1">
            <a:spLocks noGrp="1"/>
          </p:cNvSpPr>
          <p:nvPr>
            <p:ph type="body" idx="1"/>
          </p:nvPr>
        </p:nvSpPr>
        <p:spPr>
          <a:xfrm rot="5400000">
            <a:off x="523875" y="466725"/>
            <a:ext cx="4876800" cy="561975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3" name="Shape 93"/>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94" name="Shape 94"/>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95" name="Shape 95"/>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98" name="Shape 98"/>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9" name="Shape 99"/>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0" name="Shape 100"/>
          <p:cNvSpPr txBox="1">
            <a:spLocks noGrp="1"/>
          </p:cNvSpPr>
          <p:nvPr>
            <p:ph type="body" idx="3"/>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Shape 101"/>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02" name="Shape 102"/>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03" name="Shape 103"/>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06" name="Shape 106"/>
          <p:cNvSpPr txBox="1">
            <a:spLocks noGrp="1"/>
          </p:cNvSpPr>
          <p:nvPr>
            <p:ph type="body" idx="1"/>
          </p:nvPr>
        </p:nvSpPr>
        <p:spPr>
          <a:xfrm>
            <a:off x="1524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7" name="Shape 107"/>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8" name="Shape 108"/>
          <p:cNvSpPr txBox="1">
            <a:spLocks noGrp="1"/>
          </p:cNvSpPr>
          <p:nvPr>
            <p:ph type="body" idx="3"/>
          </p:nvPr>
        </p:nvSpPr>
        <p:spPr>
          <a:xfrm>
            <a:off x="1524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9" name="Shape 109"/>
          <p:cNvSpPr txBox="1">
            <a:spLocks noGrp="1"/>
          </p:cNvSpPr>
          <p:nvPr>
            <p:ph type="body" idx="4"/>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0" name="Shape 110"/>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1" name="Shape 111"/>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2" name="Shape 112"/>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15" name="Shape 115"/>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6" name="Shape 116"/>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7" name="Shape 117"/>
          <p:cNvSpPr txBox="1">
            <a:spLocks noGrp="1"/>
          </p:cNvSpPr>
          <p:nvPr>
            <p:ph type="body" idx="3"/>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8" name="Shape 118"/>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9" name="Shape 119"/>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20" name="Shape 120"/>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5"/>
        <p:cNvGrpSpPr/>
        <p:nvPr/>
      </p:nvGrpSpPr>
      <p:grpSpPr>
        <a:xfrm>
          <a:off x="0" y="0"/>
          <a:ext cx="0" cy="0"/>
          <a:chOff x="0" y="0"/>
          <a:chExt cx="0" cy="0"/>
        </a:xfrm>
      </p:grpSpPr>
      <p:sp>
        <p:nvSpPr>
          <p:cNvPr id="26" name="Shape 26"/>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27" name="Shape 27"/>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8" name="Shape 28"/>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1"/>
        <p:cNvGrpSpPr/>
        <p:nvPr/>
      </p:nvGrpSpPr>
      <p:grpSpPr>
        <a:xfrm>
          <a:off x="0" y="0"/>
          <a:ext cx="0" cy="0"/>
          <a:chOff x="0" y="0"/>
          <a:chExt cx="0" cy="0"/>
        </a:xfrm>
      </p:grpSpPr>
      <p:sp>
        <p:nvSpPr>
          <p:cNvPr id="43" name="Shape 43"/>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44" name="Shape 44"/>
          <p:cNvSpPr txBox="1">
            <a:spLocks noGrp="1"/>
          </p:cNvSpPr>
          <p:nvPr>
            <p:ph type="body" idx="1"/>
          </p:nvPr>
        </p:nvSpPr>
        <p:spPr>
          <a:xfrm>
            <a:off x="152400" y="1600200"/>
            <a:ext cx="76962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dirty="0"/>
          </a:p>
        </p:txBody>
      </p:sp>
      <p:sp>
        <p:nvSpPr>
          <p:cNvPr id="45" name="Shape 45"/>
          <p:cNvSpPr txBox="1">
            <a:spLocks noGrp="1"/>
          </p:cNvSpPr>
          <p:nvPr>
            <p:ph type="dt" idx="10"/>
          </p:nvPr>
        </p:nvSpPr>
        <p:spPr>
          <a:xfrm>
            <a:off x="128588" y="6521569"/>
            <a:ext cx="1905000" cy="33325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46" name="Shape 46"/>
          <p:cNvSpPr txBox="1">
            <a:spLocks noGrp="1"/>
          </p:cNvSpPr>
          <p:nvPr>
            <p:ph type="ftr" idx="11"/>
          </p:nvPr>
        </p:nvSpPr>
        <p:spPr>
          <a:xfrm>
            <a:off x="3124200" y="6521569"/>
            <a:ext cx="2895600" cy="390406"/>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47" name="Shape 47"/>
          <p:cNvSpPr txBox="1">
            <a:spLocks noGrp="1"/>
          </p:cNvSpPr>
          <p:nvPr>
            <p:ph type="sldNum" idx="12"/>
          </p:nvPr>
        </p:nvSpPr>
        <p:spPr>
          <a:xfrm>
            <a:off x="7204075" y="6521569"/>
            <a:ext cx="1905000" cy="36500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51" name="Shape 51"/>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body" idx="2"/>
          </p:nvPr>
        </p:nvSpPr>
        <p:spPr>
          <a:xfrm>
            <a:off x="4076700" y="1600200"/>
            <a:ext cx="3771900" cy="41148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3" name="Shape 53"/>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4" name="Shape 54"/>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5" name="Shape 55"/>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58" name="Shape 58"/>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Times New Roman"/>
              <a:buNone/>
              <a:defRPr sz="24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40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59" name="Shape 59"/>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60" name="Shape 60"/>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Times New Roman"/>
              <a:buNone/>
              <a:defRPr sz="24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40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61" name="Shape 61"/>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62" name="Shape 62"/>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3" name="Shape 63"/>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4" name="Shape 64"/>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67" name="Shape 67"/>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8" name="Shape 68"/>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9" name="Shape 69"/>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72" name="Shape 7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3" name="Shape 73"/>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74" name="Shape 74"/>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75" name="Shape 75"/>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76" name="Shape 76"/>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79" name="Shape 79"/>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0" name="Shape 8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81" name="Shape 81"/>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2" name="Shape 82"/>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3" name="Shape 83"/>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86" name="Shape 86"/>
          <p:cNvSpPr txBox="1">
            <a:spLocks noGrp="1"/>
          </p:cNvSpPr>
          <p:nvPr>
            <p:ph type="body" idx="1"/>
          </p:nvPr>
        </p:nvSpPr>
        <p:spPr>
          <a:xfrm rot="5400000">
            <a:off x="1943100" y="-190500"/>
            <a:ext cx="4114800" cy="7696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7" name="Shape 87"/>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8" name="Shape 88"/>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9" name="Shape 89"/>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a:t>
            </a:fld>
            <a:endParaRPr sz="1400">
              <a:solidFill>
                <a:srgbClr val="FFFFF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Shape 10"/>
          <p:cNvSpPr/>
          <p:nvPr/>
        </p:nvSpPr>
        <p:spPr>
          <a:xfrm rot="10800000">
            <a:off x="5118096" y="-14288"/>
            <a:ext cx="4054475" cy="1462088"/>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solidFill>
            <a:srgbClr val="D09E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1" name="Shape 11"/>
          <p:cNvSpPr/>
          <p:nvPr/>
        </p:nvSpPr>
        <p:spPr>
          <a:xfrm>
            <a:off x="-19050" y="6280030"/>
            <a:ext cx="4054475" cy="603369"/>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gradFill>
            <a:gsLst>
              <a:gs pos="0">
                <a:srgbClr val="868686"/>
              </a:gs>
              <a:gs pos="100000">
                <a:schemeClr val="dk2"/>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2" name="Shape 12"/>
          <p:cNvSpPr/>
          <p:nvPr/>
        </p:nvSpPr>
        <p:spPr>
          <a:xfrm rot="10800000">
            <a:off x="5141911" y="-12701"/>
            <a:ext cx="4040187" cy="780451"/>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gradFill>
            <a:gsLst>
              <a:gs pos="0">
                <a:schemeClr val="dk2"/>
              </a:gs>
              <a:gs pos="100000">
                <a:srgbClr val="868686"/>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3" name="Shape 13"/>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4" name="Shape 14"/>
          <p:cNvSpPr txBox="1">
            <a:spLocks noGrp="1"/>
          </p:cNvSpPr>
          <p:nvPr>
            <p:ph type="body" idx="1"/>
          </p:nvPr>
        </p:nvSpPr>
        <p:spPr>
          <a:xfrm>
            <a:off x="152400" y="1600200"/>
            <a:ext cx="76962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dirty="0"/>
          </a:p>
        </p:txBody>
      </p:sp>
      <p:sp>
        <p:nvSpPr>
          <p:cNvPr id="15" name="Shape 15"/>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6" name="Shape 16"/>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7" name="Shape 17"/>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u="none">
                <a:solidFill>
                  <a:schemeClr val="dk1"/>
                </a:solidFill>
                <a:latin typeface="Times"/>
                <a:ea typeface="Times"/>
                <a:cs typeface="Times"/>
                <a:sym typeface="Times"/>
              </a:rPr>
              <a:t>‹#›</a:t>
            </a:fld>
            <a:endParaRPr sz="1400" b="0" u="none">
              <a:solidFill>
                <a:srgbClr val="FFFFFF"/>
              </a:solidFill>
              <a:latin typeface="Arial"/>
              <a:ea typeface="Arial"/>
              <a:cs typeface="Arial"/>
              <a:sym typeface="Arial"/>
            </a:endParaRPr>
          </a:p>
        </p:txBody>
      </p:sp>
      <p:pic>
        <p:nvPicPr>
          <p:cNvPr id="18" name="Shape 18" descr="UCF_logo3.png"/>
          <p:cNvPicPr preferRelativeResize="0"/>
          <p:nvPr/>
        </p:nvPicPr>
        <p:blipFill rotWithShape="1">
          <a:blip r:embed="rId15">
            <a:alphaModFix/>
          </a:blip>
          <a:srcRect/>
          <a:stretch/>
        </p:blipFill>
        <p:spPr>
          <a:xfrm>
            <a:off x="152400" y="161925"/>
            <a:ext cx="1144588" cy="10477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ipri.org/databases/milex"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a:stretch/>
        </p:blipFill>
        <p:spPr>
          <a:xfrm>
            <a:off x="3019425" y="3407767"/>
            <a:ext cx="3105150" cy="352425"/>
          </a:xfrm>
          <a:prstGeom prst="rect">
            <a:avLst/>
          </a:prstGeom>
          <a:noFill/>
          <a:ln>
            <a:noFill/>
          </a:ln>
        </p:spPr>
      </p:pic>
      <p:sp>
        <p:nvSpPr>
          <p:cNvPr id="127" name="Shape 127"/>
          <p:cNvSpPr txBox="1">
            <a:spLocks noGrp="1"/>
          </p:cNvSpPr>
          <p:nvPr>
            <p:ph type="title"/>
          </p:nvPr>
        </p:nvSpPr>
        <p:spPr>
          <a:xfrm>
            <a:off x="714022" y="1143000"/>
            <a:ext cx="7772400" cy="1905000"/>
          </a:xfrm>
          <a:prstGeom prst="rect">
            <a:avLst/>
          </a:prstGeom>
          <a:noFill/>
          <a:ln>
            <a:noFill/>
          </a:ln>
        </p:spPr>
        <p:txBody>
          <a:bodyPr spcFirstLastPara="1" wrap="square" lIns="91425" tIns="45700" rIns="91425" bIns="45700" anchor="t" anchorCtr="0">
            <a:noAutofit/>
          </a:bodyPr>
          <a:lstStyle/>
          <a:p>
            <a:pPr lvl="0" algn="ctr"/>
            <a:r>
              <a:rPr lang="de-DE" sz="3600" dirty="0"/>
              <a:t>PROJECT REVIEW AND FEEDBACK</a:t>
            </a:r>
            <a:br>
              <a:rPr lang="en-US" dirty="0"/>
            </a:br>
            <a:r>
              <a:rPr lang="en-US" sz="2000" dirty="0"/>
              <a:t>IDS 6916 – Simulation Research Methods &amp; Practicum </a:t>
            </a:r>
            <a:br>
              <a:rPr lang="en-US" sz="2000" dirty="0"/>
            </a:br>
            <a:r>
              <a:rPr lang="en-US" sz="2000" dirty="0"/>
              <a:t>(BY DR. KIDER)</a:t>
            </a:r>
            <a:br>
              <a:rPr lang="en-US" sz="2000" dirty="0"/>
            </a:br>
            <a:endParaRPr sz="2000" b="1" i="0" u="none" strike="noStrike" cap="none" dirty="0">
              <a:solidFill>
                <a:schemeClr val="dk2"/>
              </a:solidFill>
              <a:latin typeface="Times New Roman"/>
              <a:ea typeface="Times New Roman"/>
              <a:cs typeface="Times New Roman"/>
              <a:sym typeface="Times New Roman"/>
            </a:endParaRPr>
          </a:p>
        </p:txBody>
      </p:sp>
      <p:sp>
        <p:nvSpPr>
          <p:cNvPr id="128" name="Shape 128"/>
          <p:cNvSpPr txBox="1"/>
          <p:nvPr/>
        </p:nvSpPr>
        <p:spPr>
          <a:xfrm>
            <a:off x="685800" y="3631766"/>
            <a:ext cx="7772400" cy="2286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b="0" cap="none"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endParaRPr sz="2000" dirty="0">
              <a:solidFill>
                <a:schemeClr val="dk2"/>
              </a:solidFill>
              <a:latin typeface="Times New Roman"/>
              <a:ea typeface="Times New Roman"/>
              <a:cs typeface="Times New Roman"/>
              <a:sym typeface="Times New Roman"/>
            </a:endParaRPr>
          </a:p>
          <a:p>
            <a:pPr algn="ctr"/>
            <a:r>
              <a:rPr lang="en-US" sz="2200" b="1" dirty="0"/>
              <a:t>HUMAN-ASSISTED WEAPON SYSTEMS</a:t>
            </a:r>
          </a:p>
          <a:p>
            <a:pPr marL="0" lvl="0" indent="0" algn="ctr" rtl="0">
              <a:spcBef>
                <a:spcPts val="0"/>
              </a:spcBef>
              <a:spcAft>
                <a:spcPts val="0"/>
              </a:spcAft>
              <a:buNone/>
            </a:pPr>
            <a:endParaRPr lang="en-US" sz="2000"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r>
              <a:rPr lang="en-US" sz="2000" dirty="0">
                <a:solidFill>
                  <a:schemeClr val="dk2"/>
                </a:solidFill>
                <a:latin typeface="Times New Roman"/>
                <a:ea typeface="Times New Roman"/>
                <a:cs typeface="Times New Roman"/>
                <a:sym typeface="Times New Roman"/>
              </a:rPr>
              <a:t>CABRERA, Roberto &amp; UYSAL, Ugur</a:t>
            </a:r>
            <a:endParaRPr sz="2000" dirty="0">
              <a:solidFill>
                <a:schemeClr val="dk2"/>
              </a:solidFill>
              <a:latin typeface="Times New Roman"/>
              <a:ea typeface="Times New Roman"/>
              <a:cs typeface="Times New Roman"/>
              <a:sym typeface="Times New Roman"/>
            </a:endParaRPr>
          </a:p>
          <a:p>
            <a:pPr marL="0" marR="0" lvl="0" indent="0" algn="ctr" rtl="0">
              <a:spcBef>
                <a:spcPts val="0"/>
              </a:spcBef>
              <a:spcAft>
                <a:spcPts val="0"/>
              </a:spcAft>
              <a:buNone/>
            </a:pPr>
            <a:endParaRPr sz="2000" b="0" cap="none" dirty="0">
              <a:solidFill>
                <a:schemeClr val="dk2"/>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0" cap="none" dirty="0">
                <a:solidFill>
                  <a:schemeClr val="dk2"/>
                </a:solidFill>
                <a:latin typeface="Times New Roman"/>
                <a:ea typeface="Times New Roman"/>
                <a:cs typeface="Times New Roman"/>
                <a:sym typeface="Times New Roman"/>
              </a:rPr>
              <a:t>FALL 201</a:t>
            </a:r>
            <a:r>
              <a:rPr lang="en-US" sz="2000" dirty="0">
                <a:solidFill>
                  <a:schemeClr val="dk2"/>
                </a:solidFill>
                <a:latin typeface="Times New Roman"/>
                <a:ea typeface="Times New Roman"/>
                <a:cs typeface="Times New Roman"/>
                <a:sym typeface="Times New Roman"/>
              </a:rPr>
              <a:t>8</a:t>
            </a:r>
            <a:endParaRPr sz="2000" b="0" cap="none" dirty="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10</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b="1" dirty="0"/>
              <a:t>Does the use of autonomous systems have positive effects on military capabilities?</a:t>
            </a:r>
          </a:p>
          <a:p>
            <a:endParaRPr lang="en-US" sz="2400" dirty="0"/>
          </a:p>
          <a:p>
            <a:r>
              <a:rPr lang="en-US" sz="2400" dirty="0"/>
              <a:t>Hypothesis 1: Unmanned Systems can be operated autonomously with the same reliability as Human-operated once in a virtual military scenario.</a:t>
            </a:r>
          </a:p>
          <a:p>
            <a:endParaRPr lang="en-US" sz="2400" dirty="0"/>
          </a:p>
          <a:p>
            <a:r>
              <a:rPr lang="en-US" sz="2400" dirty="0"/>
              <a:t>Hypothesis 2: By using autonomous systems, military missions can be conducted with less human personnel.</a:t>
            </a:r>
          </a:p>
          <a:p>
            <a:endParaRPr lang="en-US" sz="2400" dirty="0"/>
          </a:p>
          <a:p>
            <a:r>
              <a:rPr lang="en-US" sz="2400" dirty="0"/>
              <a:t>Hypothesis 3: The use of autonomous systems could extend the range of military operations.</a:t>
            </a:r>
          </a:p>
        </p:txBody>
      </p:sp>
    </p:spTree>
    <p:extLst>
      <p:ext uri="{BB962C8B-B14F-4D97-AF65-F5344CB8AC3E}">
        <p14:creationId xmlns:p14="http://schemas.microsoft.com/office/powerpoint/2010/main" val="270585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11</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dirty="0"/>
              <a:t>Does the use of autonomous systems have positive effects on military capabilities?</a:t>
            </a:r>
          </a:p>
          <a:p>
            <a:endParaRPr lang="en-US" sz="2400" dirty="0"/>
          </a:p>
          <a:p>
            <a:r>
              <a:rPr lang="en-US" sz="2400" dirty="0"/>
              <a:t>Answer</a:t>
            </a:r>
          </a:p>
        </p:txBody>
      </p:sp>
    </p:spTree>
    <p:extLst>
      <p:ext uri="{BB962C8B-B14F-4D97-AF65-F5344CB8AC3E}">
        <p14:creationId xmlns:p14="http://schemas.microsoft.com/office/powerpoint/2010/main" val="60220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12</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dirty="0"/>
              <a:t>Hypothesis 1: Unmanned Systems can be operated autonomously with the same reliability as Human-operated once in a virtual military scenario.</a:t>
            </a:r>
          </a:p>
          <a:p>
            <a:endParaRPr lang="en-US" sz="2400" dirty="0"/>
          </a:p>
          <a:p>
            <a:r>
              <a:rPr lang="en-US" sz="2400" dirty="0"/>
              <a:t>Answer</a:t>
            </a:r>
          </a:p>
        </p:txBody>
      </p:sp>
    </p:spTree>
    <p:extLst>
      <p:ext uri="{BB962C8B-B14F-4D97-AF65-F5344CB8AC3E}">
        <p14:creationId xmlns:p14="http://schemas.microsoft.com/office/powerpoint/2010/main" val="3144520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13</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dirty="0"/>
              <a:t>Hypothesis 2: By using autonomous systems, military missions can be conducted with less human personnel.</a:t>
            </a:r>
          </a:p>
          <a:p>
            <a:endParaRPr lang="en-US" sz="2400" dirty="0"/>
          </a:p>
          <a:p>
            <a:r>
              <a:rPr lang="en-US" sz="2400" dirty="0"/>
              <a:t>Answer</a:t>
            </a:r>
          </a:p>
        </p:txBody>
      </p:sp>
    </p:spTree>
    <p:extLst>
      <p:ext uri="{BB962C8B-B14F-4D97-AF65-F5344CB8AC3E}">
        <p14:creationId xmlns:p14="http://schemas.microsoft.com/office/powerpoint/2010/main" val="154904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14</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dirty="0"/>
              <a:t>Hypothesis 3: The use of autonomous systems could extend the range of military operations.</a:t>
            </a:r>
          </a:p>
          <a:p>
            <a:endParaRPr lang="en-US" sz="2400" dirty="0"/>
          </a:p>
          <a:p>
            <a:r>
              <a:rPr lang="en-US" sz="2400" dirty="0"/>
              <a:t>Answer</a:t>
            </a:r>
          </a:p>
        </p:txBody>
      </p:sp>
    </p:spTree>
    <p:extLst>
      <p:ext uri="{BB962C8B-B14F-4D97-AF65-F5344CB8AC3E}">
        <p14:creationId xmlns:p14="http://schemas.microsoft.com/office/powerpoint/2010/main" val="368829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15</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Preliminary framework / setup</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4CA8EC36-06D1-45C5-95B1-D0F4B53CB6E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marL="0" marR="0" lvl="0" indent="0" algn="l" rtl="0">
              <a:spcBef>
                <a:spcPts val="600"/>
              </a:spcBef>
              <a:spcAft>
                <a:spcPts val="0"/>
              </a:spcAft>
              <a:buNone/>
            </a:pPr>
            <a:r>
              <a:rPr lang="de-DE" sz="2400" u="sng" dirty="0" err="1">
                <a:solidFill>
                  <a:schemeClr val="dk1"/>
                </a:solidFill>
                <a:latin typeface="Times"/>
                <a:ea typeface="Times"/>
                <a:cs typeface="Times"/>
                <a:sym typeface="Times"/>
              </a:rPr>
              <a:t>Describing</a:t>
            </a:r>
            <a:r>
              <a:rPr lang="de-DE" sz="2400" u="sng" dirty="0">
                <a:solidFill>
                  <a:schemeClr val="dk1"/>
                </a:solidFill>
                <a:latin typeface="Times"/>
                <a:ea typeface="Times"/>
                <a:cs typeface="Times"/>
                <a:sym typeface="Times"/>
              </a:rPr>
              <a:t> </a:t>
            </a:r>
            <a:r>
              <a:rPr lang="de-DE" sz="2400" u="sng" dirty="0" err="1">
                <a:solidFill>
                  <a:schemeClr val="dk1"/>
                </a:solidFill>
                <a:latin typeface="Times"/>
                <a:ea typeface="Times"/>
                <a:cs typeface="Times"/>
                <a:sym typeface="Times"/>
              </a:rPr>
              <a:t>the</a:t>
            </a:r>
            <a:r>
              <a:rPr lang="de-DE" sz="2400" u="sng" dirty="0">
                <a:solidFill>
                  <a:schemeClr val="dk1"/>
                </a:solidFill>
                <a:latin typeface="Times"/>
                <a:ea typeface="Times"/>
                <a:cs typeface="Times"/>
                <a:sym typeface="Times"/>
              </a:rPr>
              <a:t> Szenarios </a:t>
            </a:r>
            <a:endParaRPr sz="1800" dirty="0">
              <a:solidFill>
                <a:schemeClr val="dk1"/>
              </a:solidFill>
              <a:latin typeface="Times"/>
              <a:ea typeface="Times"/>
              <a:cs typeface="Times"/>
              <a:sym typeface="Times"/>
            </a:endParaRPr>
          </a:p>
        </p:txBody>
      </p:sp>
    </p:spTree>
    <p:extLst>
      <p:ext uri="{BB962C8B-B14F-4D97-AF65-F5344CB8AC3E}">
        <p14:creationId xmlns:p14="http://schemas.microsoft.com/office/powerpoint/2010/main" val="146278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16</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Plan of attack for the rest of the semester</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5EE67AC1-ADE2-4744-A134-27C4346FD289}"/>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marL="0" marR="0" lvl="0" indent="0" algn="l" rtl="0">
              <a:spcBef>
                <a:spcPts val="600"/>
              </a:spcBef>
              <a:spcAft>
                <a:spcPts val="0"/>
              </a:spcAft>
              <a:buNone/>
            </a:pPr>
            <a:r>
              <a:rPr lang="en-US" sz="2400" u="sng" dirty="0">
                <a:solidFill>
                  <a:schemeClr val="dk1"/>
                </a:solidFill>
                <a:latin typeface="Times"/>
                <a:cs typeface="Times"/>
                <a:sym typeface="Times"/>
              </a:rPr>
              <a:t>Midterm Presentation 10/30/2018</a:t>
            </a:r>
          </a:p>
          <a:p>
            <a:pPr marL="342900" lvl="1" indent="-342900">
              <a:spcBef>
                <a:spcPts val="600"/>
              </a:spcBef>
              <a:buFont typeface="Arial" panose="020B0604020202020204" pitchFamily="34" charset="0"/>
              <a:buChar char="•"/>
            </a:pPr>
            <a:r>
              <a:rPr lang="en-US" sz="2400" u="sng" dirty="0">
                <a:solidFill>
                  <a:schemeClr val="dk1"/>
                </a:solidFill>
                <a:latin typeface="Times"/>
                <a:cs typeface="Times"/>
                <a:sym typeface="Times"/>
              </a:rPr>
              <a:t>Update GitHub with Slide Content 10/23/2018</a:t>
            </a:r>
          </a:p>
          <a:p>
            <a:pPr marL="342900" lvl="1" indent="-342900">
              <a:spcBef>
                <a:spcPts val="600"/>
              </a:spcBef>
              <a:buFont typeface="Arial" panose="020B0604020202020204" pitchFamily="34" charset="0"/>
              <a:buChar char="•"/>
            </a:pPr>
            <a:r>
              <a:rPr lang="en-US" sz="2400" u="sng" dirty="0">
                <a:solidFill>
                  <a:schemeClr val="dk1"/>
                </a:solidFill>
                <a:latin typeface="Times"/>
                <a:cs typeface="Times"/>
                <a:sym typeface="Times"/>
              </a:rPr>
              <a:t>Draft Slides uploaded 10/23/2018</a:t>
            </a:r>
          </a:p>
          <a:p>
            <a:pPr marL="342900" lvl="1" indent="-342900">
              <a:spcBef>
                <a:spcPts val="600"/>
              </a:spcBef>
              <a:buFont typeface="Arial" panose="020B0604020202020204" pitchFamily="34" charset="0"/>
              <a:buChar char="•"/>
            </a:pPr>
            <a:r>
              <a:rPr lang="en-US" sz="2400" u="sng" dirty="0">
                <a:solidFill>
                  <a:schemeClr val="dk1"/>
                </a:solidFill>
                <a:latin typeface="Times"/>
                <a:cs typeface="Times"/>
                <a:sym typeface="Times"/>
              </a:rPr>
              <a:t>Final Slides uploaded 10/29/2018</a:t>
            </a:r>
          </a:p>
          <a:p>
            <a:pPr marL="342900" lvl="1" indent="-342900">
              <a:spcBef>
                <a:spcPts val="600"/>
              </a:spcBef>
              <a:buFont typeface="Arial" panose="020B0604020202020204" pitchFamily="34" charset="0"/>
              <a:buChar char="•"/>
            </a:pPr>
            <a:r>
              <a:rPr lang="en-US" sz="2400" u="sng" dirty="0">
                <a:solidFill>
                  <a:schemeClr val="dk1"/>
                </a:solidFill>
                <a:latin typeface="Times"/>
                <a:cs typeface="Times"/>
                <a:sym typeface="Times"/>
              </a:rPr>
              <a:t>Draft early results of qualitative and quantitative 10/22/2018</a:t>
            </a:r>
          </a:p>
          <a:p>
            <a:pPr marL="0" marR="0" lvl="0" indent="0" algn="l" rtl="0">
              <a:spcBef>
                <a:spcPts val="600"/>
              </a:spcBef>
              <a:spcAft>
                <a:spcPts val="0"/>
              </a:spcAft>
              <a:buNone/>
            </a:pPr>
            <a:r>
              <a:rPr lang="en-US" sz="2400" u="sng" dirty="0">
                <a:solidFill>
                  <a:schemeClr val="dk1"/>
                </a:solidFill>
                <a:latin typeface="Times"/>
                <a:cs typeface="Times"/>
                <a:sym typeface="Times"/>
              </a:rPr>
              <a:t>Final Presentation 12/04/2018</a:t>
            </a:r>
          </a:p>
          <a:p>
            <a:pPr marL="342900" lvl="0" indent="-342900">
              <a:spcBef>
                <a:spcPts val="600"/>
              </a:spcBef>
              <a:buFont typeface="Arial" panose="020B0604020202020204" pitchFamily="34" charset="0"/>
              <a:buChar char="•"/>
            </a:pPr>
            <a:r>
              <a:rPr lang="en-US" sz="2400" u="sng" dirty="0">
                <a:solidFill>
                  <a:schemeClr val="dk1"/>
                </a:solidFill>
                <a:latin typeface="Times"/>
                <a:cs typeface="Times"/>
                <a:sym typeface="Times"/>
              </a:rPr>
              <a:t>Finalize Research </a:t>
            </a:r>
            <a:r>
              <a:rPr lang="en-US" sz="2400" u="sng" dirty="0" err="1">
                <a:solidFill>
                  <a:schemeClr val="dk1"/>
                </a:solidFill>
                <a:latin typeface="Times"/>
                <a:cs typeface="Times"/>
                <a:sym typeface="Times"/>
              </a:rPr>
              <a:t>Methodologie</a:t>
            </a:r>
            <a:r>
              <a:rPr lang="en-US" sz="2400" u="sng" dirty="0">
                <a:solidFill>
                  <a:schemeClr val="dk1"/>
                </a:solidFill>
                <a:latin typeface="Times"/>
                <a:cs typeface="Times"/>
                <a:sym typeface="Times"/>
              </a:rPr>
              <a:t> 11/29/2018</a:t>
            </a:r>
          </a:p>
          <a:p>
            <a:pPr marL="342900" lvl="8" indent="-342900">
              <a:spcBef>
                <a:spcPts val="600"/>
              </a:spcBef>
              <a:buFont typeface="Arial" panose="020B0604020202020204" pitchFamily="34" charset="0"/>
              <a:buChar char="•"/>
            </a:pPr>
            <a:r>
              <a:rPr lang="en-US" sz="2400" u="sng" dirty="0">
                <a:solidFill>
                  <a:schemeClr val="dk1"/>
                </a:solidFill>
                <a:latin typeface="Times"/>
                <a:cs typeface="Times"/>
                <a:sym typeface="Times"/>
              </a:rPr>
              <a:t>        Qualitative Research finalized 11/29/2018</a:t>
            </a:r>
          </a:p>
          <a:p>
            <a:pPr marL="342900" lvl="8" indent="-342900">
              <a:spcBef>
                <a:spcPts val="600"/>
              </a:spcBef>
              <a:buFont typeface="Arial" panose="020B0604020202020204" pitchFamily="34" charset="0"/>
              <a:buChar char="•"/>
            </a:pPr>
            <a:r>
              <a:rPr lang="en-US" sz="2400" u="sng" dirty="0">
                <a:solidFill>
                  <a:schemeClr val="dk1"/>
                </a:solidFill>
                <a:latin typeface="Times"/>
                <a:cs typeface="Times"/>
                <a:sym typeface="Times"/>
              </a:rPr>
              <a:t>        Quantitative Research finalized 11/29/2018</a:t>
            </a:r>
          </a:p>
          <a:p>
            <a:pPr marL="342900" indent="-342900">
              <a:spcBef>
                <a:spcPts val="600"/>
              </a:spcBef>
              <a:buFont typeface="Arial" panose="020B0604020202020204" pitchFamily="34" charset="0"/>
              <a:buChar char="•"/>
            </a:pPr>
            <a:r>
              <a:rPr lang="en-US" sz="2400" u="sng" dirty="0">
                <a:solidFill>
                  <a:schemeClr val="dk1"/>
                </a:solidFill>
                <a:latin typeface="Times"/>
                <a:cs typeface="Times"/>
                <a:sym typeface="Times"/>
              </a:rPr>
              <a:t>Finalize Documentary /12/03/2018</a:t>
            </a:r>
          </a:p>
          <a:p>
            <a:pPr marL="342900" lvl="0" indent="-342900">
              <a:spcBef>
                <a:spcPts val="600"/>
              </a:spcBef>
              <a:buFont typeface="Arial" panose="020B0604020202020204" pitchFamily="34" charset="0"/>
              <a:buChar char="•"/>
            </a:pPr>
            <a:endParaRPr lang="en-US" sz="2400" u="sng" dirty="0">
              <a:solidFill>
                <a:schemeClr val="dk1"/>
              </a:solidFill>
              <a:latin typeface="Times"/>
              <a:cs typeface="Times"/>
              <a:sym typeface="Times"/>
            </a:endParaRPr>
          </a:p>
          <a:p>
            <a:pPr marL="342900" lvl="0" indent="-342900">
              <a:spcBef>
                <a:spcPts val="600"/>
              </a:spcBef>
              <a:buFont typeface="Arial" panose="020B0604020202020204" pitchFamily="34" charset="0"/>
              <a:buChar char="•"/>
            </a:pPr>
            <a:endParaRPr lang="en-US" sz="2400" u="sng" dirty="0">
              <a:solidFill>
                <a:schemeClr val="dk1"/>
              </a:solidFill>
              <a:latin typeface="Times"/>
              <a:cs typeface="Times"/>
              <a:sym typeface="Times"/>
            </a:endParaRPr>
          </a:p>
          <a:p>
            <a:pPr marL="0" marR="0" lvl="0" indent="0" algn="l" rtl="0">
              <a:spcBef>
                <a:spcPts val="600"/>
              </a:spcBef>
              <a:spcAft>
                <a:spcPts val="0"/>
              </a:spcAft>
              <a:buNone/>
            </a:pPr>
            <a:endParaRPr lang="de-DE" sz="2400" u="sng" dirty="0">
              <a:solidFill>
                <a:schemeClr val="dk1"/>
              </a:solidFill>
              <a:latin typeface="Times"/>
              <a:cs typeface="Times"/>
              <a:sym typeface="Times"/>
            </a:endParaRPr>
          </a:p>
          <a:p>
            <a:pPr marL="0" marR="0" lvl="0" indent="0" algn="l" rtl="0">
              <a:spcBef>
                <a:spcPts val="600"/>
              </a:spcBef>
              <a:spcAft>
                <a:spcPts val="0"/>
              </a:spcAft>
              <a:buNone/>
            </a:pPr>
            <a:endParaRPr sz="2400" u="sng" dirty="0">
              <a:solidFill>
                <a:schemeClr val="dk1"/>
              </a:solidFill>
              <a:latin typeface="Times"/>
              <a:cs typeface="Times"/>
              <a:sym typeface="Times"/>
            </a:endParaRPr>
          </a:p>
        </p:txBody>
      </p:sp>
    </p:spTree>
    <p:extLst>
      <p:ext uri="{BB962C8B-B14F-4D97-AF65-F5344CB8AC3E}">
        <p14:creationId xmlns:p14="http://schemas.microsoft.com/office/powerpoint/2010/main" val="4211198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17</a:t>
            </a:fld>
            <a:endParaRPr sz="1400">
              <a:solidFill>
                <a:srgbClr val="FFFFFF"/>
              </a:solidFill>
              <a:latin typeface="Arial"/>
              <a:ea typeface="Arial"/>
              <a:cs typeface="Arial"/>
              <a:sym typeface="Arial"/>
            </a:endParaRPr>
          </a:p>
        </p:txBody>
      </p:sp>
      <p:pic>
        <p:nvPicPr>
          <p:cNvPr id="4" name="Grafik 3" descr="DSC01983.JPG">
            <a:extLst>
              <a:ext uri="{FF2B5EF4-FFF2-40B4-BE49-F238E27FC236}">
                <a16:creationId xmlns:a16="http://schemas.microsoft.com/office/drawing/2014/main" id="{F9D234A7-EB96-4959-A153-2A4FC491D91F}"/>
              </a:ext>
            </a:extLst>
          </p:cNvPr>
          <p:cNvPicPr>
            <a:picLocks noChangeAspect="1"/>
          </p:cNvPicPr>
          <p:nvPr/>
        </p:nvPicPr>
        <p:blipFill>
          <a:blip r:embed="rId3" cstate="print"/>
          <a:srcRect/>
          <a:stretch>
            <a:fillRect/>
          </a:stretch>
        </p:blipFill>
        <p:spPr bwMode="auto">
          <a:xfrm>
            <a:off x="924687" y="1174937"/>
            <a:ext cx="7620501" cy="5438702"/>
          </a:xfrm>
          <a:prstGeom prst="rect">
            <a:avLst/>
          </a:prstGeom>
          <a:noFill/>
          <a:ln w="9525">
            <a:noFill/>
            <a:miter lim="800000"/>
            <a:headEnd/>
            <a:tailEnd/>
          </a:ln>
        </p:spPr>
      </p:pic>
      <p:sp>
        <p:nvSpPr>
          <p:cNvPr id="5" name="Textfeld 4">
            <a:extLst>
              <a:ext uri="{FF2B5EF4-FFF2-40B4-BE49-F238E27FC236}">
                <a16:creationId xmlns:a16="http://schemas.microsoft.com/office/drawing/2014/main" id="{888EC88E-58DF-4F13-9C95-D21C89434683}"/>
              </a:ext>
            </a:extLst>
          </p:cNvPr>
          <p:cNvSpPr txBox="1">
            <a:spLocks noChangeArrowheads="1"/>
          </p:cNvSpPr>
          <p:nvPr/>
        </p:nvSpPr>
        <p:spPr bwMode="auto">
          <a:xfrm>
            <a:off x="3989484" y="2919313"/>
            <a:ext cx="2786062" cy="646331"/>
          </a:xfrm>
          <a:prstGeom prst="rect">
            <a:avLst/>
          </a:prstGeom>
          <a:noFill/>
          <a:ln w="9525">
            <a:noFill/>
            <a:miter lim="800000"/>
            <a:headEnd/>
            <a:tailEnd/>
          </a:ln>
        </p:spPr>
        <p:txBody>
          <a:bodyPr>
            <a:spAutoFit/>
          </a:bodyPr>
          <a:lstStyle/>
          <a:p>
            <a:pPr algn="ctr"/>
            <a:r>
              <a:rPr lang="de-DE" sz="3600" b="1" dirty="0">
                <a:solidFill>
                  <a:srgbClr val="FFFFCC"/>
                </a:solidFill>
                <a:latin typeface="Times" panose="02020603050405020304" pitchFamily="18" charset="0"/>
                <a:cs typeface="Times" panose="02020603050405020304" pitchFamily="18" charset="0"/>
              </a:rPr>
              <a:t>Questions?</a:t>
            </a:r>
          </a:p>
        </p:txBody>
      </p:sp>
    </p:spTree>
    <p:extLst>
      <p:ext uri="{BB962C8B-B14F-4D97-AF65-F5344CB8AC3E}">
        <p14:creationId xmlns:p14="http://schemas.microsoft.com/office/powerpoint/2010/main" val="245415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0" fill="hold"/>
                                        <p:tgtEl>
                                          <p:spTgt spid="5"/>
                                        </p:tgtEl>
                                        <p:attrNameLst>
                                          <p:attrName>ppt_w</p:attrName>
                                        </p:attrNameLst>
                                      </p:cBhvr>
                                      <p:tavLst>
                                        <p:tav tm="0">
                                          <p:val>
                                            <p:fltVal val="0"/>
                                          </p:val>
                                        </p:tav>
                                        <p:tav tm="100000">
                                          <p:val>
                                            <p:strVal val="#ppt_w"/>
                                          </p:val>
                                        </p:tav>
                                      </p:tavLst>
                                    </p:anim>
                                    <p:anim calcmode="lin" valueType="num">
                                      <p:cBhvr>
                                        <p:cTn id="8" dur="5000" fill="hold"/>
                                        <p:tgtEl>
                                          <p:spTgt spid="5"/>
                                        </p:tgtEl>
                                        <p:attrNameLst>
                                          <p:attrName>ppt_h</p:attrName>
                                        </p:attrNameLst>
                                      </p:cBhvr>
                                      <p:tavLst>
                                        <p:tav tm="0">
                                          <p:val>
                                            <p:fltVal val="0"/>
                                          </p:val>
                                        </p:tav>
                                        <p:tav tm="100000">
                                          <p:val>
                                            <p:strVal val="#ppt_h"/>
                                          </p:val>
                                        </p:tav>
                                      </p:tavLst>
                                    </p:anim>
                                    <p:animEffect transition="in" filter="fade">
                                      <p:cBhvr>
                                        <p:cTn id="9"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18</a:t>
            </a:fld>
            <a:endParaRPr sz="1400">
              <a:solidFill>
                <a:srgbClr val="FFFFFF"/>
              </a:solidFill>
              <a:latin typeface="Arial"/>
              <a:ea typeface="Arial"/>
              <a:cs typeface="Arial"/>
              <a:sym typeface="Arial"/>
            </a:endParaRPr>
          </a:p>
        </p:txBody>
      </p:sp>
      <p:sp>
        <p:nvSpPr>
          <p:cNvPr id="337" name="Shape 337"/>
          <p:cNvSpPr txBox="1"/>
          <p:nvPr/>
        </p:nvSpPr>
        <p:spPr>
          <a:xfrm>
            <a:off x="609600" y="228600"/>
            <a:ext cx="7772400" cy="59093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dirty="0">
                <a:solidFill>
                  <a:schemeClr val="dk1"/>
                </a:solidFill>
                <a:latin typeface="Times"/>
                <a:ea typeface="Times"/>
                <a:cs typeface="Times"/>
                <a:sym typeface="Times"/>
              </a:rPr>
              <a:t>References</a:t>
            </a:r>
            <a:endParaRPr dirty="0"/>
          </a:p>
          <a:p>
            <a:pPr marL="0" marR="0" lvl="0" indent="0" algn="l" rtl="0">
              <a:spcBef>
                <a:spcPts val="0"/>
              </a:spcBef>
              <a:spcAft>
                <a:spcPts val="0"/>
              </a:spcAft>
              <a:buNone/>
            </a:pPr>
            <a:endParaRPr sz="1200" dirty="0">
              <a:solidFill>
                <a:schemeClr val="dk1"/>
              </a:solidFill>
              <a:latin typeface="Times"/>
              <a:ea typeface="Times"/>
              <a:cs typeface="Times"/>
              <a:sym typeface="Times"/>
            </a:endParaRPr>
          </a:p>
          <a:p>
            <a:r>
              <a:rPr lang="en-US" dirty="0"/>
              <a:t>	</a:t>
            </a:r>
          </a:p>
          <a:p>
            <a:r>
              <a:rPr lang="en-US" dirty="0"/>
              <a:t>	</a:t>
            </a:r>
          </a:p>
          <a:p>
            <a:endParaRPr lang="en-US" dirty="0"/>
          </a:p>
          <a:p>
            <a:r>
              <a:rPr lang="en-US" dirty="0"/>
              <a:t>	SIPRI (2018). Military Expenditure Database 2018. Retrieved from</a:t>
            </a:r>
            <a:endParaRPr lang="de-DE" dirty="0"/>
          </a:p>
          <a:p>
            <a:r>
              <a:rPr lang="en-US" u="sng" dirty="0">
                <a:solidFill>
                  <a:srgbClr val="0070C0"/>
                </a:solidFill>
                <a:hlinkClick r:id="rId3">
                  <a:extLst>
                    <a:ext uri="{A12FA001-AC4F-418D-AE19-62706E023703}">
                      <ahyp:hlinkClr xmlns:ahyp="http://schemas.microsoft.com/office/drawing/2018/hyperlinkcolor" val="tx"/>
                    </a:ext>
                  </a:extLst>
                </a:hlinkClick>
              </a:rPr>
              <a:t>https://www.sipri.org/databases/milex</a:t>
            </a:r>
            <a:endParaRPr lang="de-DE"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2</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Topic / Purpose Statement</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F6C0C292-4275-43C0-9230-A0BA517F973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marL="0" marR="0" lvl="0" indent="0" algn="l" rtl="0">
              <a:spcBef>
                <a:spcPts val="600"/>
              </a:spcBef>
              <a:spcAft>
                <a:spcPts val="0"/>
              </a:spcAft>
              <a:buNone/>
            </a:pPr>
            <a:r>
              <a:rPr lang="de-DE" sz="3600" dirty="0">
                <a:solidFill>
                  <a:schemeClr val="dk1"/>
                </a:solidFill>
                <a:latin typeface="Times"/>
                <a:cs typeface="Times"/>
                <a:sym typeface="Times"/>
              </a:rPr>
              <a:t>The </a:t>
            </a:r>
            <a:r>
              <a:rPr lang="de-DE" sz="3600" dirty="0" err="1">
                <a:solidFill>
                  <a:schemeClr val="dk1"/>
                </a:solidFill>
                <a:latin typeface="Times"/>
                <a:cs typeface="Times"/>
                <a:sym typeface="Times"/>
              </a:rPr>
              <a:t>purpose</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of</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the</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project</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is</a:t>
            </a:r>
            <a:r>
              <a:rPr lang="de-DE" sz="3600" dirty="0">
                <a:solidFill>
                  <a:schemeClr val="dk1"/>
                </a:solidFill>
                <a:latin typeface="Times"/>
                <a:cs typeface="Times"/>
                <a:sym typeface="Times"/>
              </a:rPr>
              <a:t> </a:t>
            </a:r>
            <a:r>
              <a:rPr lang="en-US" sz="3600" dirty="0">
                <a:solidFill>
                  <a:schemeClr val="dk1"/>
                </a:solidFill>
                <a:latin typeface="Times"/>
                <a:cs typeface="Times"/>
              </a:rPr>
              <a:t>to describe a framework with which the possibilities and limits of the future military use of autonomous systems can be investigated.</a:t>
            </a:r>
            <a:endParaRPr sz="3600" dirty="0">
              <a:solidFill>
                <a:schemeClr val="dk1"/>
              </a:solidFill>
              <a:latin typeface="Times"/>
              <a:cs typeface="Times"/>
              <a:sym typeface="Times"/>
            </a:endParaRPr>
          </a:p>
        </p:txBody>
      </p:sp>
    </p:spTree>
    <p:extLst>
      <p:ext uri="{BB962C8B-B14F-4D97-AF65-F5344CB8AC3E}">
        <p14:creationId xmlns:p14="http://schemas.microsoft.com/office/powerpoint/2010/main" val="99754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3</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Introduction</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6" name="Shape 168">
            <a:extLst>
              <a:ext uri="{FF2B5EF4-FFF2-40B4-BE49-F238E27FC236}">
                <a16:creationId xmlns:a16="http://schemas.microsoft.com/office/drawing/2014/main" id="{743F62D2-D549-4547-9CDA-CA0F6804CBC1}"/>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a:spcBef>
                <a:spcPts val="600"/>
              </a:spcBef>
            </a:pPr>
            <a:r>
              <a:rPr lang="en-US" sz="2400" dirty="0">
                <a:solidFill>
                  <a:schemeClr val="dk1"/>
                </a:solidFill>
                <a:latin typeface="Times"/>
                <a:cs typeface="Times"/>
              </a:rPr>
              <a:t>Armed forces use technology to gain superiority on the battlefield. Recent breakthroughs in the field of Artificial Intelligence and Unmanned Systems provide new uses for military operations. The Control of Unmanned Systems can be done at different levels of autonomy. The focus of this research is the Human-autonomy teaming approach. In contrast to Manned-unmanned teaming, the unmanned systems are not operated by human operators. With our research we would like to investigate the possibilities to operate unmanned systems autonomously, to increase the effectiveness of military forces on the near future battlefield.</a:t>
            </a:r>
            <a:endParaRPr sz="2400" dirty="0">
              <a:solidFill>
                <a:schemeClr val="dk1"/>
              </a:solidFill>
              <a:latin typeface="Times"/>
              <a:cs typeface="Times"/>
              <a:sym typeface="Times"/>
            </a:endParaRPr>
          </a:p>
        </p:txBody>
      </p:sp>
    </p:spTree>
    <p:extLst>
      <p:ext uri="{BB962C8B-B14F-4D97-AF65-F5344CB8AC3E}">
        <p14:creationId xmlns:p14="http://schemas.microsoft.com/office/powerpoint/2010/main" val="1055492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4</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Related works / literature review</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86F8B16-85D0-4D63-B8EC-27CCFB2DD154}"/>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lvl="0">
              <a:spcBef>
                <a:spcPts val="600"/>
              </a:spcBef>
            </a:pPr>
            <a:r>
              <a:rPr lang="en-US" sz="2400" dirty="0">
                <a:solidFill>
                  <a:schemeClr val="dk1"/>
                </a:solidFill>
                <a:latin typeface="Times"/>
                <a:cs typeface="Times"/>
              </a:rPr>
              <a:t>When searching for literature on the topic of Human-assisted Weapon Systems, we mostly found terms such as Manned-unmanned teaming and Human-autonomy teaming. It is striking that the term Human-autonomy teaming is used more frequently in the latest publications. This is related to advances in the field of autonomous systems in recent years and the resulting potential in the military sector. Manned-unmanned teaming is the collaboration between a system of human inmates and a human remote controlled system without human occupants. In Human-autonomy teaming, the unmanned system is autonomously controlled by an agent or AI and is not remotely controlled by a human operator.</a:t>
            </a:r>
            <a:endParaRPr sz="2400" dirty="0">
              <a:solidFill>
                <a:schemeClr val="dk1"/>
              </a:solidFill>
              <a:latin typeface="Times"/>
              <a:cs typeface="Times"/>
              <a:sym typeface="Times"/>
            </a:endParaRPr>
          </a:p>
        </p:txBody>
      </p:sp>
    </p:spTree>
    <p:extLst>
      <p:ext uri="{BB962C8B-B14F-4D97-AF65-F5344CB8AC3E}">
        <p14:creationId xmlns:p14="http://schemas.microsoft.com/office/powerpoint/2010/main" val="1163336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5</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Research Method</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5" name="Shape 168">
            <a:extLst>
              <a:ext uri="{FF2B5EF4-FFF2-40B4-BE49-F238E27FC236}">
                <a16:creationId xmlns:a16="http://schemas.microsoft.com/office/drawing/2014/main" id="{5D6C0CAF-CC8D-4414-ACD3-10A59F63CBD3}"/>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dirty="0"/>
              <a:t>We want to use a </a:t>
            </a:r>
            <a:r>
              <a:rPr lang="en-US" sz="2400" b="1" dirty="0"/>
              <a:t>Mixed Methods Approach </a:t>
            </a:r>
            <a:r>
              <a:rPr lang="en-US" sz="2400" dirty="0"/>
              <a:t>to answer the following Research Questions</a:t>
            </a:r>
          </a:p>
          <a:p>
            <a:endParaRPr lang="en-US" sz="2400" dirty="0"/>
          </a:p>
          <a:p>
            <a:r>
              <a:rPr lang="en-US" sz="2400" dirty="0"/>
              <a:t>We want to answer the qualitative research questions by interviews and/or literature review.</a:t>
            </a:r>
          </a:p>
          <a:p>
            <a:endParaRPr lang="en-US" sz="2400" dirty="0"/>
          </a:p>
          <a:p>
            <a:r>
              <a:rPr lang="en-US" sz="2400" dirty="0"/>
              <a:t>We want to answer quantitative research question by simulation experiments.</a:t>
            </a:r>
          </a:p>
          <a:p>
            <a:endParaRPr lang="en-US" sz="2400" dirty="0"/>
          </a:p>
          <a:p>
            <a:endParaRPr lang="en-US" sz="2400" dirty="0"/>
          </a:p>
          <a:p>
            <a:endParaRPr lang="en-US" sz="2400" dirty="0"/>
          </a:p>
        </p:txBody>
      </p:sp>
    </p:spTree>
    <p:extLst>
      <p:ext uri="{BB962C8B-B14F-4D97-AF65-F5344CB8AC3E}">
        <p14:creationId xmlns:p14="http://schemas.microsoft.com/office/powerpoint/2010/main" val="46492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6</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b="1" dirty="0"/>
              <a:t>Central question: </a:t>
            </a:r>
            <a:r>
              <a:rPr lang="en-US" sz="2400" dirty="0"/>
              <a:t>What are the benefits of using human-supervised autonomous systems in a military environment?</a:t>
            </a:r>
          </a:p>
          <a:p>
            <a:endParaRPr lang="en-US" sz="2400" dirty="0"/>
          </a:p>
          <a:p>
            <a:r>
              <a:rPr lang="en-US" sz="2400" b="1" dirty="0" err="1"/>
              <a:t>Subquestion</a:t>
            </a:r>
            <a:r>
              <a:rPr lang="en-US" sz="2400" b="1" dirty="0"/>
              <a:t> 1</a:t>
            </a:r>
            <a:r>
              <a:rPr lang="en-US" sz="2400" dirty="0"/>
              <a:t>: What is the current status of research on Human-autonomy teaming in the military?</a:t>
            </a:r>
          </a:p>
          <a:p>
            <a:endParaRPr lang="en-US" sz="2400" dirty="0"/>
          </a:p>
          <a:p>
            <a:r>
              <a:rPr lang="en-US" sz="2400" b="1" dirty="0" err="1"/>
              <a:t>Subquestion</a:t>
            </a:r>
            <a:r>
              <a:rPr lang="en-US" sz="2400" b="1" dirty="0"/>
              <a:t> 2: </a:t>
            </a:r>
            <a:r>
              <a:rPr lang="en-US" sz="2400" dirty="0"/>
              <a:t>How could autonomous systems be integrated into the armed forces, ensuring that legal aspects are adhered to?</a:t>
            </a:r>
          </a:p>
          <a:p>
            <a:endParaRPr lang="en-US" sz="2400" b="1" dirty="0"/>
          </a:p>
        </p:txBody>
      </p:sp>
    </p:spTree>
    <p:extLst>
      <p:ext uri="{BB962C8B-B14F-4D97-AF65-F5344CB8AC3E}">
        <p14:creationId xmlns:p14="http://schemas.microsoft.com/office/powerpoint/2010/main" val="283902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7</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dirty="0"/>
              <a:t>Central question: </a:t>
            </a:r>
            <a:r>
              <a:rPr lang="en-US" sz="2400" b="1" dirty="0"/>
              <a:t>What are the benefits of using human-supervised autonomous systems in a military environment?</a:t>
            </a:r>
          </a:p>
          <a:p>
            <a:endParaRPr lang="en-US" sz="2400" dirty="0"/>
          </a:p>
          <a:p>
            <a:r>
              <a:rPr lang="en-US" dirty="0"/>
              <a:t>    The military is looking into increasing their capabilities star introducing unmanned vehicles (UVs) and robotic systems (Squire &amp; Parasuraman, 2010) (de Visser &amp; Parasuraman, 2011) (Chen &amp; Barnes 2014).  The factors driving the introduction of UVs to increase force lethality, survivor evacuation, and reducing human exposure to combat operations (Chen &amp; Barnes 2014).  Other factors are the reduction in personnel, reduction in labor cost, improve human safety and cost-saving ways to perform tasks without the human limitations and expense (Squire &amp; Parasuraman, 2010) (</a:t>
            </a:r>
            <a:r>
              <a:rPr lang="en-US" dirty="0" err="1"/>
              <a:t>Endsley</a:t>
            </a:r>
            <a:r>
              <a:rPr lang="en-US" dirty="0"/>
              <a:t>, 2017).  The literature provides some evidence where the use of human-supervised autonomous has been beneficial.</a:t>
            </a:r>
            <a:endParaRPr lang="en-US" sz="2400" dirty="0"/>
          </a:p>
        </p:txBody>
      </p:sp>
    </p:spTree>
    <p:extLst>
      <p:ext uri="{BB962C8B-B14F-4D97-AF65-F5344CB8AC3E}">
        <p14:creationId xmlns:p14="http://schemas.microsoft.com/office/powerpoint/2010/main" val="3187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8</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dirty="0" err="1"/>
              <a:t>Subquestion</a:t>
            </a:r>
            <a:r>
              <a:rPr lang="en-US" sz="2400" dirty="0"/>
              <a:t> 1: </a:t>
            </a:r>
            <a:r>
              <a:rPr lang="en-US" sz="2400" b="1" dirty="0"/>
              <a:t>What is the current status of research on Human-autonomy teaming in the military?</a:t>
            </a:r>
          </a:p>
          <a:p>
            <a:endParaRPr lang="en-US" sz="2400" dirty="0"/>
          </a:p>
          <a:p>
            <a:r>
              <a:rPr lang="en-US" dirty="0"/>
              <a:t>   Current research being performed on the subject of dismounted infantry working with small robots, intelligent analysis, human working with intelligent agents managing teams of unmanned vehicles, vehicles with ground penetrating radars (Chen, 2018).  Most of the research perform into the efficacy Some research perform in human-automation teaming is looking at the behavior and the synchronization between teams (Demir, McNeese, and Cooke, 2018).  There are a number of research being conducted in the field of human-autonomy systems.  Some of the research concentrate on the cognitive load of the human agent and how to decrease it.</a:t>
            </a:r>
            <a:endParaRPr lang="en-US" sz="2400" dirty="0"/>
          </a:p>
        </p:txBody>
      </p:sp>
    </p:spTree>
    <p:extLst>
      <p:ext uri="{BB962C8B-B14F-4D97-AF65-F5344CB8AC3E}">
        <p14:creationId xmlns:p14="http://schemas.microsoft.com/office/powerpoint/2010/main" val="23496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9</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dirty="0" err="1"/>
              <a:t>Subquestion</a:t>
            </a:r>
            <a:r>
              <a:rPr lang="en-US" sz="2400" dirty="0"/>
              <a:t> 2: </a:t>
            </a:r>
            <a:r>
              <a:rPr lang="en-US" sz="2400" b="1" dirty="0"/>
              <a:t>How could autonomous systems be integrated into the armed forces, ensuring that legal aspects are adhered to?</a:t>
            </a:r>
          </a:p>
          <a:p>
            <a:endParaRPr lang="en-US" sz="2400" dirty="0"/>
          </a:p>
          <a:p>
            <a:r>
              <a:rPr lang="en-US" dirty="0"/>
              <a:t>   The suggestion for autonomous systems to ensure they adhered to legal implication is to rest the authority on a human supervisor (Chen &amp; Barnes 2014). Humans still understand patterns behavior, human intentions, macro implications and ethical responsibilities much better than artificial systems (Chen &amp; Barnes 2014). For this reason, the system autonomous agent shall always remain subordinate to their human counterparts (Chen &amp; Barnes 2014). The human will only be allowed the agent to act autonomously only specified conditions (Chen &amp; Barnes 2014). John H. Northrop and Associate conducted a study which suggests developing a matrix defining the level of automation (</a:t>
            </a:r>
            <a:r>
              <a:rPr lang="en-US" dirty="0" err="1"/>
              <a:t>Chesebrough</a:t>
            </a:r>
            <a:r>
              <a:rPr lang="en-US" dirty="0"/>
              <a:t> &amp; Dooley, 2018).  This matrix should provide the need and level of autonomous tactical needed to accomplish the mission within the constraints of mission parameters (</a:t>
            </a:r>
            <a:r>
              <a:rPr lang="en-US" dirty="0" err="1"/>
              <a:t>Chesebrough</a:t>
            </a:r>
            <a:r>
              <a:rPr lang="en-US" dirty="0"/>
              <a:t> &amp; Dooley, 2018). The literature has provided a number of solutions to integrate rules of engagement, ethical and legal tenants.</a:t>
            </a:r>
            <a:endParaRPr lang="en-US" sz="2400" dirty="0"/>
          </a:p>
        </p:txBody>
      </p:sp>
    </p:spTree>
    <p:extLst>
      <p:ext uri="{BB962C8B-B14F-4D97-AF65-F5344CB8AC3E}">
        <p14:creationId xmlns:p14="http://schemas.microsoft.com/office/powerpoint/2010/main" val="2951528836"/>
      </p:ext>
    </p:extLst>
  </p:cSld>
  <p:clrMapOvr>
    <a:masterClrMapping/>
  </p:clrMapOvr>
</p:sld>
</file>

<file path=ppt/theme/theme1.xml><?xml version="1.0" encoding="utf-8"?>
<a:theme xmlns:a="http://schemas.openxmlformats.org/drawingml/2006/main" name="Intro Talk">
  <a:themeElements>
    <a:clrScheme name="Intro Tal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1130</Words>
  <Application>Microsoft Office PowerPoint</Application>
  <PresentationFormat>On-screen Show (4:3)</PresentationFormat>
  <Paragraphs>127</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vt:lpstr>
      <vt:lpstr>Times New Roman</vt:lpstr>
      <vt:lpstr>Intro Talk</vt:lpstr>
      <vt:lpstr>PROJECT REVIEW AND FEEDBACK IDS 6916 – Simulation Research Methods &amp; Practicum  (BY DR. KIDER)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 PRESENTATION</dc:title>
  <cp:lastModifiedBy>knightwing</cp:lastModifiedBy>
  <cp:revision>2</cp:revision>
  <dcterms:modified xsi:type="dcterms:W3CDTF">2018-10-22T18:36:56Z</dcterms:modified>
</cp:coreProperties>
</file>