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5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6.xml" ContentType="application/vnd.openxmlformats-officedocument.presentationml.notesSlide+xml"/>
  <Override PartName="/ppt/tags/tag93.xml" ContentType="application/vnd.openxmlformats-officedocument.presentationml.tags+xml"/>
  <Override PartName="/ppt/notesSlides/notesSlide7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8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9.xml" ContentType="application/vnd.openxmlformats-officedocument.presentationml.notesSl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10.xml" ContentType="application/vnd.openxmlformats-officedocument.presentationml.notesSlide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11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12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13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14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notesSlides/notesSlide15.xml" ContentType="application/vnd.openxmlformats-officedocument.presentationml.notesSlide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notesSlides/notesSlide16.xml" ContentType="application/vnd.openxmlformats-officedocument.presentationml.notesSlide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17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notesSlides/notesSlide18.xml" ContentType="application/vnd.openxmlformats-officedocument.presentationml.notesSlide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notesSlides/notesSlide19.xml" ContentType="application/vnd.openxmlformats-officedocument.presentationml.notesSlide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notesSlides/notesSlide20.xml" ContentType="application/vnd.openxmlformats-officedocument.presentationml.notesSlide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notesSlides/notesSlide21.xml" ContentType="application/vnd.openxmlformats-officedocument.presentationml.notesSlide+xml"/>
  <Override PartName="/ppt/tags/tag395.xml" ContentType="application/vnd.openxmlformats-officedocument.presentationml.tags+xml"/>
  <Override PartName="/ppt/notesSlides/notesSlide22.xml" ContentType="application/vnd.openxmlformats-officedocument.presentationml.notesSlide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notesSlides/notesSlide23.xml" ContentType="application/vnd.openxmlformats-officedocument.presentationml.notesSlide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notesSlides/notesSlide24.xml" ContentType="application/vnd.openxmlformats-officedocument.presentationml.notesSlide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notesSlides/notesSlide25.xml" ContentType="application/vnd.openxmlformats-officedocument.presentationml.notesSlide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notesSlides/notesSlide26.xml" ContentType="application/vnd.openxmlformats-officedocument.presentationml.notesSlide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notesSlides/notesSlide27.xml" ContentType="application/vnd.openxmlformats-officedocument.presentationml.notesSlide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notesSlides/notesSlide28.xml" ContentType="application/vnd.openxmlformats-officedocument.presentationml.notesSlide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notesSlides/notesSlide29.xml" ContentType="application/vnd.openxmlformats-officedocument.presentationml.notesSlide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308" r:id="rId3"/>
    <p:sldId id="262" r:id="rId4"/>
    <p:sldId id="269" r:id="rId5"/>
    <p:sldId id="369" r:id="rId6"/>
    <p:sldId id="279" r:id="rId7"/>
    <p:sldId id="263" r:id="rId8"/>
    <p:sldId id="368" r:id="rId9"/>
    <p:sldId id="259" r:id="rId10"/>
    <p:sldId id="294" r:id="rId11"/>
    <p:sldId id="295" r:id="rId12"/>
    <p:sldId id="296" r:id="rId13"/>
    <p:sldId id="260" r:id="rId14"/>
    <p:sldId id="342" r:id="rId15"/>
    <p:sldId id="357" r:id="rId16"/>
    <p:sldId id="356" r:id="rId17"/>
    <p:sldId id="405" r:id="rId18"/>
    <p:sldId id="358" r:id="rId19"/>
    <p:sldId id="359" r:id="rId20"/>
    <p:sldId id="360" r:id="rId21"/>
    <p:sldId id="361" r:id="rId22"/>
    <p:sldId id="362" r:id="rId23"/>
    <p:sldId id="363" r:id="rId24"/>
    <p:sldId id="265" r:id="rId25"/>
    <p:sldId id="406" r:id="rId26"/>
    <p:sldId id="409" r:id="rId27"/>
    <p:sldId id="410" r:id="rId28"/>
    <p:sldId id="404" r:id="rId29"/>
    <p:sldId id="352" r:id="rId30"/>
    <p:sldId id="353" r:id="rId31"/>
    <p:sldId id="364" r:id="rId32"/>
    <p:sldId id="365" r:id="rId33"/>
    <p:sldId id="348" r:id="rId34"/>
    <p:sldId id="349" r:id="rId35"/>
    <p:sldId id="407" r:id="rId36"/>
    <p:sldId id="350" r:id="rId37"/>
    <p:sldId id="351" r:id="rId38"/>
    <p:sldId id="367" r:id="rId39"/>
    <p:sldId id="354" r:id="rId40"/>
    <p:sldId id="278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B050"/>
    <a:srgbClr val="008CE4"/>
    <a:srgbClr val="0070BE"/>
    <a:srgbClr val="F0F0F0"/>
    <a:srgbClr val="69A35B"/>
    <a:srgbClr val="AACAA0"/>
    <a:srgbClr val="85B478"/>
    <a:srgbClr val="0084B4"/>
    <a:srgbClr val="00B050"/>
    <a:srgbClr val="00D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92F6F-DCC7-4B7B-B842-B30D39B37C59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DE97A-7604-41C7-8532-19A9EE25CC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0619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0748-4807-4C51-9916-5B2C83C9737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D3607-80C4-4EBA-AAC5-9EEB49AF0E88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DE97A-7604-41C7-8532-19A9EE25CC3D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7890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D3607-80C4-4EBA-AAC5-9EEB49AF0E88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D3607-80C4-4EBA-AAC5-9EEB49AF0E8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0748-4807-4C51-9916-5B2C83C97371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E19AE-60AA-4E53-9E2D-7CCFE0F0AA5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E19AE-60AA-4E53-9E2D-7CCFE0F0AA5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D3607-80C4-4EBA-AAC5-9EEB49AF0E8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 rot="900000">
            <a:off x="1220814" y="-351778"/>
            <a:ext cx="6743255" cy="6497831"/>
          </a:xfrm>
          <a:custGeom>
            <a:avLst/>
            <a:gdLst>
              <a:gd name="connsiteX0" fmla="*/ 5426945 w 8991006"/>
              <a:gd name="connsiteY0" fmla="*/ 0 h 6497831"/>
              <a:gd name="connsiteX1" fmla="*/ 8991006 w 8991006"/>
              <a:gd name="connsiteY1" fmla="*/ 6144936 h 6497831"/>
              <a:gd name="connsiteX2" fmla="*/ 7673985 w 8991006"/>
              <a:gd name="connsiteY2" fmla="*/ 6497831 h 6497831"/>
              <a:gd name="connsiteX3" fmla="*/ 0 w 8991006"/>
              <a:gd name="connsiteY3" fmla="*/ 6497831 h 6497831"/>
              <a:gd name="connsiteX4" fmla="*/ 3463621 w 8991006"/>
              <a:gd name="connsiteY4" fmla="*/ 526071 h 649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006" h="6497831">
                <a:moveTo>
                  <a:pt x="5426945" y="0"/>
                </a:moveTo>
                <a:lnTo>
                  <a:pt x="8991006" y="6144936"/>
                </a:lnTo>
                <a:lnTo>
                  <a:pt x="7673985" y="6497831"/>
                </a:lnTo>
                <a:lnTo>
                  <a:pt x="0" y="6497831"/>
                </a:lnTo>
                <a:lnTo>
                  <a:pt x="3463621" y="526071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方正兰亭细黑_GBK" panose="02000000000000000000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 rot="18900000">
            <a:off x="1100779" y="-1557643"/>
            <a:ext cx="6340323" cy="7417578"/>
          </a:xfrm>
          <a:custGeom>
            <a:avLst/>
            <a:gdLst>
              <a:gd name="connsiteX0" fmla="*/ 3560275 w 8453764"/>
              <a:gd name="connsiteY0" fmla="*/ 0 h 7417578"/>
              <a:gd name="connsiteX1" fmla="*/ 4968120 w 8453764"/>
              <a:gd name="connsiteY1" fmla="*/ 1407845 h 7417578"/>
              <a:gd name="connsiteX2" fmla="*/ 8453764 w 8453764"/>
              <a:gd name="connsiteY2" fmla="*/ 7417578 h 7417578"/>
              <a:gd name="connsiteX3" fmla="*/ 1279175 w 8453764"/>
              <a:gd name="connsiteY3" fmla="*/ 7417578 h 7417578"/>
              <a:gd name="connsiteX4" fmla="*/ 0 w 8453764"/>
              <a:gd name="connsiteY4" fmla="*/ 6138404 h 741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3764" h="7417578">
                <a:moveTo>
                  <a:pt x="3560275" y="0"/>
                </a:moveTo>
                <a:lnTo>
                  <a:pt x="4968120" y="1407845"/>
                </a:lnTo>
                <a:lnTo>
                  <a:pt x="8453764" y="7417578"/>
                </a:lnTo>
                <a:lnTo>
                  <a:pt x="1279175" y="7417578"/>
                </a:lnTo>
                <a:lnTo>
                  <a:pt x="0" y="6138404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方正兰亭细黑_GBK" panose="02000000000000000000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769054" y="3449856"/>
            <a:ext cx="3818164" cy="853578"/>
          </a:xfrm>
        </p:spPr>
        <p:txBody>
          <a:bodyPr>
            <a:normAutofit/>
          </a:bodyPr>
          <a:lstStyle>
            <a:lvl1pPr algn="ctr">
              <a:defRPr sz="2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962400" y="4545662"/>
            <a:ext cx="2141264" cy="907817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3888854" y="1219202"/>
            <a:ext cx="3269794" cy="4359725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方正兰亭细黑_GBK" panose="02000000000000000000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535328" y="4331787"/>
            <a:ext cx="38862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4579277" y="4427104"/>
            <a:ext cx="300724" cy="327526"/>
          </a:xfrm>
          <a:custGeom>
            <a:avLst/>
            <a:gdLst>
              <a:gd name="T0" fmla="*/ 470 w 694"/>
              <a:gd name="T1" fmla="*/ 171 h 565"/>
              <a:gd name="T2" fmla="*/ 493 w 694"/>
              <a:gd name="T3" fmla="*/ 172 h 565"/>
              <a:gd name="T4" fmla="*/ 246 w 694"/>
              <a:gd name="T5" fmla="*/ 0 h 565"/>
              <a:gd name="T6" fmla="*/ 0 w 694"/>
              <a:gd name="T7" fmla="*/ 209 h 565"/>
              <a:gd name="T8" fmla="*/ 99 w 694"/>
              <a:gd name="T9" fmla="*/ 374 h 565"/>
              <a:gd name="T10" fmla="*/ 74 w 694"/>
              <a:gd name="T11" fmla="*/ 448 h 565"/>
              <a:gd name="T12" fmla="*/ 160 w 694"/>
              <a:gd name="T13" fmla="*/ 405 h 565"/>
              <a:gd name="T14" fmla="*/ 246 w 694"/>
              <a:gd name="T15" fmla="*/ 418 h 565"/>
              <a:gd name="T16" fmla="*/ 269 w 694"/>
              <a:gd name="T17" fmla="*/ 417 h 565"/>
              <a:gd name="T18" fmla="*/ 261 w 694"/>
              <a:gd name="T19" fmla="*/ 365 h 565"/>
              <a:gd name="T20" fmla="*/ 470 w 694"/>
              <a:gd name="T21" fmla="*/ 171 h 565"/>
              <a:gd name="T22" fmla="*/ 338 w 694"/>
              <a:gd name="T23" fmla="*/ 104 h 565"/>
              <a:gd name="T24" fmla="*/ 368 w 694"/>
              <a:gd name="T25" fmla="*/ 135 h 565"/>
              <a:gd name="T26" fmla="*/ 338 w 694"/>
              <a:gd name="T27" fmla="*/ 166 h 565"/>
              <a:gd name="T28" fmla="*/ 301 w 694"/>
              <a:gd name="T29" fmla="*/ 135 h 565"/>
              <a:gd name="T30" fmla="*/ 338 w 694"/>
              <a:gd name="T31" fmla="*/ 104 h 565"/>
              <a:gd name="T32" fmla="*/ 166 w 694"/>
              <a:gd name="T33" fmla="*/ 166 h 565"/>
              <a:gd name="T34" fmla="*/ 129 w 694"/>
              <a:gd name="T35" fmla="*/ 135 h 565"/>
              <a:gd name="T36" fmla="*/ 166 w 694"/>
              <a:gd name="T37" fmla="*/ 104 h 565"/>
              <a:gd name="T38" fmla="*/ 197 w 694"/>
              <a:gd name="T39" fmla="*/ 135 h 565"/>
              <a:gd name="T40" fmla="*/ 166 w 694"/>
              <a:gd name="T41" fmla="*/ 166 h 565"/>
              <a:gd name="T42" fmla="*/ 694 w 694"/>
              <a:gd name="T43" fmla="*/ 362 h 565"/>
              <a:gd name="T44" fmla="*/ 485 w 694"/>
              <a:gd name="T45" fmla="*/ 184 h 565"/>
              <a:gd name="T46" fmla="*/ 277 w 694"/>
              <a:gd name="T47" fmla="*/ 362 h 565"/>
              <a:gd name="T48" fmla="*/ 485 w 694"/>
              <a:gd name="T49" fmla="*/ 540 h 565"/>
              <a:gd name="T50" fmla="*/ 559 w 694"/>
              <a:gd name="T51" fmla="*/ 528 h 565"/>
              <a:gd name="T52" fmla="*/ 626 w 694"/>
              <a:gd name="T53" fmla="*/ 565 h 565"/>
              <a:gd name="T54" fmla="*/ 608 w 694"/>
              <a:gd name="T55" fmla="*/ 503 h 565"/>
              <a:gd name="T56" fmla="*/ 694 w 694"/>
              <a:gd name="T57" fmla="*/ 362 h 565"/>
              <a:gd name="T58" fmla="*/ 418 w 694"/>
              <a:gd name="T59" fmla="*/ 331 h 565"/>
              <a:gd name="T60" fmla="*/ 393 w 694"/>
              <a:gd name="T61" fmla="*/ 307 h 565"/>
              <a:gd name="T62" fmla="*/ 418 w 694"/>
              <a:gd name="T63" fmla="*/ 282 h 565"/>
              <a:gd name="T64" fmla="*/ 448 w 694"/>
              <a:gd name="T65" fmla="*/ 307 h 565"/>
              <a:gd name="T66" fmla="*/ 418 w 694"/>
              <a:gd name="T67" fmla="*/ 331 h 565"/>
              <a:gd name="T68" fmla="*/ 552 w 694"/>
              <a:gd name="T69" fmla="*/ 331 h 565"/>
              <a:gd name="T70" fmla="*/ 528 w 694"/>
              <a:gd name="T71" fmla="*/ 307 h 565"/>
              <a:gd name="T72" fmla="*/ 552 w 694"/>
              <a:gd name="T73" fmla="*/ 282 h 565"/>
              <a:gd name="T74" fmla="*/ 583 w 694"/>
              <a:gd name="T75" fmla="*/ 307 h 565"/>
              <a:gd name="T76" fmla="*/ 552 w 694"/>
              <a:gd name="T77" fmla="*/ 331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4" h="565">
                <a:moveTo>
                  <a:pt x="470" y="171"/>
                </a:moveTo>
                <a:cubicBezTo>
                  <a:pt x="478" y="171"/>
                  <a:pt x="485" y="172"/>
                  <a:pt x="493" y="172"/>
                </a:cubicBezTo>
                <a:cubicBezTo>
                  <a:pt x="472" y="74"/>
                  <a:pt x="366" y="0"/>
                  <a:pt x="246" y="0"/>
                </a:cubicBezTo>
                <a:cubicBezTo>
                  <a:pt x="111" y="0"/>
                  <a:pt x="0" y="92"/>
                  <a:pt x="0" y="209"/>
                </a:cubicBezTo>
                <a:cubicBezTo>
                  <a:pt x="0" y="276"/>
                  <a:pt x="37" y="331"/>
                  <a:pt x="99" y="374"/>
                </a:cubicBezTo>
                <a:cubicBezTo>
                  <a:pt x="74" y="448"/>
                  <a:pt x="74" y="448"/>
                  <a:pt x="74" y="448"/>
                </a:cubicBezTo>
                <a:cubicBezTo>
                  <a:pt x="160" y="405"/>
                  <a:pt x="160" y="405"/>
                  <a:pt x="160" y="405"/>
                </a:cubicBezTo>
                <a:cubicBezTo>
                  <a:pt x="191" y="411"/>
                  <a:pt x="215" y="418"/>
                  <a:pt x="246" y="418"/>
                </a:cubicBezTo>
                <a:cubicBezTo>
                  <a:pt x="253" y="418"/>
                  <a:pt x="261" y="417"/>
                  <a:pt x="269" y="417"/>
                </a:cubicBezTo>
                <a:cubicBezTo>
                  <a:pt x="264" y="400"/>
                  <a:pt x="261" y="383"/>
                  <a:pt x="261" y="365"/>
                </a:cubicBezTo>
                <a:cubicBezTo>
                  <a:pt x="261" y="258"/>
                  <a:pt x="353" y="171"/>
                  <a:pt x="470" y="171"/>
                </a:cubicBezTo>
                <a:close/>
                <a:moveTo>
                  <a:pt x="338" y="104"/>
                </a:moveTo>
                <a:cubicBezTo>
                  <a:pt x="356" y="104"/>
                  <a:pt x="368" y="117"/>
                  <a:pt x="368" y="135"/>
                </a:cubicBezTo>
                <a:cubicBezTo>
                  <a:pt x="368" y="153"/>
                  <a:pt x="356" y="166"/>
                  <a:pt x="338" y="166"/>
                </a:cubicBezTo>
                <a:cubicBezTo>
                  <a:pt x="319" y="166"/>
                  <a:pt x="301" y="153"/>
                  <a:pt x="301" y="135"/>
                </a:cubicBezTo>
                <a:cubicBezTo>
                  <a:pt x="301" y="117"/>
                  <a:pt x="319" y="104"/>
                  <a:pt x="338" y="104"/>
                </a:cubicBezTo>
                <a:close/>
                <a:moveTo>
                  <a:pt x="166" y="166"/>
                </a:moveTo>
                <a:cubicBezTo>
                  <a:pt x="148" y="166"/>
                  <a:pt x="129" y="153"/>
                  <a:pt x="129" y="135"/>
                </a:cubicBezTo>
                <a:cubicBezTo>
                  <a:pt x="129" y="117"/>
                  <a:pt x="148" y="104"/>
                  <a:pt x="166" y="104"/>
                </a:cubicBezTo>
                <a:cubicBezTo>
                  <a:pt x="184" y="104"/>
                  <a:pt x="197" y="117"/>
                  <a:pt x="197" y="135"/>
                </a:cubicBezTo>
                <a:cubicBezTo>
                  <a:pt x="197" y="153"/>
                  <a:pt x="184" y="166"/>
                  <a:pt x="166" y="166"/>
                </a:cubicBezTo>
                <a:close/>
                <a:moveTo>
                  <a:pt x="694" y="362"/>
                </a:moveTo>
                <a:cubicBezTo>
                  <a:pt x="694" y="264"/>
                  <a:pt x="595" y="184"/>
                  <a:pt x="485" y="184"/>
                </a:cubicBezTo>
                <a:cubicBezTo>
                  <a:pt x="368" y="184"/>
                  <a:pt x="277" y="264"/>
                  <a:pt x="277" y="362"/>
                </a:cubicBezTo>
                <a:cubicBezTo>
                  <a:pt x="277" y="460"/>
                  <a:pt x="368" y="540"/>
                  <a:pt x="485" y="540"/>
                </a:cubicBezTo>
                <a:cubicBezTo>
                  <a:pt x="510" y="540"/>
                  <a:pt x="534" y="534"/>
                  <a:pt x="559" y="528"/>
                </a:cubicBezTo>
                <a:cubicBezTo>
                  <a:pt x="626" y="565"/>
                  <a:pt x="626" y="565"/>
                  <a:pt x="626" y="565"/>
                </a:cubicBezTo>
                <a:cubicBezTo>
                  <a:pt x="608" y="503"/>
                  <a:pt x="608" y="503"/>
                  <a:pt x="608" y="503"/>
                </a:cubicBezTo>
                <a:cubicBezTo>
                  <a:pt x="657" y="466"/>
                  <a:pt x="694" y="418"/>
                  <a:pt x="694" y="362"/>
                </a:cubicBezTo>
                <a:close/>
                <a:moveTo>
                  <a:pt x="418" y="331"/>
                </a:moveTo>
                <a:cubicBezTo>
                  <a:pt x="405" y="331"/>
                  <a:pt x="393" y="319"/>
                  <a:pt x="393" y="307"/>
                </a:cubicBezTo>
                <a:cubicBezTo>
                  <a:pt x="393" y="295"/>
                  <a:pt x="405" y="282"/>
                  <a:pt x="418" y="282"/>
                </a:cubicBezTo>
                <a:cubicBezTo>
                  <a:pt x="436" y="282"/>
                  <a:pt x="448" y="295"/>
                  <a:pt x="448" y="307"/>
                </a:cubicBezTo>
                <a:cubicBezTo>
                  <a:pt x="448" y="319"/>
                  <a:pt x="436" y="331"/>
                  <a:pt x="418" y="331"/>
                </a:cubicBezTo>
                <a:close/>
                <a:moveTo>
                  <a:pt x="552" y="331"/>
                </a:moveTo>
                <a:cubicBezTo>
                  <a:pt x="540" y="331"/>
                  <a:pt x="528" y="319"/>
                  <a:pt x="528" y="307"/>
                </a:cubicBezTo>
                <a:cubicBezTo>
                  <a:pt x="528" y="295"/>
                  <a:pt x="540" y="282"/>
                  <a:pt x="552" y="282"/>
                </a:cubicBezTo>
                <a:cubicBezTo>
                  <a:pt x="571" y="282"/>
                  <a:pt x="583" y="295"/>
                  <a:pt x="583" y="307"/>
                </a:cubicBezTo>
                <a:cubicBezTo>
                  <a:pt x="583" y="319"/>
                  <a:pt x="571" y="331"/>
                  <a:pt x="552" y="3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椭圆 13"/>
          <p:cNvSpPr/>
          <p:nvPr/>
        </p:nvSpPr>
        <p:spPr>
          <a:xfrm>
            <a:off x="5329440" y="4331787"/>
            <a:ext cx="38862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椭圆 14"/>
          <p:cNvSpPr/>
          <p:nvPr/>
        </p:nvSpPr>
        <p:spPr>
          <a:xfrm>
            <a:off x="6123552" y="4331787"/>
            <a:ext cx="38862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稻壳儿小白白(http://dwz.cn/Wu2UP)"/>
          <p:cNvSpPr/>
          <p:nvPr/>
        </p:nvSpPr>
        <p:spPr>
          <a:xfrm>
            <a:off x="5397645" y="4387351"/>
            <a:ext cx="252211" cy="407035"/>
          </a:xfrm>
          <a:custGeom>
            <a:avLst/>
            <a:gdLst/>
            <a:ahLst/>
            <a:cxnLst>
              <a:cxn ang="0">
                <a:pos x="40563" y="133577"/>
              </a:cxn>
              <a:cxn ang="0">
                <a:pos x="47324" y="120219"/>
              </a:cxn>
              <a:cxn ang="0">
                <a:pos x="54084" y="100183"/>
              </a:cxn>
              <a:cxn ang="0">
                <a:pos x="108169" y="13358"/>
              </a:cxn>
              <a:cxn ang="0">
                <a:pos x="169013" y="0"/>
              </a:cxn>
              <a:cxn ang="0">
                <a:pos x="216337" y="13358"/>
              </a:cxn>
              <a:cxn ang="0">
                <a:pos x="277182" y="106861"/>
              </a:cxn>
              <a:cxn ang="0">
                <a:pos x="277182" y="106861"/>
              </a:cxn>
              <a:cxn ang="0">
                <a:pos x="290703" y="133577"/>
              </a:cxn>
              <a:cxn ang="0">
                <a:pos x="283942" y="146934"/>
              </a:cxn>
              <a:cxn ang="0">
                <a:pos x="283942" y="146934"/>
              </a:cxn>
              <a:cxn ang="0">
                <a:pos x="317745" y="220402"/>
              </a:cxn>
              <a:cxn ang="0">
                <a:pos x="304224" y="253796"/>
              </a:cxn>
              <a:cxn ang="0">
                <a:pos x="283942" y="227080"/>
              </a:cxn>
              <a:cxn ang="0">
                <a:pos x="283942" y="227080"/>
              </a:cxn>
              <a:cxn ang="0">
                <a:pos x="283942" y="233759"/>
              </a:cxn>
              <a:cxn ang="0">
                <a:pos x="256900" y="273832"/>
              </a:cxn>
              <a:cxn ang="0">
                <a:pos x="290703" y="293869"/>
              </a:cxn>
              <a:cxn ang="0">
                <a:pos x="290703" y="300548"/>
              </a:cxn>
              <a:cxn ang="0">
                <a:pos x="229858" y="320584"/>
              </a:cxn>
              <a:cxn ang="0">
                <a:pos x="169013" y="307226"/>
              </a:cxn>
              <a:cxn ang="0">
                <a:pos x="155492" y="307226"/>
              </a:cxn>
              <a:cxn ang="0">
                <a:pos x="101408" y="320584"/>
              </a:cxn>
              <a:cxn ang="0">
                <a:pos x="33803" y="300548"/>
              </a:cxn>
              <a:cxn ang="0">
                <a:pos x="47324" y="280511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33803" y="227080"/>
              </a:cxn>
              <a:cxn ang="0">
                <a:pos x="27042" y="227080"/>
              </a:cxn>
              <a:cxn ang="0">
                <a:pos x="27042" y="227080"/>
              </a:cxn>
              <a:cxn ang="0">
                <a:pos x="6761" y="247117"/>
              </a:cxn>
              <a:cxn ang="0">
                <a:pos x="6761" y="247117"/>
              </a:cxn>
              <a:cxn ang="0">
                <a:pos x="0" y="247117"/>
              </a:cxn>
              <a:cxn ang="0">
                <a:pos x="0" y="227080"/>
              </a:cxn>
              <a:cxn ang="0">
                <a:pos x="40563" y="146934"/>
              </a:cxn>
              <a:cxn ang="0">
                <a:pos x="40563" y="133577"/>
              </a:cxn>
            </a:cxnLst>
            <a:rect l="0" t="0" r="0" b="0"/>
            <a:pathLst>
              <a:path w="47" h="48">
                <a:moveTo>
                  <a:pt x="6" y="20"/>
                </a:moveTo>
                <a:cubicBezTo>
                  <a:pt x="6" y="20"/>
                  <a:pt x="7" y="18"/>
                  <a:pt x="7" y="18"/>
                </a:cubicBezTo>
                <a:cubicBezTo>
                  <a:pt x="7" y="17"/>
                  <a:pt x="7" y="16"/>
                  <a:pt x="8" y="15"/>
                </a:cubicBezTo>
                <a:cubicBezTo>
                  <a:pt x="8" y="10"/>
                  <a:pt x="12" y="4"/>
                  <a:pt x="16" y="2"/>
                </a:cubicBezTo>
                <a:cubicBezTo>
                  <a:pt x="19" y="1"/>
                  <a:pt x="22" y="0"/>
                  <a:pt x="25" y="0"/>
                </a:cubicBezTo>
                <a:cubicBezTo>
                  <a:pt x="27" y="0"/>
                  <a:pt x="30" y="1"/>
                  <a:pt x="32" y="2"/>
                </a:cubicBezTo>
                <a:cubicBezTo>
                  <a:pt x="38" y="4"/>
                  <a:pt x="40" y="9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2" y="17"/>
                  <a:pt x="43" y="18"/>
                  <a:pt x="43" y="20"/>
                </a:cubicBezTo>
                <a:cubicBezTo>
                  <a:pt x="43" y="20"/>
                  <a:pt x="42" y="21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5" y="26"/>
                  <a:pt x="47" y="29"/>
                  <a:pt x="47" y="33"/>
                </a:cubicBezTo>
                <a:cubicBezTo>
                  <a:pt x="47" y="34"/>
                  <a:pt x="46" y="38"/>
                  <a:pt x="45" y="38"/>
                </a:cubicBezTo>
                <a:cubicBezTo>
                  <a:pt x="44" y="38"/>
                  <a:pt x="43" y="35"/>
                  <a:pt x="42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5"/>
                  <a:pt x="42" y="35"/>
                  <a:pt x="42" y="35"/>
                </a:cubicBezTo>
                <a:cubicBezTo>
                  <a:pt x="41" y="37"/>
                  <a:pt x="40" y="39"/>
                  <a:pt x="38" y="41"/>
                </a:cubicBezTo>
                <a:cubicBezTo>
                  <a:pt x="40" y="42"/>
                  <a:pt x="42" y="42"/>
                  <a:pt x="43" y="44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8"/>
                  <a:pt x="37" y="48"/>
                  <a:pt x="34" y="48"/>
                </a:cubicBezTo>
                <a:cubicBezTo>
                  <a:pt x="31" y="48"/>
                  <a:pt x="29" y="47"/>
                  <a:pt x="25" y="46"/>
                </a:cubicBezTo>
                <a:cubicBezTo>
                  <a:pt x="25" y="46"/>
                  <a:pt x="24" y="46"/>
                  <a:pt x="23" y="46"/>
                </a:cubicBezTo>
                <a:cubicBezTo>
                  <a:pt x="21" y="48"/>
                  <a:pt x="18" y="48"/>
                  <a:pt x="15" y="48"/>
                </a:cubicBezTo>
                <a:cubicBezTo>
                  <a:pt x="13" y="48"/>
                  <a:pt x="5" y="48"/>
                  <a:pt x="5" y="45"/>
                </a:cubicBezTo>
                <a:cubicBezTo>
                  <a:pt x="5" y="43"/>
                  <a:pt x="6" y="43"/>
                  <a:pt x="7" y="42"/>
                </a:cubicBezTo>
                <a:cubicBezTo>
                  <a:pt x="7" y="42"/>
                  <a:pt x="8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8" y="40"/>
                  <a:pt x="5" y="36"/>
                  <a:pt x="5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6"/>
                  <a:pt x="2" y="37"/>
                  <a:pt x="1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6"/>
                  <a:pt x="0" y="35"/>
                  <a:pt x="0" y="34"/>
                </a:cubicBezTo>
                <a:cubicBezTo>
                  <a:pt x="0" y="29"/>
                  <a:pt x="2" y="25"/>
                  <a:pt x="6" y="22"/>
                </a:cubicBezTo>
                <a:cubicBezTo>
                  <a:pt x="6" y="21"/>
                  <a:pt x="6" y="21"/>
                  <a:pt x="6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17" name="Freeform 123"/>
          <p:cNvSpPr>
            <a:spLocks noEditPoints="1"/>
          </p:cNvSpPr>
          <p:nvPr/>
        </p:nvSpPr>
        <p:spPr bwMode="auto">
          <a:xfrm>
            <a:off x="6164304" y="4468147"/>
            <a:ext cx="264853" cy="281759"/>
          </a:xfrm>
          <a:custGeom>
            <a:avLst/>
            <a:gdLst>
              <a:gd name="T0" fmla="*/ 98 w 119"/>
              <a:gd name="T1" fmla="*/ 40 h 95"/>
              <a:gd name="T2" fmla="*/ 95 w 119"/>
              <a:gd name="T3" fmla="*/ 36 h 95"/>
              <a:gd name="T4" fmla="*/ 94 w 119"/>
              <a:gd name="T5" fmla="*/ 22 h 95"/>
              <a:gd name="T6" fmla="*/ 69 w 119"/>
              <a:gd name="T7" fmla="*/ 23 h 95"/>
              <a:gd name="T8" fmla="*/ 65 w 119"/>
              <a:gd name="T9" fmla="*/ 16 h 95"/>
              <a:gd name="T10" fmla="*/ 45 w 119"/>
              <a:gd name="T11" fmla="*/ 6 h 95"/>
              <a:gd name="T12" fmla="*/ 11 w 119"/>
              <a:gd name="T13" fmla="*/ 34 h 95"/>
              <a:gd name="T14" fmla="*/ 1 w 119"/>
              <a:gd name="T15" fmla="*/ 60 h 95"/>
              <a:gd name="T16" fmla="*/ 51 w 119"/>
              <a:gd name="T17" fmla="*/ 93 h 95"/>
              <a:gd name="T18" fmla="*/ 110 w 119"/>
              <a:gd name="T19" fmla="*/ 67 h 95"/>
              <a:gd name="T20" fmla="*/ 98 w 119"/>
              <a:gd name="T21" fmla="*/ 40 h 95"/>
              <a:gd name="T22" fmla="*/ 52 w 119"/>
              <a:gd name="T23" fmla="*/ 86 h 95"/>
              <a:gd name="T24" fmla="*/ 14 w 119"/>
              <a:gd name="T25" fmla="*/ 62 h 95"/>
              <a:gd name="T26" fmla="*/ 52 w 119"/>
              <a:gd name="T27" fmla="*/ 35 h 95"/>
              <a:gd name="T28" fmla="*/ 91 w 119"/>
              <a:gd name="T29" fmla="*/ 57 h 95"/>
              <a:gd name="T30" fmla="*/ 52 w 119"/>
              <a:gd name="T31" fmla="*/ 86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95">
                <a:moveTo>
                  <a:pt x="98" y="40"/>
                </a:moveTo>
                <a:cubicBezTo>
                  <a:pt x="93" y="39"/>
                  <a:pt x="95" y="36"/>
                  <a:pt x="95" y="36"/>
                </a:cubicBezTo>
                <a:cubicBezTo>
                  <a:pt x="95" y="36"/>
                  <a:pt x="100" y="28"/>
                  <a:pt x="94" y="22"/>
                </a:cubicBezTo>
                <a:cubicBezTo>
                  <a:pt x="87" y="14"/>
                  <a:pt x="69" y="23"/>
                  <a:pt x="69" y="23"/>
                </a:cubicBezTo>
                <a:cubicBezTo>
                  <a:pt x="62" y="25"/>
                  <a:pt x="64" y="22"/>
                  <a:pt x="65" y="16"/>
                </a:cubicBezTo>
                <a:cubicBezTo>
                  <a:pt x="65" y="10"/>
                  <a:pt x="63" y="0"/>
                  <a:pt x="45" y="6"/>
                </a:cubicBezTo>
                <a:cubicBezTo>
                  <a:pt x="26" y="12"/>
                  <a:pt x="11" y="34"/>
                  <a:pt x="11" y="34"/>
                </a:cubicBezTo>
                <a:cubicBezTo>
                  <a:pt x="0" y="49"/>
                  <a:pt x="1" y="60"/>
                  <a:pt x="1" y="60"/>
                </a:cubicBezTo>
                <a:cubicBezTo>
                  <a:pt x="4" y="85"/>
                  <a:pt x="30" y="91"/>
                  <a:pt x="51" y="93"/>
                </a:cubicBezTo>
                <a:cubicBezTo>
                  <a:pt x="72" y="95"/>
                  <a:pt x="102" y="86"/>
                  <a:pt x="110" y="67"/>
                </a:cubicBezTo>
                <a:cubicBezTo>
                  <a:pt x="119" y="48"/>
                  <a:pt x="103" y="41"/>
                  <a:pt x="98" y="40"/>
                </a:cubicBezTo>
                <a:close/>
                <a:moveTo>
                  <a:pt x="52" y="86"/>
                </a:moveTo>
                <a:cubicBezTo>
                  <a:pt x="31" y="87"/>
                  <a:pt x="14" y="76"/>
                  <a:pt x="14" y="62"/>
                </a:cubicBezTo>
                <a:cubicBezTo>
                  <a:pt x="14" y="48"/>
                  <a:pt x="31" y="36"/>
                  <a:pt x="52" y="35"/>
                </a:cubicBezTo>
                <a:cubicBezTo>
                  <a:pt x="74" y="34"/>
                  <a:pt x="91" y="43"/>
                  <a:pt x="91" y="57"/>
                </a:cubicBezTo>
                <a:cubicBezTo>
                  <a:pt x="91" y="72"/>
                  <a:pt x="74" y="85"/>
                  <a:pt x="52" y="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8" name="Freeform 124"/>
          <p:cNvSpPr>
            <a:spLocks noEditPoints="1"/>
          </p:cNvSpPr>
          <p:nvPr/>
        </p:nvSpPr>
        <p:spPr bwMode="auto">
          <a:xfrm>
            <a:off x="6224412" y="4592119"/>
            <a:ext cx="104252" cy="123974"/>
          </a:xfrm>
          <a:custGeom>
            <a:avLst/>
            <a:gdLst>
              <a:gd name="T0" fmla="*/ 21 w 47"/>
              <a:gd name="T1" fmla="*/ 3 h 42"/>
              <a:gd name="T2" fmla="*/ 2 w 47"/>
              <a:gd name="T3" fmla="*/ 25 h 42"/>
              <a:gd name="T4" fmla="*/ 8 w 47"/>
              <a:gd name="T5" fmla="*/ 35 h 42"/>
              <a:gd name="T6" fmla="*/ 40 w 47"/>
              <a:gd name="T7" fmla="*/ 29 h 42"/>
              <a:gd name="T8" fmla="*/ 21 w 47"/>
              <a:gd name="T9" fmla="*/ 3 h 42"/>
              <a:gd name="T10" fmla="*/ 16 w 47"/>
              <a:gd name="T11" fmla="*/ 31 h 42"/>
              <a:gd name="T12" fmla="*/ 8 w 47"/>
              <a:gd name="T13" fmla="*/ 26 h 42"/>
              <a:gd name="T14" fmla="*/ 15 w 47"/>
              <a:gd name="T15" fmla="*/ 19 h 42"/>
              <a:gd name="T16" fmla="*/ 23 w 47"/>
              <a:gd name="T17" fmla="*/ 24 h 42"/>
              <a:gd name="T18" fmla="*/ 16 w 47"/>
              <a:gd name="T19" fmla="*/ 31 h 42"/>
              <a:gd name="T20" fmla="*/ 28 w 47"/>
              <a:gd name="T21" fmla="*/ 20 h 42"/>
              <a:gd name="T22" fmla="*/ 25 w 47"/>
              <a:gd name="T23" fmla="*/ 20 h 42"/>
              <a:gd name="T24" fmla="*/ 26 w 47"/>
              <a:gd name="T25" fmla="*/ 16 h 42"/>
              <a:gd name="T26" fmla="*/ 30 w 47"/>
              <a:gd name="T27" fmla="*/ 16 h 42"/>
              <a:gd name="T28" fmla="*/ 28 w 47"/>
              <a:gd name="T2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" h="42">
                <a:moveTo>
                  <a:pt x="21" y="3"/>
                </a:moveTo>
                <a:cubicBezTo>
                  <a:pt x="0" y="5"/>
                  <a:pt x="2" y="25"/>
                  <a:pt x="2" y="25"/>
                </a:cubicBezTo>
                <a:cubicBezTo>
                  <a:pt x="2" y="25"/>
                  <a:pt x="2" y="32"/>
                  <a:pt x="8" y="35"/>
                </a:cubicBezTo>
                <a:cubicBezTo>
                  <a:pt x="21" y="42"/>
                  <a:pt x="33" y="38"/>
                  <a:pt x="40" y="29"/>
                </a:cubicBezTo>
                <a:cubicBezTo>
                  <a:pt x="47" y="21"/>
                  <a:pt x="43" y="0"/>
                  <a:pt x="21" y="3"/>
                </a:cubicBezTo>
                <a:close/>
                <a:moveTo>
                  <a:pt x="16" y="31"/>
                </a:moveTo>
                <a:cubicBezTo>
                  <a:pt x="12" y="31"/>
                  <a:pt x="8" y="29"/>
                  <a:pt x="8" y="26"/>
                </a:cubicBezTo>
                <a:cubicBezTo>
                  <a:pt x="8" y="22"/>
                  <a:pt x="11" y="19"/>
                  <a:pt x="15" y="19"/>
                </a:cubicBezTo>
                <a:cubicBezTo>
                  <a:pt x="20" y="18"/>
                  <a:pt x="23" y="21"/>
                  <a:pt x="23" y="24"/>
                </a:cubicBezTo>
                <a:cubicBezTo>
                  <a:pt x="23" y="27"/>
                  <a:pt x="20" y="31"/>
                  <a:pt x="16" y="31"/>
                </a:cubicBezTo>
                <a:close/>
                <a:moveTo>
                  <a:pt x="28" y="20"/>
                </a:moveTo>
                <a:cubicBezTo>
                  <a:pt x="27" y="21"/>
                  <a:pt x="25" y="21"/>
                  <a:pt x="25" y="20"/>
                </a:cubicBezTo>
                <a:cubicBezTo>
                  <a:pt x="24" y="19"/>
                  <a:pt x="24" y="17"/>
                  <a:pt x="26" y="16"/>
                </a:cubicBezTo>
                <a:cubicBezTo>
                  <a:pt x="27" y="15"/>
                  <a:pt x="29" y="15"/>
                  <a:pt x="30" y="16"/>
                </a:cubicBezTo>
                <a:cubicBezTo>
                  <a:pt x="30" y="17"/>
                  <a:pt x="30" y="19"/>
                  <a:pt x="28" y="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9" name="Freeform 125"/>
          <p:cNvSpPr/>
          <p:nvPr/>
        </p:nvSpPr>
        <p:spPr bwMode="auto">
          <a:xfrm>
            <a:off x="6362474" y="4479416"/>
            <a:ext cx="57291" cy="80144"/>
          </a:xfrm>
          <a:custGeom>
            <a:avLst/>
            <a:gdLst>
              <a:gd name="T0" fmla="*/ 20 w 26"/>
              <a:gd name="T1" fmla="*/ 27 h 27"/>
              <a:gd name="T2" fmla="*/ 23 w 26"/>
              <a:gd name="T3" fmla="*/ 24 h 27"/>
              <a:gd name="T4" fmla="*/ 23 w 26"/>
              <a:gd name="T5" fmla="*/ 24 h 27"/>
              <a:gd name="T6" fmla="*/ 4 w 26"/>
              <a:gd name="T7" fmla="*/ 4 h 27"/>
              <a:gd name="T8" fmla="*/ 0 w 26"/>
              <a:gd name="T9" fmla="*/ 8 h 27"/>
              <a:gd name="T10" fmla="*/ 4 w 26"/>
              <a:gd name="T11" fmla="*/ 11 h 27"/>
              <a:gd name="T12" fmla="*/ 16 w 26"/>
              <a:gd name="T13" fmla="*/ 23 h 27"/>
              <a:gd name="T14" fmla="*/ 20 w 26"/>
              <a:gd name="T15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27">
                <a:moveTo>
                  <a:pt x="20" y="27"/>
                </a:moveTo>
                <a:cubicBezTo>
                  <a:pt x="21" y="27"/>
                  <a:pt x="23" y="26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6" y="0"/>
                  <a:pt x="4" y="4"/>
                  <a:pt x="4" y="4"/>
                </a:cubicBezTo>
                <a:cubicBezTo>
                  <a:pt x="2" y="4"/>
                  <a:pt x="0" y="6"/>
                  <a:pt x="0" y="8"/>
                </a:cubicBezTo>
                <a:cubicBezTo>
                  <a:pt x="0" y="10"/>
                  <a:pt x="2" y="11"/>
                  <a:pt x="4" y="11"/>
                </a:cubicBezTo>
                <a:cubicBezTo>
                  <a:pt x="19" y="8"/>
                  <a:pt x="16" y="23"/>
                  <a:pt x="16" y="23"/>
                </a:cubicBezTo>
                <a:cubicBezTo>
                  <a:pt x="16" y="25"/>
                  <a:pt x="18" y="27"/>
                  <a:pt x="20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0" name="Freeform 126"/>
          <p:cNvSpPr/>
          <p:nvPr/>
        </p:nvSpPr>
        <p:spPr bwMode="auto">
          <a:xfrm>
            <a:off x="6351204" y="4431830"/>
            <a:ext cx="120217" cy="149020"/>
          </a:xfrm>
          <a:custGeom>
            <a:avLst/>
            <a:gdLst>
              <a:gd name="T0" fmla="*/ 22 w 54"/>
              <a:gd name="T1" fmla="*/ 2 h 50"/>
              <a:gd name="T2" fmla="*/ 4 w 54"/>
              <a:gd name="T3" fmla="*/ 2 h 50"/>
              <a:gd name="T4" fmla="*/ 4 w 54"/>
              <a:gd name="T5" fmla="*/ 2 h 50"/>
              <a:gd name="T6" fmla="*/ 4 w 54"/>
              <a:gd name="T7" fmla="*/ 2 h 50"/>
              <a:gd name="T8" fmla="*/ 0 w 54"/>
              <a:gd name="T9" fmla="*/ 7 h 50"/>
              <a:gd name="T10" fmla="*/ 5 w 54"/>
              <a:gd name="T11" fmla="*/ 12 h 50"/>
              <a:gd name="T12" fmla="*/ 10 w 54"/>
              <a:gd name="T13" fmla="*/ 11 h 50"/>
              <a:gd name="T14" fmla="*/ 35 w 54"/>
              <a:gd name="T15" fmla="*/ 24 h 50"/>
              <a:gd name="T16" fmla="*/ 37 w 54"/>
              <a:gd name="T17" fmla="*/ 41 h 50"/>
              <a:gd name="T18" fmla="*/ 36 w 54"/>
              <a:gd name="T19" fmla="*/ 46 h 50"/>
              <a:gd name="T20" fmla="*/ 41 w 54"/>
              <a:gd name="T21" fmla="*/ 50 h 50"/>
              <a:gd name="T22" fmla="*/ 46 w 54"/>
              <a:gd name="T23" fmla="*/ 46 h 50"/>
              <a:gd name="T24" fmla="*/ 46 w 54"/>
              <a:gd name="T25" fmla="*/ 46 h 50"/>
              <a:gd name="T26" fmla="*/ 22 w 54"/>
              <a:gd name="T27" fmla="*/ 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" h="50">
                <a:moveTo>
                  <a:pt x="22" y="2"/>
                </a:moveTo>
                <a:cubicBezTo>
                  <a:pt x="14" y="0"/>
                  <a:pt x="7" y="1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2" y="3"/>
                  <a:pt x="0" y="5"/>
                  <a:pt x="0" y="7"/>
                </a:cubicBezTo>
                <a:cubicBezTo>
                  <a:pt x="0" y="10"/>
                  <a:pt x="2" y="12"/>
                  <a:pt x="5" y="12"/>
                </a:cubicBezTo>
                <a:cubicBezTo>
                  <a:pt x="5" y="12"/>
                  <a:pt x="8" y="12"/>
                  <a:pt x="10" y="11"/>
                </a:cubicBezTo>
                <a:cubicBezTo>
                  <a:pt x="12" y="10"/>
                  <a:pt x="27" y="11"/>
                  <a:pt x="35" y="24"/>
                </a:cubicBezTo>
                <a:cubicBezTo>
                  <a:pt x="39" y="33"/>
                  <a:pt x="37" y="40"/>
                  <a:pt x="37" y="41"/>
                </a:cubicBezTo>
                <a:cubicBezTo>
                  <a:pt x="37" y="41"/>
                  <a:pt x="36" y="43"/>
                  <a:pt x="36" y="46"/>
                </a:cubicBezTo>
                <a:cubicBezTo>
                  <a:pt x="36" y="49"/>
                  <a:pt x="38" y="50"/>
                  <a:pt x="41" y="50"/>
                </a:cubicBezTo>
                <a:cubicBezTo>
                  <a:pt x="43" y="50"/>
                  <a:pt x="45" y="50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54" y="18"/>
                  <a:pt x="36" y="5"/>
                  <a:pt x="22" y="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833169" y="0"/>
            <a:ext cx="3376749" cy="6858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7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" name="矩形 7"/>
          <p:cNvSpPr/>
          <p:nvPr/>
        </p:nvSpPr>
        <p:spPr>
          <a:xfrm>
            <a:off x="1327021" y="3107315"/>
            <a:ext cx="2315399" cy="89737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文本框 8"/>
          <p:cNvSpPr txBox="1"/>
          <p:nvPr/>
        </p:nvSpPr>
        <p:spPr>
          <a:xfrm>
            <a:off x="1502714" y="3002002"/>
            <a:ext cx="2334523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50" b="1" dirty="0">
                <a:solidFill>
                  <a:schemeClr val="tx1"/>
                </a:solidFill>
                <a:latin typeface="Arial Narrow" panose="020B0606020202030204" pitchFamily="34" charset="0"/>
              </a:rPr>
              <a:t>PART 01</a:t>
            </a:r>
            <a:endParaRPr lang="zh-CN" altLang="en-US" sz="495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92088" y="2029069"/>
            <a:ext cx="3063326" cy="1424356"/>
          </a:xfrm>
        </p:spPr>
        <p:txBody>
          <a:bodyPr anchor="b">
            <a:normAutofit/>
          </a:bodyPr>
          <a:lstStyle>
            <a:lvl1pPr algn="ctr">
              <a:defRPr sz="2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92088" y="3497998"/>
            <a:ext cx="3063326" cy="90781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 rot="900000">
            <a:off x="1220814" y="-351778"/>
            <a:ext cx="6743255" cy="6497831"/>
          </a:xfrm>
          <a:custGeom>
            <a:avLst/>
            <a:gdLst>
              <a:gd name="connsiteX0" fmla="*/ 5426945 w 8991006"/>
              <a:gd name="connsiteY0" fmla="*/ 0 h 6497831"/>
              <a:gd name="connsiteX1" fmla="*/ 8991006 w 8991006"/>
              <a:gd name="connsiteY1" fmla="*/ 6144936 h 6497831"/>
              <a:gd name="connsiteX2" fmla="*/ 7673985 w 8991006"/>
              <a:gd name="connsiteY2" fmla="*/ 6497831 h 6497831"/>
              <a:gd name="connsiteX3" fmla="*/ 0 w 8991006"/>
              <a:gd name="connsiteY3" fmla="*/ 6497831 h 6497831"/>
              <a:gd name="connsiteX4" fmla="*/ 3463621 w 8991006"/>
              <a:gd name="connsiteY4" fmla="*/ 526071 h 649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006" h="6497831">
                <a:moveTo>
                  <a:pt x="5426945" y="0"/>
                </a:moveTo>
                <a:lnTo>
                  <a:pt x="8991006" y="6144936"/>
                </a:lnTo>
                <a:lnTo>
                  <a:pt x="7673985" y="6497831"/>
                </a:lnTo>
                <a:lnTo>
                  <a:pt x="0" y="6497831"/>
                </a:lnTo>
                <a:lnTo>
                  <a:pt x="3463621" y="526071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方正兰亭细黑_GBK" panose="02000000000000000000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8900000">
            <a:off x="1086491" y="-1557643"/>
            <a:ext cx="6340323" cy="7417578"/>
          </a:xfrm>
          <a:custGeom>
            <a:avLst/>
            <a:gdLst>
              <a:gd name="connsiteX0" fmla="*/ 3560275 w 8453764"/>
              <a:gd name="connsiteY0" fmla="*/ 0 h 7417578"/>
              <a:gd name="connsiteX1" fmla="*/ 4968120 w 8453764"/>
              <a:gd name="connsiteY1" fmla="*/ 1407845 h 7417578"/>
              <a:gd name="connsiteX2" fmla="*/ 8453764 w 8453764"/>
              <a:gd name="connsiteY2" fmla="*/ 7417578 h 7417578"/>
              <a:gd name="connsiteX3" fmla="*/ 1279175 w 8453764"/>
              <a:gd name="connsiteY3" fmla="*/ 7417578 h 7417578"/>
              <a:gd name="connsiteX4" fmla="*/ 0 w 8453764"/>
              <a:gd name="connsiteY4" fmla="*/ 6138404 h 741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3764" h="7417578">
                <a:moveTo>
                  <a:pt x="3560275" y="0"/>
                </a:moveTo>
                <a:lnTo>
                  <a:pt x="4968120" y="1407845"/>
                </a:lnTo>
                <a:lnTo>
                  <a:pt x="8453764" y="7417578"/>
                </a:lnTo>
                <a:lnTo>
                  <a:pt x="1279175" y="7417578"/>
                </a:lnTo>
                <a:lnTo>
                  <a:pt x="0" y="6138404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方正兰亭细黑_GBK" panose="02000000000000000000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07054" y="1506991"/>
            <a:ext cx="5129893" cy="3844018"/>
          </a:xfrm>
        </p:spPr>
        <p:txBody>
          <a:bodyPr>
            <a:normAutofit/>
          </a:bodyPr>
          <a:lstStyle>
            <a:lvl1pPr algn="ctr">
              <a:defRPr sz="7200" b="1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713674"/>
            <a:ext cx="3511241" cy="1428161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713673"/>
            <a:ext cx="4283912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2313873"/>
            <a:ext cx="3511241" cy="3811588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2019/7/28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365125"/>
            <a:ext cx="681676" cy="5811838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7084832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2019/7/28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13" Type="http://schemas.openxmlformats.org/officeDocument/2006/relationships/tags" Target="../tags/tag160.xml"/><Relationship Id="rId18" Type="http://schemas.openxmlformats.org/officeDocument/2006/relationships/tags" Target="../tags/tag165.xml"/><Relationship Id="rId26" Type="http://schemas.openxmlformats.org/officeDocument/2006/relationships/tags" Target="../tags/tag173.xml"/><Relationship Id="rId39" Type="http://schemas.openxmlformats.org/officeDocument/2006/relationships/tags" Target="../tags/tag186.xml"/><Relationship Id="rId3" Type="http://schemas.openxmlformats.org/officeDocument/2006/relationships/tags" Target="../tags/tag150.xml"/><Relationship Id="rId21" Type="http://schemas.openxmlformats.org/officeDocument/2006/relationships/tags" Target="../tags/tag168.xml"/><Relationship Id="rId34" Type="http://schemas.openxmlformats.org/officeDocument/2006/relationships/tags" Target="../tags/tag181.xml"/><Relationship Id="rId42" Type="http://schemas.openxmlformats.org/officeDocument/2006/relationships/slideLayout" Target="../slideLayouts/slideLayout4.xml"/><Relationship Id="rId47" Type="http://schemas.openxmlformats.org/officeDocument/2006/relationships/slide" Target="slide13.xml"/><Relationship Id="rId7" Type="http://schemas.openxmlformats.org/officeDocument/2006/relationships/tags" Target="../tags/tag154.xml"/><Relationship Id="rId12" Type="http://schemas.openxmlformats.org/officeDocument/2006/relationships/tags" Target="../tags/tag159.xml"/><Relationship Id="rId17" Type="http://schemas.openxmlformats.org/officeDocument/2006/relationships/tags" Target="../tags/tag164.xml"/><Relationship Id="rId25" Type="http://schemas.openxmlformats.org/officeDocument/2006/relationships/tags" Target="../tags/tag172.xml"/><Relationship Id="rId33" Type="http://schemas.openxmlformats.org/officeDocument/2006/relationships/tags" Target="../tags/tag180.xml"/><Relationship Id="rId38" Type="http://schemas.openxmlformats.org/officeDocument/2006/relationships/tags" Target="../tags/tag185.xml"/><Relationship Id="rId46" Type="http://schemas.openxmlformats.org/officeDocument/2006/relationships/slide" Target="slide12.xml"/><Relationship Id="rId2" Type="http://schemas.openxmlformats.org/officeDocument/2006/relationships/tags" Target="../tags/tag149.xml"/><Relationship Id="rId16" Type="http://schemas.openxmlformats.org/officeDocument/2006/relationships/tags" Target="../tags/tag163.xml"/><Relationship Id="rId20" Type="http://schemas.openxmlformats.org/officeDocument/2006/relationships/tags" Target="../tags/tag167.xml"/><Relationship Id="rId29" Type="http://schemas.openxmlformats.org/officeDocument/2006/relationships/tags" Target="../tags/tag176.xml"/><Relationship Id="rId41" Type="http://schemas.openxmlformats.org/officeDocument/2006/relationships/tags" Target="../tags/tag188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tags" Target="../tags/tag158.xml"/><Relationship Id="rId24" Type="http://schemas.openxmlformats.org/officeDocument/2006/relationships/tags" Target="../tags/tag171.xml"/><Relationship Id="rId32" Type="http://schemas.openxmlformats.org/officeDocument/2006/relationships/tags" Target="../tags/tag179.xml"/><Relationship Id="rId37" Type="http://schemas.openxmlformats.org/officeDocument/2006/relationships/tags" Target="../tags/tag184.xml"/><Relationship Id="rId40" Type="http://schemas.openxmlformats.org/officeDocument/2006/relationships/tags" Target="../tags/tag187.xml"/><Relationship Id="rId45" Type="http://schemas.openxmlformats.org/officeDocument/2006/relationships/slide" Target="slide11.xml"/><Relationship Id="rId5" Type="http://schemas.openxmlformats.org/officeDocument/2006/relationships/tags" Target="../tags/tag152.xml"/><Relationship Id="rId15" Type="http://schemas.openxmlformats.org/officeDocument/2006/relationships/tags" Target="../tags/tag162.xml"/><Relationship Id="rId23" Type="http://schemas.openxmlformats.org/officeDocument/2006/relationships/tags" Target="../tags/tag170.xml"/><Relationship Id="rId28" Type="http://schemas.openxmlformats.org/officeDocument/2006/relationships/tags" Target="../tags/tag175.xml"/><Relationship Id="rId36" Type="http://schemas.openxmlformats.org/officeDocument/2006/relationships/tags" Target="../tags/tag183.xml"/><Relationship Id="rId10" Type="http://schemas.openxmlformats.org/officeDocument/2006/relationships/tags" Target="../tags/tag157.xml"/><Relationship Id="rId19" Type="http://schemas.openxmlformats.org/officeDocument/2006/relationships/tags" Target="../tags/tag166.xml"/><Relationship Id="rId31" Type="http://schemas.openxmlformats.org/officeDocument/2006/relationships/tags" Target="../tags/tag178.xml"/><Relationship Id="rId44" Type="http://schemas.openxmlformats.org/officeDocument/2006/relationships/slide" Target="slide10.xml"/><Relationship Id="rId4" Type="http://schemas.openxmlformats.org/officeDocument/2006/relationships/tags" Target="../tags/tag151.xml"/><Relationship Id="rId9" Type="http://schemas.openxmlformats.org/officeDocument/2006/relationships/tags" Target="../tags/tag156.xml"/><Relationship Id="rId14" Type="http://schemas.openxmlformats.org/officeDocument/2006/relationships/tags" Target="../tags/tag161.xml"/><Relationship Id="rId22" Type="http://schemas.openxmlformats.org/officeDocument/2006/relationships/tags" Target="../tags/tag169.xml"/><Relationship Id="rId27" Type="http://schemas.openxmlformats.org/officeDocument/2006/relationships/tags" Target="../tags/tag174.xml"/><Relationship Id="rId30" Type="http://schemas.openxmlformats.org/officeDocument/2006/relationships/tags" Target="../tags/tag177.xml"/><Relationship Id="rId35" Type="http://schemas.openxmlformats.org/officeDocument/2006/relationships/tags" Target="../tags/tag182.xml"/><Relationship Id="rId43" Type="http://schemas.openxmlformats.org/officeDocument/2006/relationships/notesSlide" Target="../notesSlides/notesSlide9.xml"/><Relationship Id="rId48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13" Type="http://schemas.openxmlformats.org/officeDocument/2006/relationships/tags" Target="../tags/tag201.xml"/><Relationship Id="rId18" Type="http://schemas.openxmlformats.org/officeDocument/2006/relationships/tags" Target="../tags/tag206.xml"/><Relationship Id="rId26" Type="http://schemas.openxmlformats.org/officeDocument/2006/relationships/slide" Target="slide11.xml"/><Relationship Id="rId3" Type="http://schemas.openxmlformats.org/officeDocument/2006/relationships/tags" Target="../tags/tag191.xml"/><Relationship Id="rId21" Type="http://schemas.openxmlformats.org/officeDocument/2006/relationships/tags" Target="../tags/tag209.xml"/><Relationship Id="rId7" Type="http://schemas.openxmlformats.org/officeDocument/2006/relationships/tags" Target="../tags/tag195.xml"/><Relationship Id="rId12" Type="http://schemas.openxmlformats.org/officeDocument/2006/relationships/tags" Target="../tags/tag200.xml"/><Relationship Id="rId17" Type="http://schemas.openxmlformats.org/officeDocument/2006/relationships/tags" Target="../tags/tag205.xml"/><Relationship Id="rId25" Type="http://schemas.openxmlformats.org/officeDocument/2006/relationships/slide" Target="slide10.xml"/><Relationship Id="rId2" Type="http://schemas.openxmlformats.org/officeDocument/2006/relationships/tags" Target="../tags/tag190.xml"/><Relationship Id="rId16" Type="http://schemas.openxmlformats.org/officeDocument/2006/relationships/tags" Target="../tags/tag204.xml"/><Relationship Id="rId20" Type="http://schemas.openxmlformats.org/officeDocument/2006/relationships/tags" Target="../tags/tag208.xml"/><Relationship Id="rId29" Type="http://schemas.openxmlformats.org/officeDocument/2006/relationships/slide" Target="slide9.xml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11" Type="http://schemas.openxmlformats.org/officeDocument/2006/relationships/tags" Target="../tags/tag199.xml"/><Relationship Id="rId24" Type="http://schemas.openxmlformats.org/officeDocument/2006/relationships/slideLayout" Target="../slideLayouts/slideLayout4.xml"/><Relationship Id="rId5" Type="http://schemas.openxmlformats.org/officeDocument/2006/relationships/tags" Target="../tags/tag193.xml"/><Relationship Id="rId15" Type="http://schemas.openxmlformats.org/officeDocument/2006/relationships/tags" Target="../tags/tag203.xml"/><Relationship Id="rId23" Type="http://schemas.openxmlformats.org/officeDocument/2006/relationships/tags" Target="../tags/tag211.xml"/><Relationship Id="rId28" Type="http://schemas.openxmlformats.org/officeDocument/2006/relationships/slide" Target="slide13.xml"/><Relationship Id="rId10" Type="http://schemas.openxmlformats.org/officeDocument/2006/relationships/tags" Target="../tags/tag198.xml"/><Relationship Id="rId19" Type="http://schemas.openxmlformats.org/officeDocument/2006/relationships/tags" Target="../tags/tag207.xml"/><Relationship Id="rId4" Type="http://schemas.openxmlformats.org/officeDocument/2006/relationships/tags" Target="../tags/tag192.xml"/><Relationship Id="rId9" Type="http://schemas.openxmlformats.org/officeDocument/2006/relationships/tags" Target="../tags/tag197.xml"/><Relationship Id="rId14" Type="http://schemas.openxmlformats.org/officeDocument/2006/relationships/tags" Target="../tags/tag202.xml"/><Relationship Id="rId22" Type="http://schemas.openxmlformats.org/officeDocument/2006/relationships/tags" Target="../tags/tag210.xml"/><Relationship Id="rId27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tags" Target="../tags/tag224.xml"/><Relationship Id="rId18" Type="http://schemas.openxmlformats.org/officeDocument/2006/relationships/slide" Target="slide11.xml"/><Relationship Id="rId26" Type="http://schemas.openxmlformats.org/officeDocument/2006/relationships/image" Target="../media/image17.png"/><Relationship Id="rId3" Type="http://schemas.openxmlformats.org/officeDocument/2006/relationships/tags" Target="../tags/tag214.xml"/><Relationship Id="rId21" Type="http://schemas.openxmlformats.org/officeDocument/2006/relationships/slide" Target="slide9.xml"/><Relationship Id="rId7" Type="http://schemas.openxmlformats.org/officeDocument/2006/relationships/tags" Target="../tags/tag218.xml"/><Relationship Id="rId12" Type="http://schemas.openxmlformats.org/officeDocument/2006/relationships/tags" Target="../tags/tag223.xml"/><Relationship Id="rId17" Type="http://schemas.openxmlformats.org/officeDocument/2006/relationships/slide" Target="slide10.xml"/><Relationship Id="rId25" Type="http://schemas.openxmlformats.org/officeDocument/2006/relationships/image" Target="../media/image16.svg"/><Relationship Id="rId2" Type="http://schemas.openxmlformats.org/officeDocument/2006/relationships/tags" Target="../tags/tag213.xml"/><Relationship Id="rId16" Type="http://schemas.openxmlformats.org/officeDocument/2006/relationships/notesSlide" Target="../notesSlides/notesSlide10.xml"/><Relationship Id="rId20" Type="http://schemas.openxmlformats.org/officeDocument/2006/relationships/slide" Target="slide13.xml"/><Relationship Id="rId29" Type="http://schemas.openxmlformats.org/officeDocument/2006/relationships/image" Target="../media/image20.svg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tags" Target="../tags/tag222.xml"/><Relationship Id="rId24" Type="http://schemas.openxmlformats.org/officeDocument/2006/relationships/image" Target="../media/image15.png"/><Relationship Id="rId5" Type="http://schemas.openxmlformats.org/officeDocument/2006/relationships/tags" Target="../tags/tag216.xml"/><Relationship Id="rId15" Type="http://schemas.openxmlformats.org/officeDocument/2006/relationships/slideLayout" Target="../slideLayouts/slideLayout4.xml"/><Relationship Id="rId23" Type="http://schemas.openxmlformats.org/officeDocument/2006/relationships/image" Target="../media/image14.svg"/><Relationship Id="rId28" Type="http://schemas.openxmlformats.org/officeDocument/2006/relationships/image" Target="../media/image19.png"/><Relationship Id="rId10" Type="http://schemas.openxmlformats.org/officeDocument/2006/relationships/tags" Target="../tags/tag221.xml"/><Relationship Id="rId19" Type="http://schemas.openxmlformats.org/officeDocument/2006/relationships/slide" Target="slide12.xml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4" Type="http://schemas.openxmlformats.org/officeDocument/2006/relationships/tags" Target="../tags/tag225.xml"/><Relationship Id="rId22" Type="http://schemas.openxmlformats.org/officeDocument/2006/relationships/image" Target="../media/image13.png"/><Relationship Id="rId27" Type="http://schemas.openxmlformats.org/officeDocument/2006/relationships/image" Target="../media/image18.svg"/><Relationship Id="rId30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tags" Target="../tags/tag238.xml"/><Relationship Id="rId18" Type="http://schemas.openxmlformats.org/officeDocument/2006/relationships/slide" Target="slide11.xml"/><Relationship Id="rId3" Type="http://schemas.openxmlformats.org/officeDocument/2006/relationships/tags" Target="../tags/tag228.xml"/><Relationship Id="rId21" Type="http://schemas.openxmlformats.org/officeDocument/2006/relationships/slide" Target="slide9.xml"/><Relationship Id="rId7" Type="http://schemas.openxmlformats.org/officeDocument/2006/relationships/tags" Target="../tags/tag232.xml"/><Relationship Id="rId12" Type="http://schemas.openxmlformats.org/officeDocument/2006/relationships/tags" Target="../tags/tag237.xml"/><Relationship Id="rId17" Type="http://schemas.openxmlformats.org/officeDocument/2006/relationships/slide" Target="slide10.xml"/><Relationship Id="rId2" Type="http://schemas.openxmlformats.org/officeDocument/2006/relationships/tags" Target="../tags/tag227.xml"/><Relationship Id="rId16" Type="http://schemas.openxmlformats.org/officeDocument/2006/relationships/notesSlide" Target="../notesSlides/notesSlide11.xml"/><Relationship Id="rId20" Type="http://schemas.openxmlformats.org/officeDocument/2006/relationships/slide" Target="slide13.xml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5" Type="http://schemas.openxmlformats.org/officeDocument/2006/relationships/tags" Target="../tags/tag230.xml"/><Relationship Id="rId15" Type="http://schemas.openxmlformats.org/officeDocument/2006/relationships/slideLayout" Target="../slideLayouts/slideLayout8.xml"/><Relationship Id="rId10" Type="http://schemas.openxmlformats.org/officeDocument/2006/relationships/tags" Target="../tags/tag235.xml"/><Relationship Id="rId19" Type="http://schemas.openxmlformats.org/officeDocument/2006/relationships/slide" Target="slide12.xml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tags" Target="../tags/tag239.xml"/><Relationship Id="rId2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tags" Target="../tags/tag252.xml"/><Relationship Id="rId18" Type="http://schemas.openxmlformats.org/officeDocument/2006/relationships/tags" Target="../tags/tag257.xml"/><Relationship Id="rId26" Type="http://schemas.openxmlformats.org/officeDocument/2006/relationships/tags" Target="../tags/tag265.xml"/><Relationship Id="rId3" Type="http://schemas.openxmlformats.org/officeDocument/2006/relationships/tags" Target="../tags/tag242.xml"/><Relationship Id="rId21" Type="http://schemas.openxmlformats.org/officeDocument/2006/relationships/tags" Target="../tags/tag260.xml"/><Relationship Id="rId34" Type="http://schemas.openxmlformats.org/officeDocument/2006/relationships/slide" Target="slide12.xml"/><Relationship Id="rId7" Type="http://schemas.openxmlformats.org/officeDocument/2006/relationships/tags" Target="../tags/tag246.xml"/><Relationship Id="rId12" Type="http://schemas.openxmlformats.org/officeDocument/2006/relationships/tags" Target="../tags/tag251.xml"/><Relationship Id="rId17" Type="http://schemas.openxmlformats.org/officeDocument/2006/relationships/tags" Target="../tags/tag256.xml"/><Relationship Id="rId25" Type="http://schemas.openxmlformats.org/officeDocument/2006/relationships/tags" Target="../tags/tag264.xml"/><Relationship Id="rId33" Type="http://schemas.openxmlformats.org/officeDocument/2006/relationships/slide" Target="slide11.xml"/><Relationship Id="rId2" Type="http://schemas.openxmlformats.org/officeDocument/2006/relationships/tags" Target="../tags/tag241.xml"/><Relationship Id="rId16" Type="http://schemas.openxmlformats.org/officeDocument/2006/relationships/tags" Target="../tags/tag255.xml"/><Relationship Id="rId20" Type="http://schemas.openxmlformats.org/officeDocument/2006/relationships/tags" Target="../tags/tag259.xml"/><Relationship Id="rId29" Type="http://schemas.openxmlformats.org/officeDocument/2006/relationships/tags" Target="../tags/tag268.xml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tags" Target="../tags/tag250.xml"/><Relationship Id="rId24" Type="http://schemas.openxmlformats.org/officeDocument/2006/relationships/tags" Target="../tags/tag263.xml"/><Relationship Id="rId32" Type="http://schemas.openxmlformats.org/officeDocument/2006/relationships/slide" Target="slide10.xml"/><Relationship Id="rId5" Type="http://schemas.openxmlformats.org/officeDocument/2006/relationships/tags" Target="../tags/tag244.xml"/><Relationship Id="rId15" Type="http://schemas.openxmlformats.org/officeDocument/2006/relationships/tags" Target="../tags/tag254.xml"/><Relationship Id="rId23" Type="http://schemas.openxmlformats.org/officeDocument/2006/relationships/tags" Target="../tags/tag262.xml"/><Relationship Id="rId28" Type="http://schemas.openxmlformats.org/officeDocument/2006/relationships/tags" Target="../tags/tag267.xml"/><Relationship Id="rId36" Type="http://schemas.openxmlformats.org/officeDocument/2006/relationships/slide" Target="slide9.xml"/><Relationship Id="rId10" Type="http://schemas.openxmlformats.org/officeDocument/2006/relationships/tags" Target="../tags/tag249.xml"/><Relationship Id="rId19" Type="http://schemas.openxmlformats.org/officeDocument/2006/relationships/tags" Target="../tags/tag258.xml"/><Relationship Id="rId31" Type="http://schemas.openxmlformats.org/officeDocument/2006/relationships/notesSlide" Target="../notesSlides/notesSlide12.xml"/><Relationship Id="rId4" Type="http://schemas.openxmlformats.org/officeDocument/2006/relationships/tags" Target="../tags/tag243.xml"/><Relationship Id="rId9" Type="http://schemas.openxmlformats.org/officeDocument/2006/relationships/tags" Target="../tags/tag248.xml"/><Relationship Id="rId14" Type="http://schemas.openxmlformats.org/officeDocument/2006/relationships/tags" Target="../tags/tag253.xml"/><Relationship Id="rId22" Type="http://schemas.openxmlformats.org/officeDocument/2006/relationships/tags" Target="../tags/tag261.xml"/><Relationship Id="rId27" Type="http://schemas.openxmlformats.org/officeDocument/2006/relationships/tags" Target="../tags/tag266.xml"/><Relationship Id="rId30" Type="http://schemas.openxmlformats.org/officeDocument/2006/relationships/slideLayout" Target="../slideLayouts/slideLayout8.xml"/><Relationship Id="rId35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76.xml"/><Relationship Id="rId13" Type="http://schemas.openxmlformats.org/officeDocument/2006/relationships/tags" Target="../tags/tag281.xml"/><Relationship Id="rId18" Type="http://schemas.openxmlformats.org/officeDocument/2006/relationships/slide" Target="slide11.xml"/><Relationship Id="rId3" Type="http://schemas.openxmlformats.org/officeDocument/2006/relationships/tags" Target="../tags/tag271.xml"/><Relationship Id="rId21" Type="http://schemas.openxmlformats.org/officeDocument/2006/relationships/slide" Target="slide9.xml"/><Relationship Id="rId7" Type="http://schemas.openxmlformats.org/officeDocument/2006/relationships/tags" Target="../tags/tag275.xml"/><Relationship Id="rId12" Type="http://schemas.openxmlformats.org/officeDocument/2006/relationships/tags" Target="../tags/tag280.xml"/><Relationship Id="rId17" Type="http://schemas.openxmlformats.org/officeDocument/2006/relationships/slide" Target="slide10.xml"/><Relationship Id="rId2" Type="http://schemas.openxmlformats.org/officeDocument/2006/relationships/tags" Target="../tags/tag270.xml"/><Relationship Id="rId16" Type="http://schemas.openxmlformats.org/officeDocument/2006/relationships/notesSlide" Target="../notesSlides/notesSlide13.xml"/><Relationship Id="rId20" Type="http://schemas.openxmlformats.org/officeDocument/2006/relationships/slide" Target="slide13.xml"/><Relationship Id="rId1" Type="http://schemas.openxmlformats.org/officeDocument/2006/relationships/tags" Target="../tags/tag269.xml"/><Relationship Id="rId6" Type="http://schemas.openxmlformats.org/officeDocument/2006/relationships/tags" Target="../tags/tag274.xml"/><Relationship Id="rId11" Type="http://schemas.openxmlformats.org/officeDocument/2006/relationships/tags" Target="../tags/tag279.xml"/><Relationship Id="rId5" Type="http://schemas.openxmlformats.org/officeDocument/2006/relationships/tags" Target="../tags/tag273.xml"/><Relationship Id="rId15" Type="http://schemas.openxmlformats.org/officeDocument/2006/relationships/slideLayout" Target="../slideLayouts/slideLayout8.xml"/><Relationship Id="rId23" Type="http://schemas.openxmlformats.org/officeDocument/2006/relationships/image" Target="../media/image24.png"/><Relationship Id="rId10" Type="http://schemas.openxmlformats.org/officeDocument/2006/relationships/tags" Target="../tags/tag278.xml"/><Relationship Id="rId19" Type="http://schemas.openxmlformats.org/officeDocument/2006/relationships/slide" Target="slide12.xml"/><Relationship Id="rId4" Type="http://schemas.openxmlformats.org/officeDocument/2006/relationships/tags" Target="../tags/tag272.xml"/><Relationship Id="rId9" Type="http://schemas.openxmlformats.org/officeDocument/2006/relationships/tags" Target="../tags/tag277.xml"/><Relationship Id="rId14" Type="http://schemas.openxmlformats.org/officeDocument/2006/relationships/tags" Target="../tags/tag282.xml"/><Relationship Id="rId2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90.xml"/><Relationship Id="rId13" Type="http://schemas.openxmlformats.org/officeDocument/2006/relationships/tags" Target="../tags/tag295.xml"/><Relationship Id="rId18" Type="http://schemas.openxmlformats.org/officeDocument/2006/relationships/slide" Target="slide11.xml"/><Relationship Id="rId3" Type="http://schemas.openxmlformats.org/officeDocument/2006/relationships/tags" Target="../tags/tag285.xml"/><Relationship Id="rId21" Type="http://schemas.openxmlformats.org/officeDocument/2006/relationships/slide" Target="slide9.xml"/><Relationship Id="rId7" Type="http://schemas.openxmlformats.org/officeDocument/2006/relationships/tags" Target="../tags/tag289.xml"/><Relationship Id="rId12" Type="http://schemas.openxmlformats.org/officeDocument/2006/relationships/tags" Target="../tags/tag294.xml"/><Relationship Id="rId17" Type="http://schemas.openxmlformats.org/officeDocument/2006/relationships/slide" Target="slide10.xml"/><Relationship Id="rId2" Type="http://schemas.openxmlformats.org/officeDocument/2006/relationships/tags" Target="../tags/tag284.xml"/><Relationship Id="rId16" Type="http://schemas.openxmlformats.org/officeDocument/2006/relationships/notesSlide" Target="../notesSlides/notesSlide14.xml"/><Relationship Id="rId20" Type="http://schemas.openxmlformats.org/officeDocument/2006/relationships/slide" Target="slide13.xml"/><Relationship Id="rId1" Type="http://schemas.openxmlformats.org/officeDocument/2006/relationships/tags" Target="../tags/tag283.xml"/><Relationship Id="rId6" Type="http://schemas.openxmlformats.org/officeDocument/2006/relationships/tags" Target="../tags/tag288.xml"/><Relationship Id="rId11" Type="http://schemas.openxmlformats.org/officeDocument/2006/relationships/tags" Target="../tags/tag293.xml"/><Relationship Id="rId5" Type="http://schemas.openxmlformats.org/officeDocument/2006/relationships/tags" Target="../tags/tag287.xml"/><Relationship Id="rId15" Type="http://schemas.openxmlformats.org/officeDocument/2006/relationships/slideLayout" Target="../slideLayouts/slideLayout8.xml"/><Relationship Id="rId10" Type="http://schemas.openxmlformats.org/officeDocument/2006/relationships/tags" Target="../tags/tag292.xml"/><Relationship Id="rId19" Type="http://schemas.openxmlformats.org/officeDocument/2006/relationships/slide" Target="slide12.xml"/><Relationship Id="rId4" Type="http://schemas.openxmlformats.org/officeDocument/2006/relationships/tags" Target="../tags/tag286.xml"/><Relationship Id="rId9" Type="http://schemas.openxmlformats.org/officeDocument/2006/relationships/tags" Target="../tags/tag291.xml"/><Relationship Id="rId14" Type="http://schemas.openxmlformats.org/officeDocument/2006/relationships/tags" Target="../tags/tag29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04.xml"/><Relationship Id="rId13" Type="http://schemas.openxmlformats.org/officeDocument/2006/relationships/tags" Target="../tags/tag309.xml"/><Relationship Id="rId18" Type="http://schemas.openxmlformats.org/officeDocument/2006/relationships/slide" Target="slide11.xml"/><Relationship Id="rId3" Type="http://schemas.openxmlformats.org/officeDocument/2006/relationships/tags" Target="../tags/tag299.xml"/><Relationship Id="rId21" Type="http://schemas.openxmlformats.org/officeDocument/2006/relationships/slide" Target="slide9.xml"/><Relationship Id="rId7" Type="http://schemas.openxmlformats.org/officeDocument/2006/relationships/tags" Target="../tags/tag303.xml"/><Relationship Id="rId12" Type="http://schemas.openxmlformats.org/officeDocument/2006/relationships/tags" Target="../tags/tag308.xml"/><Relationship Id="rId17" Type="http://schemas.openxmlformats.org/officeDocument/2006/relationships/slide" Target="slide10.xml"/><Relationship Id="rId2" Type="http://schemas.openxmlformats.org/officeDocument/2006/relationships/tags" Target="../tags/tag298.xml"/><Relationship Id="rId16" Type="http://schemas.openxmlformats.org/officeDocument/2006/relationships/notesSlide" Target="../notesSlides/notesSlide15.xml"/><Relationship Id="rId20" Type="http://schemas.openxmlformats.org/officeDocument/2006/relationships/slide" Target="slide13.xml"/><Relationship Id="rId1" Type="http://schemas.openxmlformats.org/officeDocument/2006/relationships/tags" Target="../tags/tag297.xml"/><Relationship Id="rId6" Type="http://schemas.openxmlformats.org/officeDocument/2006/relationships/tags" Target="../tags/tag302.xml"/><Relationship Id="rId11" Type="http://schemas.openxmlformats.org/officeDocument/2006/relationships/tags" Target="../tags/tag307.xml"/><Relationship Id="rId5" Type="http://schemas.openxmlformats.org/officeDocument/2006/relationships/tags" Target="../tags/tag301.xml"/><Relationship Id="rId15" Type="http://schemas.openxmlformats.org/officeDocument/2006/relationships/slideLayout" Target="../slideLayouts/slideLayout8.xml"/><Relationship Id="rId10" Type="http://schemas.openxmlformats.org/officeDocument/2006/relationships/tags" Target="../tags/tag306.xml"/><Relationship Id="rId19" Type="http://schemas.openxmlformats.org/officeDocument/2006/relationships/slide" Target="slide12.xml"/><Relationship Id="rId4" Type="http://schemas.openxmlformats.org/officeDocument/2006/relationships/tags" Target="../tags/tag300.xml"/><Relationship Id="rId9" Type="http://schemas.openxmlformats.org/officeDocument/2006/relationships/tags" Target="../tags/tag305.xml"/><Relationship Id="rId14" Type="http://schemas.openxmlformats.org/officeDocument/2006/relationships/tags" Target="../tags/tag3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13" Type="http://schemas.openxmlformats.org/officeDocument/2006/relationships/tags" Target="../tags/tag323.xml"/><Relationship Id="rId18" Type="http://schemas.openxmlformats.org/officeDocument/2006/relationships/slide" Target="slide11.xml"/><Relationship Id="rId3" Type="http://schemas.openxmlformats.org/officeDocument/2006/relationships/tags" Target="../tags/tag313.xml"/><Relationship Id="rId21" Type="http://schemas.openxmlformats.org/officeDocument/2006/relationships/slide" Target="slide9.xml"/><Relationship Id="rId7" Type="http://schemas.openxmlformats.org/officeDocument/2006/relationships/tags" Target="../tags/tag317.xml"/><Relationship Id="rId12" Type="http://schemas.openxmlformats.org/officeDocument/2006/relationships/tags" Target="../tags/tag322.xml"/><Relationship Id="rId17" Type="http://schemas.openxmlformats.org/officeDocument/2006/relationships/slide" Target="slide10.xml"/><Relationship Id="rId2" Type="http://schemas.openxmlformats.org/officeDocument/2006/relationships/tags" Target="../tags/tag312.xml"/><Relationship Id="rId16" Type="http://schemas.openxmlformats.org/officeDocument/2006/relationships/notesSlide" Target="../notesSlides/notesSlide16.xml"/><Relationship Id="rId20" Type="http://schemas.openxmlformats.org/officeDocument/2006/relationships/slide" Target="slide13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tags" Target="../tags/tag321.xml"/><Relationship Id="rId5" Type="http://schemas.openxmlformats.org/officeDocument/2006/relationships/tags" Target="../tags/tag315.xml"/><Relationship Id="rId15" Type="http://schemas.openxmlformats.org/officeDocument/2006/relationships/slideLayout" Target="../slideLayouts/slideLayout8.xml"/><Relationship Id="rId23" Type="http://schemas.openxmlformats.org/officeDocument/2006/relationships/image" Target="../media/image26.png"/><Relationship Id="rId10" Type="http://schemas.openxmlformats.org/officeDocument/2006/relationships/tags" Target="../tags/tag320.xml"/><Relationship Id="rId19" Type="http://schemas.openxmlformats.org/officeDocument/2006/relationships/slide" Target="slide12.xml"/><Relationship Id="rId4" Type="http://schemas.openxmlformats.org/officeDocument/2006/relationships/tags" Target="../tags/tag314.xml"/><Relationship Id="rId9" Type="http://schemas.openxmlformats.org/officeDocument/2006/relationships/tags" Target="../tags/tag319.xml"/><Relationship Id="rId14" Type="http://schemas.openxmlformats.org/officeDocument/2006/relationships/tags" Target="../tags/tag324.xml"/><Relationship Id="rId2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32.xml"/><Relationship Id="rId13" Type="http://schemas.openxmlformats.org/officeDocument/2006/relationships/tags" Target="../tags/tag337.xml"/><Relationship Id="rId18" Type="http://schemas.openxmlformats.org/officeDocument/2006/relationships/slide" Target="slide11.xml"/><Relationship Id="rId3" Type="http://schemas.openxmlformats.org/officeDocument/2006/relationships/tags" Target="../tags/tag327.xml"/><Relationship Id="rId21" Type="http://schemas.openxmlformats.org/officeDocument/2006/relationships/slide" Target="slide9.xml"/><Relationship Id="rId7" Type="http://schemas.openxmlformats.org/officeDocument/2006/relationships/tags" Target="../tags/tag331.xml"/><Relationship Id="rId12" Type="http://schemas.openxmlformats.org/officeDocument/2006/relationships/tags" Target="../tags/tag336.xml"/><Relationship Id="rId17" Type="http://schemas.openxmlformats.org/officeDocument/2006/relationships/slide" Target="slide10.xml"/><Relationship Id="rId2" Type="http://schemas.openxmlformats.org/officeDocument/2006/relationships/tags" Target="../tags/tag326.xml"/><Relationship Id="rId16" Type="http://schemas.openxmlformats.org/officeDocument/2006/relationships/notesSlide" Target="../notesSlides/notesSlide17.xml"/><Relationship Id="rId20" Type="http://schemas.openxmlformats.org/officeDocument/2006/relationships/slide" Target="slide13.xml"/><Relationship Id="rId1" Type="http://schemas.openxmlformats.org/officeDocument/2006/relationships/tags" Target="../tags/tag325.xml"/><Relationship Id="rId6" Type="http://schemas.openxmlformats.org/officeDocument/2006/relationships/tags" Target="../tags/tag330.xml"/><Relationship Id="rId11" Type="http://schemas.openxmlformats.org/officeDocument/2006/relationships/tags" Target="../tags/tag335.xml"/><Relationship Id="rId5" Type="http://schemas.openxmlformats.org/officeDocument/2006/relationships/tags" Target="../tags/tag329.xml"/><Relationship Id="rId15" Type="http://schemas.openxmlformats.org/officeDocument/2006/relationships/slideLayout" Target="../slideLayouts/slideLayout8.xml"/><Relationship Id="rId10" Type="http://schemas.openxmlformats.org/officeDocument/2006/relationships/tags" Target="../tags/tag334.xml"/><Relationship Id="rId19" Type="http://schemas.openxmlformats.org/officeDocument/2006/relationships/slide" Target="slide12.xml"/><Relationship Id="rId4" Type="http://schemas.openxmlformats.org/officeDocument/2006/relationships/tags" Target="../tags/tag328.xml"/><Relationship Id="rId9" Type="http://schemas.openxmlformats.org/officeDocument/2006/relationships/tags" Target="../tags/tag333.xml"/><Relationship Id="rId14" Type="http://schemas.openxmlformats.org/officeDocument/2006/relationships/tags" Target="../tags/tag338.xml"/><Relationship Id="rId2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46.xml"/><Relationship Id="rId13" Type="http://schemas.openxmlformats.org/officeDocument/2006/relationships/tags" Target="../tags/tag351.xml"/><Relationship Id="rId18" Type="http://schemas.openxmlformats.org/officeDocument/2006/relationships/slide" Target="slide11.xml"/><Relationship Id="rId3" Type="http://schemas.openxmlformats.org/officeDocument/2006/relationships/tags" Target="../tags/tag341.xml"/><Relationship Id="rId21" Type="http://schemas.openxmlformats.org/officeDocument/2006/relationships/slide" Target="slide9.xml"/><Relationship Id="rId7" Type="http://schemas.openxmlformats.org/officeDocument/2006/relationships/tags" Target="../tags/tag345.xml"/><Relationship Id="rId12" Type="http://schemas.openxmlformats.org/officeDocument/2006/relationships/tags" Target="../tags/tag350.xml"/><Relationship Id="rId17" Type="http://schemas.openxmlformats.org/officeDocument/2006/relationships/slide" Target="slide10.xml"/><Relationship Id="rId2" Type="http://schemas.openxmlformats.org/officeDocument/2006/relationships/tags" Target="../tags/tag340.xml"/><Relationship Id="rId16" Type="http://schemas.openxmlformats.org/officeDocument/2006/relationships/notesSlide" Target="../notesSlides/notesSlide18.xml"/><Relationship Id="rId20" Type="http://schemas.openxmlformats.org/officeDocument/2006/relationships/slide" Target="slide13.xml"/><Relationship Id="rId1" Type="http://schemas.openxmlformats.org/officeDocument/2006/relationships/tags" Target="../tags/tag339.xml"/><Relationship Id="rId6" Type="http://schemas.openxmlformats.org/officeDocument/2006/relationships/tags" Target="../tags/tag344.xml"/><Relationship Id="rId11" Type="http://schemas.openxmlformats.org/officeDocument/2006/relationships/tags" Target="../tags/tag349.xml"/><Relationship Id="rId5" Type="http://schemas.openxmlformats.org/officeDocument/2006/relationships/tags" Target="../tags/tag343.xml"/><Relationship Id="rId15" Type="http://schemas.openxmlformats.org/officeDocument/2006/relationships/slideLayout" Target="../slideLayouts/slideLayout8.xml"/><Relationship Id="rId10" Type="http://schemas.openxmlformats.org/officeDocument/2006/relationships/tags" Target="../tags/tag348.xml"/><Relationship Id="rId19" Type="http://schemas.openxmlformats.org/officeDocument/2006/relationships/slide" Target="slide12.xml"/><Relationship Id="rId4" Type="http://schemas.openxmlformats.org/officeDocument/2006/relationships/tags" Target="../tags/tag342.xml"/><Relationship Id="rId9" Type="http://schemas.openxmlformats.org/officeDocument/2006/relationships/tags" Target="../tags/tag347.xml"/><Relationship Id="rId14" Type="http://schemas.openxmlformats.org/officeDocument/2006/relationships/tags" Target="../tags/tag352.xml"/><Relationship Id="rId22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60.xml"/><Relationship Id="rId13" Type="http://schemas.openxmlformats.org/officeDocument/2006/relationships/tags" Target="../tags/tag365.xml"/><Relationship Id="rId18" Type="http://schemas.openxmlformats.org/officeDocument/2006/relationships/slide" Target="slide11.xml"/><Relationship Id="rId3" Type="http://schemas.openxmlformats.org/officeDocument/2006/relationships/tags" Target="../tags/tag355.xml"/><Relationship Id="rId21" Type="http://schemas.openxmlformats.org/officeDocument/2006/relationships/slide" Target="slide9.xml"/><Relationship Id="rId7" Type="http://schemas.openxmlformats.org/officeDocument/2006/relationships/tags" Target="../tags/tag359.xml"/><Relationship Id="rId12" Type="http://schemas.openxmlformats.org/officeDocument/2006/relationships/tags" Target="../tags/tag364.xml"/><Relationship Id="rId17" Type="http://schemas.openxmlformats.org/officeDocument/2006/relationships/slide" Target="slide10.xml"/><Relationship Id="rId2" Type="http://schemas.openxmlformats.org/officeDocument/2006/relationships/tags" Target="../tags/tag354.xml"/><Relationship Id="rId16" Type="http://schemas.openxmlformats.org/officeDocument/2006/relationships/notesSlide" Target="../notesSlides/notesSlide19.xml"/><Relationship Id="rId20" Type="http://schemas.openxmlformats.org/officeDocument/2006/relationships/slide" Target="slide13.xml"/><Relationship Id="rId1" Type="http://schemas.openxmlformats.org/officeDocument/2006/relationships/tags" Target="../tags/tag353.xml"/><Relationship Id="rId6" Type="http://schemas.openxmlformats.org/officeDocument/2006/relationships/tags" Target="../tags/tag358.xml"/><Relationship Id="rId11" Type="http://schemas.openxmlformats.org/officeDocument/2006/relationships/tags" Target="../tags/tag363.xml"/><Relationship Id="rId5" Type="http://schemas.openxmlformats.org/officeDocument/2006/relationships/tags" Target="../tags/tag357.xml"/><Relationship Id="rId15" Type="http://schemas.openxmlformats.org/officeDocument/2006/relationships/slideLayout" Target="../slideLayouts/slideLayout8.xml"/><Relationship Id="rId10" Type="http://schemas.openxmlformats.org/officeDocument/2006/relationships/tags" Target="../tags/tag362.xml"/><Relationship Id="rId19" Type="http://schemas.openxmlformats.org/officeDocument/2006/relationships/slide" Target="slide12.xml"/><Relationship Id="rId4" Type="http://schemas.openxmlformats.org/officeDocument/2006/relationships/tags" Target="../tags/tag356.xml"/><Relationship Id="rId9" Type="http://schemas.openxmlformats.org/officeDocument/2006/relationships/tags" Target="../tags/tag361.xml"/><Relationship Id="rId14" Type="http://schemas.openxmlformats.org/officeDocument/2006/relationships/tags" Target="../tags/tag366.xml"/><Relationship Id="rId22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74.xml"/><Relationship Id="rId13" Type="http://schemas.openxmlformats.org/officeDocument/2006/relationships/tags" Target="../tags/tag379.xml"/><Relationship Id="rId18" Type="http://schemas.openxmlformats.org/officeDocument/2006/relationships/slide" Target="slide11.xml"/><Relationship Id="rId3" Type="http://schemas.openxmlformats.org/officeDocument/2006/relationships/tags" Target="../tags/tag369.xml"/><Relationship Id="rId21" Type="http://schemas.openxmlformats.org/officeDocument/2006/relationships/slide" Target="slide9.xml"/><Relationship Id="rId7" Type="http://schemas.openxmlformats.org/officeDocument/2006/relationships/tags" Target="../tags/tag373.xml"/><Relationship Id="rId12" Type="http://schemas.openxmlformats.org/officeDocument/2006/relationships/tags" Target="../tags/tag378.xml"/><Relationship Id="rId17" Type="http://schemas.openxmlformats.org/officeDocument/2006/relationships/slide" Target="slide10.xml"/><Relationship Id="rId2" Type="http://schemas.openxmlformats.org/officeDocument/2006/relationships/tags" Target="../tags/tag368.xml"/><Relationship Id="rId16" Type="http://schemas.openxmlformats.org/officeDocument/2006/relationships/notesSlide" Target="../notesSlides/notesSlide20.xml"/><Relationship Id="rId20" Type="http://schemas.openxmlformats.org/officeDocument/2006/relationships/slide" Target="slide13.xml"/><Relationship Id="rId1" Type="http://schemas.openxmlformats.org/officeDocument/2006/relationships/tags" Target="../tags/tag367.xml"/><Relationship Id="rId6" Type="http://schemas.openxmlformats.org/officeDocument/2006/relationships/tags" Target="../tags/tag372.xml"/><Relationship Id="rId11" Type="http://schemas.openxmlformats.org/officeDocument/2006/relationships/tags" Target="../tags/tag377.xml"/><Relationship Id="rId5" Type="http://schemas.openxmlformats.org/officeDocument/2006/relationships/tags" Target="../tags/tag371.xml"/><Relationship Id="rId15" Type="http://schemas.openxmlformats.org/officeDocument/2006/relationships/slideLayout" Target="../slideLayouts/slideLayout8.xml"/><Relationship Id="rId10" Type="http://schemas.openxmlformats.org/officeDocument/2006/relationships/tags" Target="../tags/tag376.xml"/><Relationship Id="rId19" Type="http://schemas.openxmlformats.org/officeDocument/2006/relationships/slide" Target="slide12.xml"/><Relationship Id="rId4" Type="http://schemas.openxmlformats.org/officeDocument/2006/relationships/tags" Target="../tags/tag370.xml"/><Relationship Id="rId9" Type="http://schemas.openxmlformats.org/officeDocument/2006/relationships/tags" Target="../tags/tag375.xml"/><Relationship Id="rId14" Type="http://schemas.openxmlformats.org/officeDocument/2006/relationships/tags" Target="../tags/tag380.xml"/><Relationship Id="rId22" Type="http://schemas.openxmlformats.org/officeDocument/2006/relationships/image" Target="../media/image3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88.xml"/><Relationship Id="rId13" Type="http://schemas.openxmlformats.org/officeDocument/2006/relationships/tags" Target="../tags/tag393.xml"/><Relationship Id="rId18" Type="http://schemas.openxmlformats.org/officeDocument/2006/relationships/slide" Target="slide11.xml"/><Relationship Id="rId3" Type="http://schemas.openxmlformats.org/officeDocument/2006/relationships/tags" Target="../tags/tag383.xml"/><Relationship Id="rId21" Type="http://schemas.openxmlformats.org/officeDocument/2006/relationships/slide" Target="slide9.xml"/><Relationship Id="rId7" Type="http://schemas.openxmlformats.org/officeDocument/2006/relationships/tags" Target="../tags/tag387.xml"/><Relationship Id="rId12" Type="http://schemas.openxmlformats.org/officeDocument/2006/relationships/tags" Target="../tags/tag392.xml"/><Relationship Id="rId17" Type="http://schemas.openxmlformats.org/officeDocument/2006/relationships/slide" Target="slide10.xml"/><Relationship Id="rId2" Type="http://schemas.openxmlformats.org/officeDocument/2006/relationships/tags" Target="../tags/tag382.xml"/><Relationship Id="rId16" Type="http://schemas.openxmlformats.org/officeDocument/2006/relationships/notesSlide" Target="../notesSlides/notesSlide21.xml"/><Relationship Id="rId20" Type="http://schemas.openxmlformats.org/officeDocument/2006/relationships/slide" Target="slide13.xml"/><Relationship Id="rId1" Type="http://schemas.openxmlformats.org/officeDocument/2006/relationships/tags" Target="../tags/tag381.xml"/><Relationship Id="rId6" Type="http://schemas.openxmlformats.org/officeDocument/2006/relationships/tags" Target="../tags/tag386.xml"/><Relationship Id="rId11" Type="http://schemas.openxmlformats.org/officeDocument/2006/relationships/tags" Target="../tags/tag391.xml"/><Relationship Id="rId5" Type="http://schemas.openxmlformats.org/officeDocument/2006/relationships/tags" Target="../tags/tag385.xml"/><Relationship Id="rId15" Type="http://schemas.openxmlformats.org/officeDocument/2006/relationships/slideLayout" Target="../slideLayouts/slideLayout8.xml"/><Relationship Id="rId23" Type="http://schemas.openxmlformats.org/officeDocument/2006/relationships/image" Target="../media/image32.png"/><Relationship Id="rId10" Type="http://schemas.openxmlformats.org/officeDocument/2006/relationships/tags" Target="../tags/tag390.xml"/><Relationship Id="rId19" Type="http://schemas.openxmlformats.org/officeDocument/2006/relationships/slide" Target="slide12.xml"/><Relationship Id="rId4" Type="http://schemas.openxmlformats.org/officeDocument/2006/relationships/tags" Target="../tags/tag384.xml"/><Relationship Id="rId9" Type="http://schemas.openxmlformats.org/officeDocument/2006/relationships/tags" Target="../tags/tag389.xml"/><Relationship Id="rId14" Type="http://schemas.openxmlformats.org/officeDocument/2006/relationships/tags" Target="../tags/tag394.xml"/><Relationship Id="rId22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403.xml"/><Relationship Id="rId3" Type="http://schemas.openxmlformats.org/officeDocument/2006/relationships/tags" Target="../tags/tag398.xml"/><Relationship Id="rId7" Type="http://schemas.openxmlformats.org/officeDocument/2006/relationships/tags" Target="../tags/tag402.xml"/><Relationship Id="rId2" Type="http://schemas.openxmlformats.org/officeDocument/2006/relationships/tags" Target="../tags/tag397.xml"/><Relationship Id="rId1" Type="http://schemas.openxmlformats.org/officeDocument/2006/relationships/tags" Target="../tags/tag396.xml"/><Relationship Id="rId6" Type="http://schemas.openxmlformats.org/officeDocument/2006/relationships/tags" Target="../tags/tag401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00.xml"/><Relationship Id="rId10" Type="http://schemas.openxmlformats.org/officeDocument/2006/relationships/tags" Target="../tags/tag405.xml"/><Relationship Id="rId4" Type="http://schemas.openxmlformats.org/officeDocument/2006/relationships/tags" Target="../tags/tag399.xml"/><Relationship Id="rId9" Type="http://schemas.openxmlformats.org/officeDocument/2006/relationships/tags" Target="../tags/tag40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08.xml"/><Relationship Id="rId2" Type="http://schemas.openxmlformats.org/officeDocument/2006/relationships/tags" Target="../tags/tag407.xml"/><Relationship Id="rId1" Type="http://schemas.openxmlformats.org/officeDocument/2006/relationships/tags" Target="../tags/tag40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0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412.xml"/><Relationship Id="rId2" Type="http://schemas.openxmlformats.org/officeDocument/2006/relationships/tags" Target="../tags/tag411.xml"/><Relationship Id="rId1" Type="http://schemas.openxmlformats.org/officeDocument/2006/relationships/tags" Target="../tags/tag41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416.xml"/><Relationship Id="rId2" Type="http://schemas.openxmlformats.org/officeDocument/2006/relationships/tags" Target="../tags/tag415.xml"/><Relationship Id="rId1" Type="http://schemas.openxmlformats.org/officeDocument/2006/relationships/tags" Target="../tags/tag414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8.xml"/><Relationship Id="rId1" Type="http://schemas.openxmlformats.org/officeDocument/2006/relationships/tags" Target="../tags/tag417.xml"/><Relationship Id="rId4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0.xml"/><Relationship Id="rId1" Type="http://schemas.openxmlformats.org/officeDocument/2006/relationships/tags" Target="../tags/tag419.xml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2.xml"/><Relationship Id="rId1" Type="http://schemas.openxmlformats.org/officeDocument/2006/relationships/tags" Target="../tags/tag42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4.xml"/><Relationship Id="rId1" Type="http://schemas.openxmlformats.org/officeDocument/2006/relationships/tags" Target="../tags/tag423.xml"/><Relationship Id="rId5" Type="http://schemas.openxmlformats.org/officeDocument/2006/relationships/image" Target="../media/image36.png"/><Relationship Id="rId4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434.xml"/><Relationship Id="rId13" Type="http://schemas.openxmlformats.org/officeDocument/2006/relationships/tags" Target="../tags/tag439.xml"/><Relationship Id="rId18" Type="http://schemas.openxmlformats.org/officeDocument/2006/relationships/tags" Target="../tags/tag444.xml"/><Relationship Id="rId3" Type="http://schemas.openxmlformats.org/officeDocument/2006/relationships/tags" Target="../tags/tag429.xml"/><Relationship Id="rId21" Type="http://schemas.openxmlformats.org/officeDocument/2006/relationships/slide" Target="slide10.xml"/><Relationship Id="rId7" Type="http://schemas.openxmlformats.org/officeDocument/2006/relationships/tags" Target="../tags/tag433.xml"/><Relationship Id="rId12" Type="http://schemas.openxmlformats.org/officeDocument/2006/relationships/tags" Target="../tags/tag438.xml"/><Relationship Id="rId17" Type="http://schemas.openxmlformats.org/officeDocument/2006/relationships/tags" Target="../tags/tag443.xml"/><Relationship Id="rId2" Type="http://schemas.openxmlformats.org/officeDocument/2006/relationships/tags" Target="../tags/tag428.xml"/><Relationship Id="rId16" Type="http://schemas.openxmlformats.org/officeDocument/2006/relationships/tags" Target="../tags/tag442.xml"/><Relationship Id="rId20" Type="http://schemas.openxmlformats.org/officeDocument/2006/relationships/notesSlide" Target="../notesSlides/notesSlide28.xml"/><Relationship Id="rId1" Type="http://schemas.openxmlformats.org/officeDocument/2006/relationships/tags" Target="../tags/tag427.xml"/><Relationship Id="rId6" Type="http://schemas.openxmlformats.org/officeDocument/2006/relationships/tags" Target="../tags/tag432.xml"/><Relationship Id="rId11" Type="http://schemas.openxmlformats.org/officeDocument/2006/relationships/tags" Target="../tags/tag437.xml"/><Relationship Id="rId5" Type="http://schemas.openxmlformats.org/officeDocument/2006/relationships/tags" Target="../tags/tag431.xml"/><Relationship Id="rId15" Type="http://schemas.openxmlformats.org/officeDocument/2006/relationships/tags" Target="../tags/tag441.xml"/><Relationship Id="rId10" Type="http://schemas.openxmlformats.org/officeDocument/2006/relationships/tags" Target="../tags/tag436.xml"/><Relationship Id="rId19" Type="http://schemas.openxmlformats.org/officeDocument/2006/relationships/slideLayout" Target="../slideLayouts/slideLayout8.xml"/><Relationship Id="rId4" Type="http://schemas.openxmlformats.org/officeDocument/2006/relationships/tags" Target="../tags/tag430.xml"/><Relationship Id="rId9" Type="http://schemas.openxmlformats.org/officeDocument/2006/relationships/tags" Target="../tags/tag435.xml"/><Relationship Id="rId14" Type="http://schemas.openxmlformats.org/officeDocument/2006/relationships/tags" Target="../tags/tag44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452.xml"/><Relationship Id="rId13" Type="http://schemas.openxmlformats.org/officeDocument/2006/relationships/tags" Target="../tags/tag457.xml"/><Relationship Id="rId3" Type="http://schemas.openxmlformats.org/officeDocument/2006/relationships/tags" Target="../tags/tag447.xml"/><Relationship Id="rId7" Type="http://schemas.openxmlformats.org/officeDocument/2006/relationships/tags" Target="../tags/tag451.xml"/><Relationship Id="rId12" Type="http://schemas.openxmlformats.org/officeDocument/2006/relationships/tags" Target="../tags/tag456.xml"/><Relationship Id="rId2" Type="http://schemas.openxmlformats.org/officeDocument/2006/relationships/tags" Target="../tags/tag446.xml"/><Relationship Id="rId1" Type="http://schemas.openxmlformats.org/officeDocument/2006/relationships/tags" Target="../tags/tag445.xml"/><Relationship Id="rId6" Type="http://schemas.openxmlformats.org/officeDocument/2006/relationships/tags" Target="../tags/tag450.xml"/><Relationship Id="rId11" Type="http://schemas.openxmlformats.org/officeDocument/2006/relationships/tags" Target="../tags/tag455.xml"/><Relationship Id="rId5" Type="http://schemas.openxmlformats.org/officeDocument/2006/relationships/tags" Target="../tags/tag449.xml"/><Relationship Id="rId10" Type="http://schemas.openxmlformats.org/officeDocument/2006/relationships/tags" Target="../tags/tag454.xml"/><Relationship Id="rId4" Type="http://schemas.openxmlformats.org/officeDocument/2006/relationships/tags" Target="../tags/tag448.xml"/><Relationship Id="rId9" Type="http://schemas.openxmlformats.org/officeDocument/2006/relationships/tags" Target="../tags/tag453.xml"/><Relationship Id="rId14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tags" Target="../tags/tag43.xml"/><Relationship Id="rId39" Type="http://schemas.openxmlformats.org/officeDocument/2006/relationships/image" Target="../media/image3.png"/><Relationship Id="rId3" Type="http://schemas.openxmlformats.org/officeDocument/2006/relationships/tags" Target="../tags/tag20.xml"/><Relationship Id="rId21" Type="http://schemas.openxmlformats.org/officeDocument/2006/relationships/tags" Target="../tags/tag38.xml"/><Relationship Id="rId34" Type="http://schemas.openxmlformats.org/officeDocument/2006/relationships/tags" Target="../tags/tag51.xml"/><Relationship Id="rId42" Type="http://schemas.openxmlformats.org/officeDocument/2006/relationships/image" Target="../media/image6.svg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tags" Target="../tags/tag42.xml"/><Relationship Id="rId33" Type="http://schemas.openxmlformats.org/officeDocument/2006/relationships/tags" Target="../tags/tag50.xml"/><Relationship Id="rId38" Type="http://schemas.openxmlformats.org/officeDocument/2006/relationships/image" Target="../media/image2.png"/><Relationship Id="rId46" Type="http://schemas.openxmlformats.org/officeDocument/2006/relationships/image" Target="../media/image10.svg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29" Type="http://schemas.openxmlformats.org/officeDocument/2006/relationships/tags" Target="../tags/tag46.xml"/><Relationship Id="rId41" Type="http://schemas.openxmlformats.org/officeDocument/2006/relationships/image" Target="../media/image5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tags" Target="../tags/tag41.xml"/><Relationship Id="rId32" Type="http://schemas.openxmlformats.org/officeDocument/2006/relationships/tags" Target="../tags/tag49.xml"/><Relationship Id="rId37" Type="http://schemas.openxmlformats.org/officeDocument/2006/relationships/notesSlide" Target="../notesSlides/notesSlide4.xml"/><Relationship Id="rId40" Type="http://schemas.openxmlformats.org/officeDocument/2006/relationships/image" Target="../media/image4.png"/><Relationship Id="rId45" Type="http://schemas.openxmlformats.org/officeDocument/2006/relationships/image" Target="../media/image9.png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tags" Target="../tags/tag40.xml"/><Relationship Id="rId28" Type="http://schemas.openxmlformats.org/officeDocument/2006/relationships/tags" Target="../tags/tag45.xml"/><Relationship Id="rId36" Type="http://schemas.openxmlformats.org/officeDocument/2006/relationships/slideLayout" Target="../slideLayouts/slideLayout7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31" Type="http://schemas.openxmlformats.org/officeDocument/2006/relationships/tags" Target="../tags/tag48.xml"/><Relationship Id="rId44" Type="http://schemas.openxmlformats.org/officeDocument/2006/relationships/image" Target="../media/image8.sv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Relationship Id="rId27" Type="http://schemas.openxmlformats.org/officeDocument/2006/relationships/tags" Target="../tags/tag44.xml"/><Relationship Id="rId30" Type="http://schemas.openxmlformats.org/officeDocument/2006/relationships/tags" Target="../tags/tag47.xml"/><Relationship Id="rId35" Type="http://schemas.openxmlformats.org/officeDocument/2006/relationships/tags" Target="../tags/tag52.xml"/><Relationship Id="rId43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2.xml"/><Relationship Id="rId1" Type="http://schemas.openxmlformats.org/officeDocument/2006/relationships/tags" Target="../tags/tag461.xml"/><Relationship Id="rId4" Type="http://schemas.openxmlformats.org/officeDocument/2006/relationships/notesSlide" Target="../notesSlides/notesSlide3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notesSlide" Target="../notesSlides/notesSlide5.xml"/><Relationship Id="rId2" Type="http://schemas.openxmlformats.org/officeDocument/2006/relationships/tags" Target="../tags/tag54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1" Type="http://schemas.openxmlformats.org/officeDocument/2006/relationships/tags" Target="../tags/tag88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5" Type="http://schemas.openxmlformats.org/officeDocument/2006/relationships/tags" Target="../tags/tag92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20" Type="http://schemas.openxmlformats.org/officeDocument/2006/relationships/tags" Target="../tags/tag87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24" Type="http://schemas.openxmlformats.org/officeDocument/2006/relationships/tags" Target="../tags/tag91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23" Type="http://schemas.openxmlformats.org/officeDocument/2006/relationships/tags" Target="../tags/tag90.xml"/><Relationship Id="rId10" Type="http://schemas.openxmlformats.org/officeDocument/2006/relationships/tags" Target="../tags/tag77.xml"/><Relationship Id="rId19" Type="http://schemas.openxmlformats.org/officeDocument/2006/relationships/tags" Target="../tags/tag86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Relationship Id="rId22" Type="http://schemas.openxmlformats.org/officeDocument/2006/relationships/tags" Target="../tags/tag89.xml"/><Relationship Id="rId2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slide" Target="slide11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slide" Target="slide10.xml"/><Relationship Id="rId2" Type="http://schemas.openxmlformats.org/officeDocument/2006/relationships/tags" Target="../tags/tag95.xml"/><Relationship Id="rId16" Type="http://schemas.openxmlformats.org/officeDocument/2006/relationships/slide" Target="slide9.xml"/><Relationship Id="rId20" Type="http://schemas.openxmlformats.org/officeDocument/2006/relationships/slide" Target="slide13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03.xml"/><Relationship Id="rId19" Type="http://schemas.openxmlformats.org/officeDocument/2006/relationships/slide" Target="slide12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26" Type="http://schemas.openxmlformats.org/officeDocument/2006/relationships/tags" Target="../tags/tag133.xml"/><Relationship Id="rId39" Type="http://schemas.openxmlformats.org/officeDocument/2006/relationships/tags" Target="../tags/tag146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34" Type="http://schemas.openxmlformats.org/officeDocument/2006/relationships/tags" Target="../tags/tag141.xml"/><Relationship Id="rId42" Type="http://schemas.openxmlformats.org/officeDocument/2006/relationships/notesSlide" Target="../notesSlides/notesSlide8.xml"/><Relationship Id="rId47" Type="http://schemas.openxmlformats.org/officeDocument/2006/relationships/slide" Target="slide9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tags" Target="../tags/tag132.xml"/><Relationship Id="rId33" Type="http://schemas.openxmlformats.org/officeDocument/2006/relationships/tags" Target="../tags/tag140.xml"/><Relationship Id="rId38" Type="http://schemas.openxmlformats.org/officeDocument/2006/relationships/tags" Target="../tags/tag145.xml"/><Relationship Id="rId46" Type="http://schemas.openxmlformats.org/officeDocument/2006/relationships/slide" Target="slide13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29" Type="http://schemas.openxmlformats.org/officeDocument/2006/relationships/tags" Target="../tags/tag136.xml"/><Relationship Id="rId41" Type="http://schemas.openxmlformats.org/officeDocument/2006/relationships/slideLayout" Target="../slideLayouts/slideLayout4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tags" Target="../tags/tag131.xml"/><Relationship Id="rId32" Type="http://schemas.openxmlformats.org/officeDocument/2006/relationships/tags" Target="../tags/tag139.xml"/><Relationship Id="rId37" Type="http://schemas.openxmlformats.org/officeDocument/2006/relationships/tags" Target="../tags/tag144.xml"/><Relationship Id="rId40" Type="http://schemas.openxmlformats.org/officeDocument/2006/relationships/tags" Target="../tags/tag147.xml"/><Relationship Id="rId45" Type="http://schemas.openxmlformats.org/officeDocument/2006/relationships/slide" Target="slide12.xml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tags" Target="../tags/tag130.xml"/><Relationship Id="rId28" Type="http://schemas.openxmlformats.org/officeDocument/2006/relationships/tags" Target="../tags/tag135.xml"/><Relationship Id="rId36" Type="http://schemas.openxmlformats.org/officeDocument/2006/relationships/tags" Target="../tags/tag143.xml"/><Relationship Id="rId49" Type="http://schemas.openxmlformats.org/officeDocument/2006/relationships/image" Target="../media/image12.svg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31" Type="http://schemas.openxmlformats.org/officeDocument/2006/relationships/tags" Target="../tags/tag138.xml"/><Relationship Id="rId44" Type="http://schemas.openxmlformats.org/officeDocument/2006/relationships/slide" Target="slide11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Relationship Id="rId27" Type="http://schemas.openxmlformats.org/officeDocument/2006/relationships/tags" Target="../tags/tag134.xml"/><Relationship Id="rId30" Type="http://schemas.openxmlformats.org/officeDocument/2006/relationships/tags" Target="../tags/tag137.xml"/><Relationship Id="rId35" Type="http://schemas.openxmlformats.org/officeDocument/2006/relationships/tags" Target="../tags/tag142.xml"/><Relationship Id="rId43" Type="http://schemas.openxmlformats.org/officeDocument/2006/relationships/slide" Target="slide10.xml"/><Relationship Id="rId48" Type="http://schemas.openxmlformats.org/officeDocument/2006/relationships/image" Target="../media/image11.png"/><Relationship Id="rId8" Type="http://schemas.openxmlformats.org/officeDocument/2006/relationships/tags" Target="../tags/tag1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02565" y="2159424"/>
            <a:ext cx="7538869" cy="141827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+mj-ea"/>
              </a:rPr>
              <a:t>一种基于机器学习的安卓多因素认证系统</a:t>
            </a:r>
            <a:r>
              <a:rPr lang="en-US" altLang="zh-CN" sz="2800" dirty="0">
                <a:latin typeface="+mj-ea"/>
              </a:rPr>
              <a:t>MVSA</a:t>
            </a:r>
            <a:endParaRPr lang="zh-CN" altLang="en-US" sz="2800" dirty="0">
              <a:latin typeface="+mj-ea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body" idx="1"/>
          </p:nvPr>
        </p:nvSpPr>
        <p:spPr>
          <a:xfrm>
            <a:off x="3026569" y="4439126"/>
            <a:ext cx="3914775" cy="45720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安卓多因素识别小分队</a:t>
            </a:r>
            <a:endParaRPr lang="zh-CN" altLang="en-US" sz="2800" dirty="0">
              <a:latin typeface="+mj-ea"/>
              <a:ea typeface="+mj-ea"/>
            </a:endParaRPr>
          </a:p>
        </p:txBody>
      </p:sp>
      <p:pic>
        <p:nvPicPr>
          <p:cNvPr id="11" name="图片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79" y="4350793"/>
            <a:ext cx="441256" cy="63346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/>
          <p:cNvGrpSpPr/>
          <p:nvPr/>
        </p:nvGrpSpPr>
        <p:grpSpPr>
          <a:xfrm>
            <a:off x="368142" y="1433036"/>
            <a:ext cx="1237774" cy="4420553"/>
            <a:chOff x="773" y="1209"/>
            <a:chExt cx="2599" cy="9282"/>
          </a:xfrm>
        </p:grpSpPr>
        <p:grpSp>
          <p:nvGrpSpPr>
            <p:cNvPr id="87" name="组合 86"/>
            <p:cNvGrpSpPr/>
            <p:nvPr/>
          </p:nvGrpSpPr>
          <p:grpSpPr>
            <a:xfrm>
              <a:off x="1864" y="4353"/>
              <a:ext cx="248" cy="1136"/>
              <a:chOff x="1843" y="4912"/>
              <a:chExt cx="248" cy="1136"/>
            </a:xfrm>
          </p:grpSpPr>
          <p:sp>
            <p:nvSpPr>
              <p:cNvPr id="88" name="椭圆 87"/>
              <p:cNvSpPr/>
              <p:nvPr>
                <p:custDataLst>
                  <p:tags r:id="rId40"/>
                </p:custDataLst>
              </p:nvPr>
            </p:nvSpPr>
            <p:spPr>
              <a:xfrm>
                <a:off x="1843" y="5800"/>
                <a:ext cx="248" cy="248"/>
              </a:xfrm>
              <a:prstGeom prst="ellipse">
                <a:avLst/>
              </a:prstGeom>
              <a:solidFill>
                <a:srgbClr val="E1448B"/>
              </a:solidFill>
              <a:ln>
                <a:noFill/>
              </a:ln>
            </p:spPr>
            <p:style>
              <a:lnRef idx="2">
                <a:srgbClr val="FC4653">
                  <a:shade val="50000"/>
                </a:srgbClr>
              </a:lnRef>
              <a:fillRef idx="1">
                <a:srgbClr val="FC4653"/>
              </a:fillRef>
              <a:effectRef idx="0">
                <a:srgbClr val="FC4653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89" name="直接连接符 88"/>
              <p:cNvCxnSpPr/>
              <p:nvPr>
                <p:custDataLst>
                  <p:tags r:id="rId41"/>
                </p:custDataLst>
              </p:nvPr>
            </p:nvCxnSpPr>
            <p:spPr>
              <a:xfrm flipV="1">
                <a:off x="1967" y="4912"/>
                <a:ext cx="0" cy="1051"/>
              </a:xfrm>
              <a:prstGeom prst="line">
                <a:avLst/>
              </a:prstGeom>
              <a:solidFill>
                <a:srgbClr val="E1448B"/>
              </a:solidFill>
              <a:ln w="12700">
                <a:solidFill>
                  <a:srgbClr val="E1448B"/>
                </a:solidFill>
                <a:prstDash val="dash"/>
              </a:ln>
            </p:spPr>
            <p:style>
              <a:lnRef idx="1">
                <a:srgbClr val="FC4653"/>
              </a:lnRef>
              <a:fillRef idx="0">
                <a:srgbClr val="FC4653"/>
              </a:fillRef>
              <a:effectRef idx="0">
                <a:srgbClr val="FC4653"/>
              </a:effectRef>
              <a:fontRef idx="minor">
                <a:srgbClr val="242424"/>
              </a:fontRef>
            </p:style>
          </p:cxnSp>
        </p:grpSp>
        <p:sp>
          <p:nvSpPr>
            <p:cNvPr id="90" name="任意多边形 55"/>
            <p:cNvSpPr/>
            <p:nvPr>
              <p:custDataLst>
                <p:tags r:id="rId30"/>
              </p:custDataLst>
            </p:nvPr>
          </p:nvSpPr>
          <p:spPr>
            <a:xfrm rot="13500000">
              <a:off x="1143" y="1712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FC4653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2" name="任意多边形 55"/>
            <p:cNvSpPr/>
            <p:nvPr>
              <p:custDataLst>
                <p:tags r:id="rId31"/>
              </p:custDataLst>
            </p:nvPr>
          </p:nvSpPr>
          <p:spPr>
            <a:xfrm rot="18900000" flipH="1">
              <a:off x="1214" y="3056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E1448B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93" name="直接连接符 92"/>
            <p:cNvCxnSpPr/>
            <p:nvPr>
              <p:custDataLst>
                <p:tags r:id="rId32"/>
              </p:custDataLst>
            </p:nvPr>
          </p:nvCxnSpPr>
          <p:spPr>
            <a:xfrm flipV="1">
              <a:off x="773" y="1209"/>
              <a:ext cx="21" cy="9282"/>
            </a:xfrm>
            <a:prstGeom prst="line">
              <a:avLst/>
            </a:prstGeom>
            <a:ln w="50800" cap="rnd">
              <a:gradFill>
                <a:gsLst>
                  <a:gs pos="93000">
                    <a:srgbClr val="FC4653"/>
                  </a:gs>
                  <a:gs pos="87000">
                    <a:srgbClr val="E1448B"/>
                  </a:gs>
                  <a:gs pos="38000">
                    <a:srgbClr val="9963D1"/>
                  </a:gs>
                  <a:gs pos="31000">
                    <a:srgbClr val="00B0F0"/>
                  </a:gs>
                  <a:gs pos="20000">
                    <a:srgbClr val="0070C0"/>
                  </a:gs>
                </a:gsLst>
                <a:lin ang="5400000" scaled="0"/>
              </a:gradFill>
            </a:ln>
          </p:spPr>
          <p:style>
            <a:lnRef idx="1">
              <a:srgbClr val="FC4653"/>
            </a:lnRef>
            <a:fillRef idx="0">
              <a:srgbClr val="FC4653"/>
            </a:fillRef>
            <a:effectRef idx="0">
              <a:srgbClr val="FC4653"/>
            </a:effectRef>
            <a:fontRef idx="minor">
              <a:srgbClr val="242424"/>
            </a:fontRef>
          </p:style>
        </p:cxnSp>
        <p:sp>
          <p:nvSpPr>
            <p:cNvPr id="94" name="任意多边形 55"/>
            <p:cNvSpPr/>
            <p:nvPr>
              <p:custDataLst>
                <p:tags r:id="rId33"/>
              </p:custDataLst>
            </p:nvPr>
          </p:nvSpPr>
          <p:spPr>
            <a:xfrm rot="18900000" flipH="1">
              <a:off x="1230" y="5464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9963D1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5" name="任意多边形 55"/>
            <p:cNvSpPr/>
            <p:nvPr>
              <p:custDataLst>
                <p:tags r:id="rId34"/>
              </p:custDataLst>
            </p:nvPr>
          </p:nvSpPr>
          <p:spPr>
            <a:xfrm rot="18900000" flipH="1">
              <a:off x="1214" y="6802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6" name="任意多边形 55"/>
            <p:cNvSpPr/>
            <p:nvPr>
              <p:custDataLst>
                <p:tags r:id="rId35"/>
              </p:custDataLst>
            </p:nvPr>
          </p:nvSpPr>
          <p:spPr>
            <a:xfrm rot="18900000" flipH="1">
              <a:off x="1230" y="8171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7" name="文本框 96">
              <a:hlinkClick r:id="rId44" action="ppaction://hlinksldjump"/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1112" y="3641"/>
              <a:ext cx="2260" cy="82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zh-CN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  </a:t>
              </a:r>
              <a:r>
                <a:rPr lang="zh-CN" alt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传感器</a:t>
              </a:r>
            </a:p>
          </p:txBody>
        </p:sp>
        <p:sp>
          <p:nvSpPr>
            <p:cNvPr id="98" name="文本框 97">
              <a:hlinkClick r:id="rId45" action="ppaction://hlinksldjump"/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1112" y="6038"/>
              <a:ext cx="1837" cy="82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zh-CN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文本框 98">
              <a:hlinkClick r:id="rId46" action="ppaction://hlinksldjump"/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1113" y="7356"/>
              <a:ext cx="1837" cy="82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zh-CN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r>
                <a:rPr lang="zh-CN" alt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流 程</a:t>
              </a:r>
            </a:p>
          </p:txBody>
        </p:sp>
        <p:sp>
          <p:nvSpPr>
            <p:cNvPr id="100" name="文本框 99">
              <a:hlinkClick r:id="rId47" action="ppaction://hlinksldjump"/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1113" y="8782"/>
              <a:ext cx="1837" cy="82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zh-CN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  <a:r>
                <a:rPr lang="zh-CN" alt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模 块</a:t>
              </a:r>
            </a:p>
          </p:txBody>
        </p:sp>
      </p:grpSp>
      <p:sp>
        <p:nvSpPr>
          <p:cNvPr id="3" name="文本框 2">
            <a:hlinkClick r:id="rId48" action="ppaction://hlinksldjump"/>
          </p:cNvPr>
          <p:cNvSpPr txBox="1"/>
          <p:nvPr>
            <p:custDataLst>
              <p:tags r:id="rId2"/>
            </p:custDataLst>
          </p:nvPr>
        </p:nvSpPr>
        <p:spPr>
          <a:xfrm>
            <a:off x="550069" y="1947386"/>
            <a:ext cx="833914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功 能</a:t>
            </a:r>
          </a:p>
        </p:txBody>
      </p:sp>
      <p:sp>
        <p:nvSpPr>
          <p:cNvPr id="4" name="文本框 3">
            <a:hlinkClick r:id="rId45" action="ppaction://hlinksldjump"/>
          </p:cNvPr>
          <p:cNvSpPr txBox="1"/>
          <p:nvPr/>
        </p:nvSpPr>
        <p:spPr>
          <a:xfrm>
            <a:off x="724377" y="3669983"/>
            <a:ext cx="690086" cy="276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算法和工具</a:t>
            </a:r>
          </a:p>
        </p:txBody>
      </p:sp>
      <p:sp>
        <p:nvSpPr>
          <p:cNvPr id="65" name="文本框 64"/>
          <p:cNvSpPr txBox="1"/>
          <p:nvPr>
            <p:custDataLst>
              <p:tags r:id="rId3"/>
            </p:custDataLst>
          </p:nvPr>
        </p:nvSpPr>
        <p:spPr>
          <a:xfrm>
            <a:off x="1922817" y="1766941"/>
            <a:ext cx="1645898" cy="394880"/>
          </a:xfrm>
          <a:prstGeom prst="rect">
            <a:avLst/>
          </a:prstGeom>
          <a:noFill/>
        </p:spPr>
        <p:txBody>
          <a:bodyPr wrap="square" lIns="54000" tIns="0" rIns="54000" bIns="0" anchor="ctr" anchorCtr="0">
            <a:normAutofit/>
          </a:bodyPr>
          <a:lstStyle/>
          <a:p>
            <a:pPr algn="r" defTabSz="685165">
              <a:lnSpc>
                <a:spcPct val="120000"/>
              </a:lnSpc>
              <a:defRPr/>
            </a:pPr>
            <a:r>
              <a:rPr lang="zh-CN" altLang="en-US" sz="2200" b="1" dirty="0">
                <a:latin typeface="+mn-ea"/>
              </a:rPr>
              <a:t>基础传感器</a:t>
            </a:r>
          </a:p>
        </p:txBody>
      </p:sp>
      <p:sp>
        <p:nvSpPr>
          <p:cNvPr id="66" name="矩形 65"/>
          <p:cNvSpPr/>
          <p:nvPr>
            <p:custDataLst>
              <p:tags r:id="rId4"/>
            </p:custDataLst>
          </p:nvPr>
        </p:nvSpPr>
        <p:spPr>
          <a:xfrm>
            <a:off x="2859123" y="1333068"/>
            <a:ext cx="1794403" cy="319695"/>
          </a:xfrm>
          <a:prstGeom prst="rect">
            <a:avLst/>
          </a:prstGeom>
        </p:spPr>
        <p:txBody>
          <a:bodyPr wrap="none" lIns="54000" tIns="0" rIns="54000" bIns="0"/>
          <a:lstStyle/>
          <a:p>
            <a:pPr algn="ctr" defTabSz="685165">
              <a:defRPr/>
            </a:pPr>
            <a:r>
              <a:rPr lang="zh-CN" altLang="en-US" sz="2400" b="1" dirty="0">
                <a:solidFill>
                  <a:srgbClr val="4276AA"/>
                </a:solidFill>
                <a:latin typeface="+mn-ea"/>
                <a:cs typeface="+mn-ea"/>
              </a:rPr>
              <a:t>内置传感器</a:t>
            </a:r>
          </a:p>
        </p:txBody>
      </p:sp>
      <p:sp>
        <p:nvSpPr>
          <p:cNvPr id="64" name="矩形 63"/>
          <p:cNvSpPr/>
          <p:nvPr>
            <p:custDataLst>
              <p:tags r:id="rId5"/>
            </p:custDataLst>
          </p:nvPr>
        </p:nvSpPr>
        <p:spPr>
          <a:xfrm>
            <a:off x="6890693" y="1333068"/>
            <a:ext cx="1757666" cy="376987"/>
          </a:xfrm>
          <a:prstGeom prst="rect">
            <a:avLst/>
          </a:prstGeom>
        </p:spPr>
        <p:txBody>
          <a:bodyPr wrap="none" lIns="54000" tIns="0" rIns="54000" bIns="0"/>
          <a:lstStyle/>
          <a:p>
            <a:pPr algn="ctr" defTabSz="685165">
              <a:defRPr/>
            </a:pPr>
            <a:r>
              <a:rPr lang="zh-CN" altLang="en-US" sz="2400" b="1" dirty="0">
                <a:solidFill>
                  <a:srgbClr val="178AA1"/>
                </a:solidFill>
                <a:latin typeface="+mn-ea"/>
                <a:cs typeface="+mn-ea"/>
              </a:rPr>
              <a:t>安卓触屏接口</a:t>
            </a: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4422930" y="1766927"/>
            <a:ext cx="1645898" cy="394880"/>
          </a:xfrm>
          <a:prstGeom prst="rect">
            <a:avLst/>
          </a:prstGeom>
          <a:noFill/>
        </p:spPr>
        <p:txBody>
          <a:bodyPr wrap="square" lIns="54000" tIns="0" rIns="54000" bIns="0" anchor="ctr" anchorCtr="0">
            <a:normAutofit/>
          </a:bodyPr>
          <a:lstStyle/>
          <a:p>
            <a:pPr defTabSz="685165">
              <a:lnSpc>
                <a:spcPct val="120000"/>
              </a:lnSpc>
              <a:defRPr/>
            </a:pPr>
            <a:r>
              <a:rPr lang="zh-CN" altLang="en-US" sz="2200" b="1" dirty="0">
                <a:latin typeface="+mn-ea"/>
              </a:rPr>
              <a:t>复合传感器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63646" y="2315109"/>
            <a:ext cx="0" cy="287447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773588" y="2340177"/>
            <a:ext cx="2275503" cy="309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b="1" dirty="0">
                <a:latin typeface="+mn-ea"/>
              </a:rPr>
              <a:t>线性加速度传感器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>
                <a:latin typeface="+mn-ea"/>
              </a:rPr>
              <a:t>陀螺仪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+mn-ea"/>
              </a:rPr>
              <a:t>环境温度传感器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+mn-ea"/>
              </a:rPr>
              <a:t>磁场传感器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+mn-ea"/>
              </a:rPr>
              <a:t>心率传感器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+mn-ea"/>
              </a:rPr>
              <a:t>光线传感器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+mn-ea"/>
              </a:rPr>
              <a:t>近程传感器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+mn-ea"/>
              </a:rPr>
              <a:t>压力传感器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+mn-ea"/>
              </a:rPr>
              <a:t>相对湿度传感器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4423049" y="2315054"/>
            <a:ext cx="2307074" cy="2628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</a:rPr>
              <a:t>线性加速器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</a:rPr>
              <a:t>步测器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</a:rPr>
              <a:t>倾斜检测器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</a:rPr>
              <a:t>方向传感器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</a:rPr>
              <a:t>倾斜检测器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</a:rPr>
              <a:t>拿起手势传感器 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</a:rPr>
              <a:t>唤醒手势传感器</a:t>
            </a:r>
            <a:endParaRPr lang="en-US" altLang="zh-CN" sz="2000" dirty="0">
              <a:latin typeface="+mn-ea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038975" y="2339975"/>
            <a:ext cx="1774825" cy="1151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+mn-ea"/>
              </a:rPr>
              <a:t>X</a:t>
            </a:r>
            <a:r>
              <a:rPr lang="zh-CN" altLang="en-US" sz="2000" b="1" dirty="0">
                <a:latin typeface="+mn-ea"/>
              </a:rPr>
              <a:t>和</a:t>
            </a:r>
            <a:r>
              <a:rPr lang="en-US" altLang="zh-CN" sz="2000" b="1" dirty="0">
                <a:latin typeface="+mn-ea"/>
              </a:rPr>
              <a:t>Y</a:t>
            </a:r>
            <a:r>
              <a:rPr lang="zh-CN" altLang="en-US" sz="2000" b="1" dirty="0">
                <a:latin typeface="+mn-ea"/>
              </a:rPr>
              <a:t>字段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+mn-ea"/>
              </a:rPr>
              <a:t>Size</a:t>
            </a:r>
            <a:r>
              <a:rPr lang="zh-CN" altLang="en-US" sz="2000" b="1" dirty="0">
                <a:latin typeface="+mn-ea"/>
              </a:rPr>
              <a:t>字段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+mn-ea"/>
              </a:rPr>
              <a:t>Pressure</a:t>
            </a:r>
            <a:r>
              <a:rPr lang="zh-CN" altLang="en-US" sz="2000" b="1" dirty="0">
                <a:latin typeface="+mn-ea"/>
              </a:rPr>
              <a:t>字段</a:t>
            </a:r>
            <a:endParaRPr lang="en-US" altLang="zh-CN" sz="2000" b="1" dirty="0">
              <a:latin typeface="+mn-ea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160256" y="143658"/>
            <a:ext cx="8653806" cy="648197"/>
            <a:chOff x="160256" y="143658"/>
            <a:chExt cx="8653806" cy="648197"/>
          </a:xfrm>
        </p:grpSpPr>
        <p:cxnSp>
          <p:nvCxnSpPr>
            <p:cNvPr id="74" name="直接连接符 73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556545" y="143658"/>
              <a:ext cx="26612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2.2 </a:t>
              </a:r>
              <a:r>
                <a:rPr lang="zh-CN" altLang="en-US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传感器</a:t>
              </a:r>
              <a:endParaRPr lang="en-US" altLang="zh-CN" sz="3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6543040" y="3822065"/>
            <a:ext cx="1468120" cy="2593340"/>
            <a:chOff x="8520" y="5981"/>
            <a:chExt cx="2576" cy="4771"/>
          </a:xfrm>
        </p:grpSpPr>
        <p:sp>
          <p:nvSpPr>
            <p:cNvPr id="116" name="任意多边形 115"/>
            <p:cNvSpPr/>
            <p:nvPr>
              <p:custDataLst>
                <p:tags r:id="rId7"/>
              </p:custDataLst>
            </p:nvPr>
          </p:nvSpPr>
          <p:spPr bwMode="auto">
            <a:xfrm>
              <a:off x="8520" y="7134"/>
              <a:ext cx="2158" cy="1911"/>
            </a:xfrm>
            <a:custGeom>
              <a:avLst/>
              <a:gdLst>
                <a:gd name="T0" fmla="*/ 416 w 502"/>
                <a:gd name="T1" fmla="*/ 164 h 447"/>
                <a:gd name="T2" fmla="*/ 193 w 502"/>
                <a:gd name="T3" fmla="*/ 79 h 447"/>
                <a:gd name="T4" fmla="*/ 85 w 502"/>
                <a:gd name="T5" fmla="*/ 43 h 447"/>
                <a:gd name="T6" fmla="*/ 106 w 502"/>
                <a:gd name="T7" fmla="*/ 99 h 447"/>
                <a:gd name="T8" fmla="*/ 165 w 502"/>
                <a:gd name="T9" fmla="*/ 132 h 447"/>
                <a:gd name="T10" fmla="*/ 259 w 502"/>
                <a:gd name="T11" fmla="*/ 195 h 447"/>
                <a:gd name="T12" fmla="*/ 169 w 502"/>
                <a:gd name="T13" fmla="*/ 227 h 447"/>
                <a:gd name="T14" fmla="*/ 125 w 502"/>
                <a:gd name="T15" fmla="*/ 220 h 447"/>
                <a:gd name="T16" fmla="*/ 70 w 502"/>
                <a:gd name="T17" fmla="*/ 238 h 447"/>
                <a:gd name="T18" fmla="*/ 110 w 502"/>
                <a:gd name="T19" fmla="*/ 301 h 447"/>
                <a:gd name="T20" fmla="*/ 295 w 502"/>
                <a:gd name="T21" fmla="*/ 269 h 447"/>
                <a:gd name="T22" fmla="*/ 165 w 502"/>
                <a:gd name="T23" fmla="*/ 355 h 447"/>
                <a:gd name="T24" fmla="*/ 112 w 502"/>
                <a:gd name="T25" fmla="*/ 370 h 447"/>
                <a:gd name="T26" fmla="*/ 123 w 502"/>
                <a:gd name="T27" fmla="*/ 427 h 447"/>
                <a:gd name="T28" fmla="*/ 198 w 502"/>
                <a:gd name="T29" fmla="*/ 418 h 447"/>
                <a:gd name="T30" fmla="*/ 268 w 502"/>
                <a:gd name="T31" fmla="*/ 418 h 447"/>
                <a:gd name="T32" fmla="*/ 417 w 502"/>
                <a:gd name="T33" fmla="*/ 447 h 447"/>
                <a:gd name="T34" fmla="*/ 502 w 502"/>
                <a:gd name="T35" fmla="*/ 185 h 447"/>
                <a:gd name="T36" fmla="*/ 416 w 502"/>
                <a:gd name="T37" fmla="*/ 164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2" h="447">
                  <a:moveTo>
                    <a:pt x="416" y="164"/>
                  </a:moveTo>
                  <a:cubicBezTo>
                    <a:pt x="193" y="79"/>
                    <a:pt x="193" y="79"/>
                    <a:pt x="193" y="79"/>
                  </a:cubicBezTo>
                  <a:cubicBezTo>
                    <a:pt x="193" y="79"/>
                    <a:pt x="115" y="0"/>
                    <a:pt x="85" y="43"/>
                  </a:cubicBezTo>
                  <a:cubicBezTo>
                    <a:pt x="70" y="65"/>
                    <a:pt x="88" y="78"/>
                    <a:pt x="106" y="99"/>
                  </a:cubicBezTo>
                  <a:cubicBezTo>
                    <a:pt x="130" y="128"/>
                    <a:pt x="153" y="124"/>
                    <a:pt x="165" y="132"/>
                  </a:cubicBezTo>
                  <a:cubicBezTo>
                    <a:pt x="219" y="169"/>
                    <a:pt x="259" y="195"/>
                    <a:pt x="259" y="195"/>
                  </a:cubicBezTo>
                  <a:cubicBezTo>
                    <a:pt x="169" y="227"/>
                    <a:pt x="169" y="227"/>
                    <a:pt x="169" y="227"/>
                  </a:cubicBezTo>
                  <a:cubicBezTo>
                    <a:pt x="169" y="227"/>
                    <a:pt x="139" y="216"/>
                    <a:pt x="125" y="220"/>
                  </a:cubicBezTo>
                  <a:cubicBezTo>
                    <a:pt x="112" y="225"/>
                    <a:pt x="91" y="237"/>
                    <a:pt x="70" y="238"/>
                  </a:cubicBezTo>
                  <a:cubicBezTo>
                    <a:pt x="24" y="238"/>
                    <a:pt x="0" y="315"/>
                    <a:pt x="110" y="301"/>
                  </a:cubicBezTo>
                  <a:cubicBezTo>
                    <a:pt x="220" y="286"/>
                    <a:pt x="295" y="269"/>
                    <a:pt x="295" y="269"/>
                  </a:cubicBezTo>
                  <a:cubicBezTo>
                    <a:pt x="165" y="355"/>
                    <a:pt x="165" y="355"/>
                    <a:pt x="165" y="355"/>
                  </a:cubicBezTo>
                  <a:cubicBezTo>
                    <a:pt x="165" y="355"/>
                    <a:pt x="127" y="371"/>
                    <a:pt x="112" y="370"/>
                  </a:cubicBezTo>
                  <a:cubicBezTo>
                    <a:pt x="68" y="365"/>
                    <a:pt x="46" y="418"/>
                    <a:pt x="123" y="427"/>
                  </a:cubicBezTo>
                  <a:cubicBezTo>
                    <a:pt x="200" y="436"/>
                    <a:pt x="198" y="418"/>
                    <a:pt x="198" y="418"/>
                  </a:cubicBezTo>
                  <a:cubicBezTo>
                    <a:pt x="268" y="418"/>
                    <a:pt x="268" y="418"/>
                    <a:pt x="268" y="418"/>
                  </a:cubicBezTo>
                  <a:cubicBezTo>
                    <a:pt x="417" y="447"/>
                    <a:pt x="417" y="447"/>
                    <a:pt x="417" y="447"/>
                  </a:cubicBezTo>
                  <a:cubicBezTo>
                    <a:pt x="502" y="185"/>
                    <a:pt x="502" y="185"/>
                    <a:pt x="502" y="185"/>
                  </a:cubicBezTo>
                  <a:cubicBezTo>
                    <a:pt x="416" y="164"/>
                    <a:pt x="416" y="164"/>
                    <a:pt x="416" y="164"/>
                  </a:cubicBezTo>
                </a:path>
              </a:pathLst>
            </a:custGeom>
            <a:solidFill>
              <a:srgbClr val="FCDEBC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7" name="任意多边形 116"/>
            <p:cNvSpPr/>
            <p:nvPr>
              <p:custDataLst>
                <p:tags r:id="rId8"/>
              </p:custDataLst>
            </p:nvPr>
          </p:nvSpPr>
          <p:spPr bwMode="auto">
            <a:xfrm>
              <a:off x="9153" y="5981"/>
              <a:ext cx="1324" cy="2700"/>
            </a:xfrm>
            <a:custGeom>
              <a:avLst/>
              <a:gdLst>
                <a:gd name="T0" fmla="*/ 308 w 308"/>
                <a:gd name="T1" fmla="*/ 588 h 632"/>
                <a:gd name="T2" fmla="*/ 264 w 308"/>
                <a:gd name="T3" fmla="*/ 632 h 632"/>
                <a:gd name="T4" fmla="*/ 44 w 308"/>
                <a:gd name="T5" fmla="*/ 632 h 632"/>
                <a:gd name="T6" fmla="*/ 0 w 308"/>
                <a:gd name="T7" fmla="*/ 588 h 632"/>
                <a:gd name="T8" fmla="*/ 0 w 308"/>
                <a:gd name="T9" fmla="*/ 44 h 632"/>
                <a:gd name="T10" fmla="*/ 44 w 308"/>
                <a:gd name="T11" fmla="*/ 0 h 632"/>
                <a:gd name="T12" fmla="*/ 264 w 308"/>
                <a:gd name="T13" fmla="*/ 0 h 632"/>
                <a:gd name="T14" fmla="*/ 308 w 308"/>
                <a:gd name="T15" fmla="*/ 44 h 632"/>
                <a:gd name="T16" fmla="*/ 308 w 308"/>
                <a:gd name="T17" fmla="*/ 588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8" h="632">
                  <a:moveTo>
                    <a:pt x="308" y="588"/>
                  </a:moveTo>
                  <a:cubicBezTo>
                    <a:pt x="308" y="612"/>
                    <a:pt x="288" y="632"/>
                    <a:pt x="264" y="632"/>
                  </a:cubicBezTo>
                  <a:cubicBezTo>
                    <a:pt x="44" y="632"/>
                    <a:pt x="44" y="632"/>
                    <a:pt x="44" y="632"/>
                  </a:cubicBezTo>
                  <a:cubicBezTo>
                    <a:pt x="20" y="632"/>
                    <a:pt x="0" y="612"/>
                    <a:pt x="0" y="58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88" y="0"/>
                    <a:pt x="308" y="20"/>
                    <a:pt x="308" y="44"/>
                  </a:cubicBezTo>
                  <a:cubicBezTo>
                    <a:pt x="308" y="588"/>
                    <a:pt x="308" y="588"/>
                    <a:pt x="308" y="588"/>
                  </a:cubicBezTo>
                </a:path>
              </a:pathLst>
            </a:custGeom>
            <a:solidFill>
              <a:srgbClr val="77849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8" name="任意多边形 117"/>
            <p:cNvSpPr/>
            <p:nvPr>
              <p:custDataLst>
                <p:tags r:id="rId9"/>
              </p:custDataLst>
            </p:nvPr>
          </p:nvSpPr>
          <p:spPr bwMode="auto">
            <a:xfrm>
              <a:off x="9047" y="7626"/>
              <a:ext cx="105" cy="48"/>
            </a:xfrm>
            <a:custGeom>
              <a:avLst/>
              <a:gdLst>
                <a:gd name="T0" fmla="*/ 0 w 24"/>
                <a:gd name="T1" fmla="*/ 0 h 11"/>
                <a:gd name="T2" fmla="*/ 0 w 24"/>
                <a:gd name="T3" fmla="*/ 0 h 11"/>
                <a:gd name="T4" fmla="*/ 24 w 24"/>
                <a:gd name="T5" fmla="*/ 11 h 11"/>
                <a:gd name="T6" fmla="*/ 24 w 24"/>
                <a:gd name="T7" fmla="*/ 11 h 11"/>
                <a:gd name="T8" fmla="*/ 0 w 2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6"/>
                    <a:pt x="17" y="9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7" y="8"/>
                    <a:pt x="9" y="6"/>
                    <a:pt x="0" y="0"/>
                  </a:cubicBezTo>
                </a:path>
              </a:pathLst>
            </a:custGeom>
            <a:solidFill>
              <a:srgbClr val="9D7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9" name="任意多边形 118"/>
            <p:cNvSpPr/>
            <p:nvPr>
              <p:custDataLst>
                <p:tags r:id="rId10"/>
              </p:custDataLst>
            </p:nvPr>
          </p:nvSpPr>
          <p:spPr bwMode="auto">
            <a:xfrm>
              <a:off x="9047" y="8071"/>
              <a:ext cx="45" cy="8"/>
            </a:xfrm>
            <a:custGeom>
              <a:avLst/>
              <a:gdLst>
                <a:gd name="T0" fmla="*/ 10 w 10"/>
                <a:gd name="T1" fmla="*/ 0 h 2"/>
                <a:gd name="T2" fmla="*/ 2 w 10"/>
                <a:gd name="T3" fmla="*/ 1 h 2"/>
                <a:gd name="T4" fmla="*/ 0 w 10"/>
                <a:gd name="T5" fmla="*/ 2 h 2"/>
                <a:gd name="T6" fmla="*/ 0 w 10"/>
                <a:gd name="T7" fmla="*/ 2 h 2"/>
                <a:gd name="T8" fmla="*/ 2 w 10"/>
                <a:gd name="T9" fmla="*/ 1 h 2"/>
                <a:gd name="T10" fmla="*/ 10 w 10"/>
                <a:gd name="T11" fmla="*/ 0 h 2"/>
                <a:gd name="T12" fmla="*/ 10 w 10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">
                  <a:moveTo>
                    <a:pt x="10" y="0"/>
                  </a:moveTo>
                  <a:cubicBezTo>
                    <a:pt x="7" y="0"/>
                    <a:pt x="4" y="0"/>
                    <a:pt x="2" y="1"/>
                  </a:cubicBezTo>
                  <a:cubicBezTo>
                    <a:pt x="2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9D7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0" name="任意多边形 119"/>
            <p:cNvSpPr/>
            <p:nvPr>
              <p:custDataLst>
                <p:tags r:id="rId11"/>
              </p:custDataLst>
            </p:nvPr>
          </p:nvSpPr>
          <p:spPr bwMode="auto">
            <a:xfrm>
              <a:off x="9130" y="8400"/>
              <a:ext cx="23" cy="0"/>
            </a:xfrm>
            <a:custGeom>
              <a:avLst/>
              <a:gdLst>
                <a:gd name="T0" fmla="*/ 5 w 5"/>
                <a:gd name="T1" fmla="*/ 0 w 5"/>
                <a:gd name="T2" fmla="*/ 5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6C33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1" name="任意多边形 120"/>
            <p:cNvSpPr/>
            <p:nvPr>
              <p:custDataLst>
                <p:tags r:id="rId12"/>
              </p:custDataLst>
            </p:nvPr>
          </p:nvSpPr>
          <p:spPr bwMode="auto">
            <a:xfrm>
              <a:off x="9092" y="8648"/>
              <a:ext cx="141" cy="50"/>
            </a:xfrm>
            <a:custGeom>
              <a:avLst/>
              <a:gdLst>
                <a:gd name="T0" fmla="*/ 33 w 33"/>
                <a:gd name="T1" fmla="*/ 0 h 12"/>
                <a:gd name="T2" fmla="*/ 32 w 33"/>
                <a:gd name="T3" fmla="*/ 0 h 12"/>
                <a:gd name="T4" fmla="*/ 0 w 33"/>
                <a:gd name="T5" fmla="*/ 12 h 12"/>
                <a:gd name="T6" fmla="*/ 0 w 33"/>
                <a:gd name="T7" fmla="*/ 12 h 12"/>
                <a:gd name="T8" fmla="*/ 32 w 33"/>
                <a:gd name="T9" fmla="*/ 1 h 12"/>
                <a:gd name="T10" fmla="*/ 33 w 33"/>
                <a:gd name="T11" fmla="*/ 0 h 12"/>
                <a:gd name="T12" fmla="*/ 33 w 33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2">
                  <a:moveTo>
                    <a:pt x="33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15" y="7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6" y="8"/>
                    <a:pt x="32" y="1"/>
                    <a:pt x="32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9D7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2" name="任意多边形 121"/>
            <p:cNvSpPr/>
            <p:nvPr>
              <p:custDataLst>
                <p:tags r:id="rId13"/>
              </p:custDataLst>
            </p:nvPr>
          </p:nvSpPr>
          <p:spPr bwMode="auto">
            <a:xfrm>
              <a:off x="9047" y="7272"/>
              <a:ext cx="105" cy="402"/>
            </a:xfrm>
            <a:custGeom>
              <a:avLst/>
              <a:gdLst>
                <a:gd name="T0" fmla="*/ 0 w 24"/>
                <a:gd name="T1" fmla="*/ 0 h 94"/>
                <a:gd name="T2" fmla="*/ 0 w 24"/>
                <a:gd name="T3" fmla="*/ 83 h 94"/>
                <a:gd name="T4" fmla="*/ 24 w 24"/>
                <a:gd name="T5" fmla="*/ 94 h 94"/>
                <a:gd name="T6" fmla="*/ 24 w 24"/>
                <a:gd name="T7" fmla="*/ 11 h 94"/>
                <a:gd name="T8" fmla="*/ 0 w 24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94">
                  <a:moveTo>
                    <a:pt x="0" y="0"/>
                  </a:moveTo>
                  <a:cubicBezTo>
                    <a:pt x="0" y="83"/>
                    <a:pt x="0" y="83"/>
                    <a:pt x="0" y="83"/>
                  </a:cubicBezTo>
                  <a:cubicBezTo>
                    <a:pt x="9" y="89"/>
                    <a:pt x="17" y="91"/>
                    <a:pt x="24" y="9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6" y="6"/>
                    <a:pt x="8" y="2"/>
                    <a:pt x="0" y="0"/>
                  </a:cubicBezTo>
                </a:path>
              </a:pathLst>
            </a:custGeom>
            <a:solidFill>
              <a:srgbClr val="F6B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3" name="任意多边形 122"/>
            <p:cNvSpPr/>
            <p:nvPr>
              <p:custDataLst>
                <p:tags r:id="rId14"/>
              </p:custDataLst>
            </p:nvPr>
          </p:nvSpPr>
          <p:spPr bwMode="auto">
            <a:xfrm>
              <a:off x="9047" y="8071"/>
              <a:ext cx="105" cy="342"/>
            </a:xfrm>
            <a:custGeom>
              <a:avLst/>
              <a:gdLst>
                <a:gd name="T0" fmla="*/ 10 w 24"/>
                <a:gd name="T1" fmla="*/ 0 h 80"/>
                <a:gd name="T2" fmla="*/ 2 w 24"/>
                <a:gd name="T3" fmla="*/ 1 h 80"/>
                <a:gd name="T4" fmla="*/ 0 w 24"/>
                <a:gd name="T5" fmla="*/ 2 h 80"/>
                <a:gd name="T6" fmla="*/ 0 w 24"/>
                <a:gd name="T7" fmla="*/ 80 h 80"/>
                <a:gd name="T8" fmla="*/ 19 w 24"/>
                <a:gd name="T9" fmla="*/ 77 h 80"/>
                <a:gd name="T10" fmla="*/ 24 w 24"/>
                <a:gd name="T11" fmla="*/ 77 h 80"/>
                <a:gd name="T12" fmla="*/ 24 w 24"/>
                <a:gd name="T13" fmla="*/ 2 h 80"/>
                <a:gd name="T14" fmla="*/ 10 w 24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80">
                  <a:moveTo>
                    <a:pt x="10" y="0"/>
                  </a:moveTo>
                  <a:cubicBezTo>
                    <a:pt x="7" y="0"/>
                    <a:pt x="5" y="0"/>
                    <a:pt x="2" y="1"/>
                  </a:cubicBezTo>
                  <a:cubicBezTo>
                    <a:pt x="2" y="1"/>
                    <a:pt x="1" y="2"/>
                    <a:pt x="0" y="2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6" y="79"/>
                    <a:pt x="13" y="78"/>
                    <a:pt x="19" y="77"/>
                  </a:cubicBezTo>
                  <a:cubicBezTo>
                    <a:pt x="21" y="77"/>
                    <a:pt x="22" y="77"/>
                    <a:pt x="24" y="77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19" y="1"/>
                    <a:pt x="14" y="0"/>
                    <a:pt x="10" y="0"/>
                  </a:cubicBezTo>
                </a:path>
              </a:pathLst>
            </a:custGeom>
            <a:solidFill>
              <a:srgbClr val="F6B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4" name="任意多边形 123"/>
            <p:cNvSpPr/>
            <p:nvPr>
              <p:custDataLst>
                <p:tags r:id="rId15"/>
              </p:custDataLst>
            </p:nvPr>
          </p:nvSpPr>
          <p:spPr bwMode="auto">
            <a:xfrm>
              <a:off x="9092" y="8648"/>
              <a:ext cx="1206" cy="118"/>
            </a:xfrm>
            <a:custGeom>
              <a:avLst/>
              <a:gdLst>
                <a:gd name="T0" fmla="*/ 281 w 281"/>
                <a:gd name="T1" fmla="*/ 8 h 28"/>
                <a:gd name="T2" fmla="*/ 278 w 281"/>
                <a:gd name="T3" fmla="*/ 8 h 28"/>
                <a:gd name="T4" fmla="*/ 251 w 281"/>
                <a:gd name="T5" fmla="*/ 8 h 28"/>
                <a:gd name="T6" fmla="*/ 253 w 281"/>
                <a:gd name="T7" fmla="*/ 28 h 28"/>
                <a:gd name="T8" fmla="*/ 254 w 281"/>
                <a:gd name="T9" fmla="*/ 28 h 28"/>
                <a:gd name="T10" fmla="*/ 279 w 281"/>
                <a:gd name="T11" fmla="*/ 20 h 28"/>
                <a:gd name="T12" fmla="*/ 281 w 281"/>
                <a:gd name="T13" fmla="*/ 8 h 28"/>
                <a:gd name="T14" fmla="*/ 33 w 281"/>
                <a:gd name="T15" fmla="*/ 0 h 28"/>
                <a:gd name="T16" fmla="*/ 32 w 281"/>
                <a:gd name="T17" fmla="*/ 1 h 28"/>
                <a:gd name="T18" fmla="*/ 0 w 281"/>
                <a:gd name="T19" fmla="*/ 12 h 28"/>
                <a:gd name="T20" fmla="*/ 34 w 281"/>
                <a:gd name="T21" fmla="*/ 28 h 28"/>
                <a:gd name="T22" fmla="*/ 127 w 281"/>
                <a:gd name="T23" fmla="*/ 28 h 28"/>
                <a:gd name="T24" fmla="*/ 132 w 281"/>
                <a:gd name="T25" fmla="*/ 8 h 28"/>
                <a:gd name="T26" fmla="*/ 58 w 281"/>
                <a:gd name="T27" fmla="*/ 8 h 28"/>
                <a:gd name="T28" fmla="*/ 33 w 281"/>
                <a:gd name="T2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1" h="28">
                  <a:moveTo>
                    <a:pt x="281" y="8"/>
                  </a:moveTo>
                  <a:cubicBezTo>
                    <a:pt x="280" y="8"/>
                    <a:pt x="279" y="8"/>
                    <a:pt x="278" y="8"/>
                  </a:cubicBezTo>
                  <a:cubicBezTo>
                    <a:pt x="251" y="8"/>
                    <a:pt x="251" y="8"/>
                    <a:pt x="251" y="8"/>
                  </a:cubicBezTo>
                  <a:cubicBezTo>
                    <a:pt x="252" y="15"/>
                    <a:pt x="253" y="22"/>
                    <a:pt x="253" y="28"/>
                  </a:cubicBezTo>
                  <a:cubicBezTo>
                    <a:pt x="254" y="28"/>
                    <a:pt x="254" y="28"/>
                    <a:pt x="254" y="28"/>
                  </a:cubicBezTo>
                  <a:cubicBezTo>
                    <a:pt x="263" y="28"/>
                    <a:pt x="272" y="25"/>
                    <a:pt x="279" y="20"/>
                  </a:cubicBezTo>
                  <a:cubicBezTo>
                    <a:pt x="280" y="16"/>
                    <a:pt x="280" y="12"/>
                    <a:pt x="281" y="8"/>
                  </a:cubicBezTo>
                  <a:moveTo>
                    <a:pt x="33" y="0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16" y="8"/>
                    <a:pt x="0" y="12"/>
                  </a:cubicBezTo>
                  <a:cubicBezTo>
                    <a:pt x="8" y="22"/>
                    <a:pt x="20" y="28"/>
                    <a:pt x="34" y="28"/>
                  </a:cubicBezTo>
                  <a:cubicBezTo>
                    <a:pt x="127" y="28"/>
                    <a:pt x="127" y="28"/>
                    <a:pt x="127" y="28"/>
                  </a:cubicBezTo>
                  <a:cubicBezTo>
                    <a:pt x="129" y="21"/>
                    <a:pt x="131" y="15"/>
                    <a:pt x="13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49" y="8"/>
                    <a:pt x="40" y="5"/>
                    <a:pt x="33" y="0"/>
                  </a:cubicBezTo>
                </a:path>
              </a:pathLst>
            </a:custGeom>
            <a:solidFill>
              <a:srgbClr val="F6B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5" name="任意多边形 124"/>
            <p:cNvSpPr/>
            <p:nvPr>
              <p:custDataLst>
                <p:tags r:id="rId16"/>
              </p:custDataLst>
            </p:nvPr>
          </p:nvSpPr>
          <p:spPr bwMode="auto">
            <a:xfrm>
              <a:off x="9203" y="6167"/>
              <a:ext cx="1221" cy="2190"/>
            </a:xfrm>
            <a:custGeom>
              <a:avLst/>
              <a:gdLst>
                <a:gd name="T0" fmla="*/ 284 w 284"/>
                <a:gd name="T1" fmla="*/ 495 h 512"/>
                <a:gd name="T2" fmla="*/ 266 w 284"/>
                <a:gd name="T3" fmla="*/ 512 h 512"/>
                <a:gd name="T4" fmla="*/ 15 w 284"/>
                <a:gd name="T5" fmla="*/ 512 h 512"/>
                <a:gd name="T6" fmla="*/ 0 w 284"/>
                <a:gd name="T7" fmla="*/ 495 h 512"/>
                <a:gd name="T8" fmla="*/ 0 w 284"/>
                <a:gd name="T9" fmla="*/ 19 h 512"/>
                <a:gd name="T10" fmla="*/ 15 w 284"/>
                <a:gd name="T11" fmla="*/ 0 h 512"/>
                <a:gd name="T12" fmla="*/ 266 w 284"/>
                <a:gd name="T13" fmla="*/ 0 h 512"/>
                <a:gd name="T14" fmla="*/ 284 w 284"/>
                <a:gd name="T15" fmla="*/ 19 h 512"/>
                <a:gd name="T16" fmla="*/ 284 w 284"/>
                <a:gd name="T17" fmla="*/ 49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512">
                  <a:moveTo>
                    <a:pt x="284" y="495"/>
                  </a:moveTo>
                  <a:cubicBezTo>
                    <a:pt x="284" y="504"/>
                    <a:pt x="275" y="512"/>
                    <a:pt x="266" y="512"/>
                  </a:cubicBezTo>
                  <a:cubicBezTo>
                    <a:pt x="15" y="512"/>
                    <a:pt x="15" y="512"/>
                    <a:pt x="15" y="512"/>
                  </a:cubicBezTo>
                  <a:cubicBezTo>
                    <a:pt x="6" y="512"/>
                    <a:pt x="0" y="504"/>
                    <a:pt x="0" y="49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0"/>
                    <a:pt x="6" y="0"/>
                    <a:pt x="15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275" y="0"/>
                    <a:pt x="284" y="10"/>
                    <a:pt x="284" y="19"/>
                  </a:cubicBezTo>
                  <a:cubicBezTo>
                    <a:pt x="284" y="495"/>
                    <a:pt x="284" y="495"/>
                    <a:pt x="284" y="495"/>
                  </a:cubicBezTo>
                </a:path>
              </a:pathLst>
            </a:custGeom>
            <a:solidFill>
              <a:srgbClr val="778495">
                <a:lumMod val="20000"/>
                <a:lumOff val="8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6" name="任意多边形 125"/>
            <p:cNvSpPr/>
            <p:nvPr>
              <p:custDataLst>
                <p:tags r:id="rId17"/>
              </p:custDataLst>
            </p:nvPr>
          </p:nvSpPr>
          <p:spPr bwMode="auto">
            <a:xfrm>
              <a:off x="9153" y="849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2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7" name="任意多边形 126"/>
            <p:cNvSpPr/>
            <p:nvPr>
              <p:custDataLst>
                <p:tags r:id="rId18"/>
              </p:custDataLst>
            </p:nvPr>
          </p:nvSpPr>
          <p:spPr bwMode="auto">
            <a:xfrm>
              <a:off x="9203" y="6167"/>
              <a:ext cx="1165" cy="2190"/>
            </a:xfrm>
            <a:custGeom>
              <a:avLst/>
              <a:gdLst>
                <a:gd name="T0" fmla="*/ 266 w 271"/>
                <a:gd name="T1" fmla="*/ 0 h 512"/>
                <a:gd name="T2" fmla="*/ 15 w 271"/>
                <a:gd name="T3" fmla="*/ 0 h 512"/>
                <a:gd name="T4" fmla="*/ 0 w 271"/>
                <a:gd name="T5" fmla="*/ 19 h 512"/>
                <a:gd name="T6" fmla="*/ 0 w 271"/>
                <a:gd name="T7" fmla="*/ 277 h 512"/>
                <a:gd name="T8" fmla="*/ 0 w 271"/>
                <a:gd name="T9" fmla="*/ 355 h 512"/>
                <a:gd name="T10" fmla="*/ 0 w 271"/>
                <a:gd name="T11" fmla="*/ 450 h 512"/>
                <a:gd name="T12" fmla="*/ 0 w 271"/>
                <a:gd name="T13" fmla="*/ 495 h 512"/>
                <a:gd name="T14" fmla="*/ 15 w 271"/>
                <a:gd name="T15" fmla="*/ 512 h 512"/>
                <a:gd name="T16" fmla="*/ 18 w 271"/>
                <a:gd name="T17" fmla="*/ 512 h 512"/>
                <a:gd name="T18" fmla="*/ 271 w 271"/>
                <a:gd name="T19" fmla="*/ 1 h 512"/>
                <a:gd name="T20" fmla="*/ 266 w 271"/>
                <a:gd name="T2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512">
                  <a:moveTo>
                    <a:pt x="26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10"/>
                    <a:pt x="0" y="19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0" y="504"/>
                    <a:pt x="6" y="512"/>
                    <a:pt x="15" y="512"/>
                  </a:cubicBezTo>
                  <a:cubicBezTo>
                    <a:pt x="18" y="512"/>
                    <a:pt x="18" y="512"/>
                    <a:pt x="18" y="512"/>
                  </a:cubicBezTo>
                  <a:cubicBezTo>
                    <a:pt x="271" y="1"/>
                    <a:pt x="271" y="1"/>
                    <a:pt x="271" y="1"/>
                  </a:cubicBezTo>
                  <a:cubicBezTo>
                    <a:pt x="269" y="0"/>
                    <a:pt x="268" y="0"/>
                    <a:pt x="266" y="0"/>
                  </a:cubicBezTo>
                </a:path>
              </a:pathLst>
            </a:custGeom>
            <a:solidFill>
              <a:srgbClr val="778495">
                <a:lumMod val="40000"/>
                <a:lumOff val="6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8" name="任意多边形 127"/>
            <p:cNvSpPr/>
            <p:nvPr>
              <p:custDataLst>
                <p:tags r:id="rId19"/>
              </p:custDataLst>
            </p:nvPr>
          </p:nvSpPr>
          <p:spPr bwMode="auto">
            <a:xfrm>
              <a:off x="9560" y="7098"/>
              <a:ext cx="1537" cy="3655"/>
            </a:xfrm>
            <a:custGeom>
              <a:avLst/>
              <a:gdLst>
                <a:gd name="T0" fmla="*/ 95 w 358"/>
                <a:gd name="T1" fmla="*/ 855 h 855"/>
                <a:gd name="T2" fmla="*/ 68 w 358"/>
                <a:gd name="T3" fmla="*/ 697 h 855"/>
                <a:gd name="T4" fmla="*/ 11 w 358"/>
                <a:gd name="T5" fmla="*/ 432 h 855"/>
                <a:gd name="T6" fmla="*/ 37 w 358"/>
                <a:gd name="T7" fmla="*/ 279 h 855"/>
                <a:gd name="T8" fmla="*/ 77 w 358"/>
                <a:gd name="T9" fmla="*/ 102 h 855"/>
                <a:gd name="T10" fmla="*/ 138 w 358"/>
                <a:gd name="T11" fmla="*/ 267 h 855"/>
                <a:gd name="T12" fmla="*/ 158 w 358"/>
                <a:gd name="T13" fmla="*/ 429 h 855"/>
                <a:gd name="T14" fmla="*/ 189 w 358"/>
                <a:gd name="T15" fmla="*/ 275 h 855"/>
                <a:gd name="T16" fmla="*/ 220 w 358"/>
                <a:gd name="T17" fmla="*/ 204 h 855"/>
                <a:gd name="T18" fmla="*/ 202 w 358"/>
                <a:gd name="T19" fmla="*/ 135 h 855"/>
                <a:gd name="T20" fmla="*/ 213 w 358"/>
                <a:gd name="T21" fmla="*/ 45 h 855"/>
                <a:gd name="T22" fmla="*/ 211 w 358"/>
                <a:gd name="T23" fmla="*/ 0 h 855"/>
                <a:gd name="T24" fmla="*/ 301 w 358"/>
                <a:gd name="T25" fmla="*/ 75 h 855"/>
                <a:gd name="T26" fmla="*/ 336 w 358"/>
                <a:gd name="T27" fmla="*/ 253 h 855"/>
                <a:gd name="T28" fmla="*/ 301 w 358"/>
                <a:gd name="T29" fmla="*/ 548 h 855"/>
                <a:gd name="T30" fmla="*/ 297 w 358"/>
                <a:gd name="T31" fmla="*/ 855 h 855"/>
                <a:gd name="T32" fmla="*/ 95 w 358"/>
                <a:gd name="T33" fmla="*/ 855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8" h="855">
                  <a:moveTo>
                    <a:pt x="95" y="855"/>
                  </a:moveTo>
                  <a:cubicBezTo>
                    <a:pt x="95" y="855"/>
                    <a:pt x="90" y="772"/>
                    <a:pt x="68" y="697"/>
                  </a:cubicBezTo>
                  <a:cubicBezTo>
                    <a:pt x="46" y="622"/>
                    <a:pt x="0" y="490"/>
                    <a:pt x="11" y="432"/>
                  </a:cubicBezTo>
                  <a:cubicBezTo>
                    <a:pt x="22" y="375"/>
                    <a:pt x="42" y="330"/>
                    <a:pt x="37" y="279"/>
                  </a:cubicBezTo>
                  <a:cubicBezTo>
                    <a:pt x="33" y="227"/>
                    <a:pt x="13" y="111"/>
                    <a:pt x="77" y="102"/>
                  </a:cubicBezTo>
                  <a:cubicBezTo>
                    <a:pt x="141" y="93"/>
                    <a:pt x="134" y="218"/>
                    <a:pt x="138" y="267"/>
                  </a:cubicBezTo>
                  <a:cubicBezTo>
                    <a:pt x="143" y="315"/>
                    <a:pt x="143" y="432"/>
                    <a:pt x="158" y="429"/>
                  </a:cubicBezTo>
                  <a:cubicBezTo>
                    <a:pt x="174" y="427"/>
                    <a:pt x="176" y="315"/>
                    <a:pt x="189" y="275"/>
                  </a:cubicBezTo>
                  <a:cubicBezTo>
                    <a:pt x="202" y="236"/>
                    <a:pt x="220" y="204"/>
                    <a:pt x="220" y="204"/>
                  </a:cubicBezTo>
                  <a:cubicBezTo>
                    <a:pt x="220" y="204"/>
                    <a:pt x="200" y="161"/>
                    <a:pt x="202" y="135"/>
                  </a:cubicBezTo>
                  <a:cubicBezTo>
                    <a:pt x="203" y="120"/>
                    <a:pt x="209" y="78"/>
                    <a:pt x="213" y="45"/>
                  </a:cubicBezTo>
                  <a:cubicBezTo>
                    <a:pt x="217" y="20"/>
                    <a:pt x="211" y="0"/>
                    <a:pt x="211" y="0"/>
                  </a:cubicBezTo>
                  <a:cubicBezTo>
                    <a:pt x="211" y="0"/>
                    <a:pt x="299" y="62"/>
                    <a:pt x="301" y="75"/>
                  </a:cubicBezTo>
                  <a:cubicBezTo>
                    <a:pt x="303" y="88"/>
                    <a:pt x="325" y="217"/>
                    <a:pt x="336" y="253"/>
                  </a:cubicBezTo>
                  <a:cubicBezTo>
                    <a:pt x="358" y="326"/>
                    <a:pt x="335" y="347"/>
                    <a:pt x="301" y="548"/>
                  </a:cubicBezTo>
                  <a:cubicBezTo>
                    <a:pt x="269" y="739"/>
                    <a:pt x="297" y="855"/>
                    <a:pt x="297" y="855"/>
                  </a:cubicBezTo>
                  <a:cubicBezTo>
                    <a:pt x="95" y="855"/>
                    <a:pt x="95" y="855"/>
                    <a:pt x="95" y="855"/>
                  </a:cubicBezTo>
                </a:path>
              </a:pathLst>
            </a:custGeom>
            <a:solidFill>
              <a:srgbClr val="FCDEBC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9" name="任意多边形 128"/>
            <p:cNvSpPr/>
            <p:nvPr>
              <p:custDataLst>
                <p:tags r:id="rId20"/>
              </p:custDataLst>
            </p:nvPr>
          </p:nvSpPr>
          <p:spPr bwMode="auto">
            <a:xfrm>
              <a:off x="10888" y="767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48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0" name="任意多边形 129"/>
            <p:cNvSpPr/>
            <p:nvPr>
              <p:custDataLst>
                <p:tags r:id="rId21"/>
              </p:custDataLst>
            </p:nvPr>
          </p:nvSpPr>
          <p:spPr bwMode="auto">
            <a:xfrm>
              <a:off x="10180" y="8767"/>
              <a:ext cx="8" cy="70"/>
            </a:xfrm>
            <a:custGeom>
              <a:avLst/>
              <a:gdLst>
                <a:gd name="T0" fmla="*/ 0 w 2"/>
                <a:gd name="T1" fmla="*/ 0 h 16"/>
                <a:gd name="T2" fmla="*/ 0 w 2"/>
                <a:gd name="T3" fmla="*/ 0 h 16"/>
                <a:gd name="T4" fmla="*/ 2 w 2"/>
                <a:gd name="T5" fmla="*/ 16 h 16"/>
                <a:gd name="T6" fmla="*/ 2 w 2"/>
                <a:gd name="T7" fmla="*/ 16 h 16"/>
                <a:gd name="T8" fmla="*/ 0 w 2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6"/>
                    <a:pt x="2" y="11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1"/>
                    <a:pt x="1" y="6"/>
                    <a:pt x="0" y="0"/>
                  </a:cubicBezTo>
                </a:path>
              </a:pathLst>
            </a:custGeom>
            <a:solidFill>
              <a:srgbClr val="EB7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1" name="任意多边形 130"/>
            <p:cNvSpPr/>
            <p:nvPr>
              <p:custDataLst>
                <p:tags r:id="rId22"/>
              </p:custDataLst>
            </p:nvPr>
          </p:nvSpPr>
          <p:spPr bwMode="auto">
            <a:xfrm>
              <a:off x="10170" y="8681"/>
              <a:ext cx="10" cy="85"/>
            </a:xfrm>
            <a:custGeom>
              <a:avLst/>
              <a:gdLst>
                <a:gd name="T0" fmla="*/ 0 w 2"/>
                <a:gd name="T1" fmla="*/ 0 h 20"/>
                <a:gd name="T2" fmla="*/ 0 w 2"/>
                <a:gd name="T3" fmla="*/ 0 h 20"/>
                <a:gd name="T4" fmla="*/ 2 w 2"/>
                <a:gd name="T5" fmla="*/ 20 h 20"/>
                <a:gd name="T6" fmla="*/ 2 w 2"/>
                <a:gd name="T7" fmla="*/ 20 h 20"/>
                <a:gd name="T8" fmla="*/ 0 w 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7"/>
                    <a:pt x="2" y="14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14"/>
                    <a:pt x="1" y="7"/>
                    <a:pt x="0" y="0"/>
                  </a:cubicBezTo>
                </a:path>
              </a:pathLst>
            </a:custGeom>
            <a:solidFill>
              <a:srgbClr val="EA5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2" name="任意多边形 131"/>
            <p:cNvSpPr/>
            <p:nvPr>
              <p:custDataLst>
                <p:tags r:id="rId23"/>
              </p:custDataLst>
            </p:nvPr>
          </p:nvSpPr>
          <p:spPr bwMode="auto">
            <a:xfrm>
              <a:off x="10152" y="8357"/>
              <a:ext cx="18" cy="324"/>
            </a:xfrm>
            <a:custGeom>
              <a:avLst/>
              <a:gdLst>
                <a:gd name="T0" fmla="*/ 0 w 4"/>
                <a:gd name="T1" fmla="*/ 0 h 76"/>
                <a:gd name="T2" fmla="*/ 0 w 4"/>
                <a:gd name="T3" fmla="*/ 0 h 76"/>
                <a:gd name="T4" fmla="*/ 4 w 4"/>
                <a:gd name="T5" fmla="*/ 76 h 76"/>
                <a:gd name="T6" fmla="*/ 4 w 4"/>
                <a:gd name="T7" fmla="*/ 76 h 76"/>
                <a:gd name="T8" fmla="*/ 0 w 4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3"/>
                    <a:pt x="3" y="52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3" y="52"/>
                    <a:pt x="2" y="23"/>
                    <a:pt x="0" y="0"/>
                  </a:cubicBezTo>
                </a:path>
              </a:pathLst>
            </a:custGeom>
            <a:solidFill>
              <a:srgbClr val="C6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3" name="任意多边形 132"/>
            <p:cNvSpPr/>
            <p:nvPr>
              <p:custDataLst>
                <p:tags r:id="rId24"/>
              </p:custDataLst>
            </p:nvPr>
          </p:nvSpPr>
          <p:spPr bwMode="auto">
            <a:xfrm>
              <a:off x="10140" y="8151"/>
              <a:ext cx="13" cy="206"/>
            </a:xfrm>
            <a:custGeom>
              <a:avLst/>
              <a:gdLst>
                <a:gd name="T0" fmla="*/ 0 w 3"/>
                <a:gd name="T1" fmla="*/ 0 h 48"/>
                <a:gd name="T2" fmla="*/ 1 w 3"/>
                <a:gd name="T3" fmla="*/ 20 h 48"/>
                <a:gd name="T4" fmla="*/ 3 w 3"/>
                <a:gd name="T5" fmla="*/ 48 h 48"/>
                <a:gd name="T6" fmla="*/ 3 w 3"/>
                <a:gd name="T7" fmla="*/ 48 h 48"/>
                <a:gd name="T8" fmla="*/ 1 w 3"/>
                <a:gd name="T9" fmla="*/ 20 h 48"/>
                <a:gd name="T10" fmla="*/ 0 w 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cubicBezTo>
                    <a:pt x="1" y="8"/>
                    <a:pt x="1" y="14"/>
                    <a:pt x="1" y="20"/>
                  </a:cubicBezTo>
                  <a:cubicBezTo>
                    <a:pt x="2" y="28"/>
                    <a:pt x="3" y="37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37"/>
                    <a:pt x="2" y="27"/>
                    <a:pt x="1" y="20"/>
                  </a:cubicBezTo>
                  <a:cubicBezTo>
                    <a:pt x="1" y="14"/>
                    <a:pt x="1" y="8"/>
                    <a:pt x="0" y="0"/>
                  </a:cubicBezTo>
                </a:path>
              </a:pathLst>
            </a:custGeom>
            <a:solidFill>
              <a:srgbClr val="004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4" name="任意多边形 133"/>
            <p:cNvSpPr/>
            <p:nvPr>
              <p:custDataLst>
                <p:tags r:id="rId25"/>
              </p:custDataLst>
            </p:nvPr>
          </p:nvSpPr>
          <p:spPr bwMode="auto">
            <a:xfrm>
              <a:off x="10449" y="7674"/>
              <a:ext cx="641" cy="2956"/>
            </a:xfrm>
            <a:custGeom>
              <a:avLst/>
              <a:gdLst>
                <a:gd name="T0" fmla="*/ 102 w 149"/>
                <a:gd name="T1" fmla="*/ 0 h 692"/>
                <a:gd name="T2" fmla="*/ 113 w 149"/>
                <a:gd name="T3" fmla="*/ 160 h 692"/>
                <a:gd name="T4" fmla="*/ 41 w 149"/>
                <a:gd name="T5" fmla="*/ 385 h 692"/>
                <a:gd name="T6" fmla="*/ 26 w 149"/>
                <a:gd name="T7" fmla="*/ 688 h 692"/>
                <a:gd name="T8" fmla="*/ 0 w 149"/>
                <a:gd name="T9" fmla="*/ 688 h 692"/>
                <a:gd name="T10" fmla="*/ 0 w 149"/>
                <a:gd name="T11" fmla="*/ 692 h 692"/>
                <a:gd name="T12" fmla="*/ 83 w 149"/>
                <a:gd name="T13" fmla="*/ 692 h 692"/>
                <a:gd name="T14" fmla="*/ 77 w 149"/>
                <a:gd name="T15" fmla="*/ 587 h 692"/>
                <a:gd name="T16" fmla="*/ 92 w 149"/>
                <a:gd name="T17" fmla="*/ 412 h 692"/>
                <a:gd name="T18" fmla="*/ 127 w 149"/>
                <a:gd name="T19" fmla="*/ 118 h 692"/>
                <a:gd name="T20" fmla="*/ 102 w 149"/>
                <a:gd name="T2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692">
                  <a:moveTo>
                    <a:pt x="102" y="0"/>
                  </a:moveTo>
                  <a:cubicBezTo>
                    <a:pt x="102" y="2"/>
                    <a:pt x="110" y="141"/>
                    <a:pt x="113" y="160"/>
                  </a:cubicBezTo>
                  <a:cubicBezTo>
                    <a:pt x="117" y="179"/>
                    <a:pt x="65" y="311"/>
                    <a:pt x="41" y="385"/>
                  </a:cubicBezTo>
                  <a:cubicBezTo>
                    <a:pt x="16" y="460"/>
                    <a:pt x="26" y="688"/>
                    <a:pt x="26" y="688"/>
                  </a:cubicBezTo>
                  <a:cubicBezTo>
                    <a:pt x="0" y="688"/>
                    <a:pt x="0" y="688"/>
                    <a:pt x="0" y="688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83" y="692"/>
                    <a:pt x="83" y="692"/>
                    <a:pt x="83" y="692"/>
                  </a:cubicBezTo>
                  <a:cubicBezTo>
                    <a:pt x="80" y="670"/>
                    <a:pt x="77" y="634"/>
                    <a:pt x="77" y="587"/>
                  </a:cubicBezTo>
                  <a:cubicBezTo>
                    <a:pt x="77" y="540"/>
                    <a:pt x="80" y="481"/>
                    <a:pt x="92" y="412"/>
                  </a:cubicBezTo>
                  <a:cubicBezTo>
                    <a:pt x="126" y="211"/>
                    <a:pt x="149" y="191"/>
                    <a:pt x="127" y="118"/>
                  </a:cubicBezTo>
                  <a:cubicBezTo>
                    <a:pt x="120" y="97"/>
                    <a:pt x="110" y="43"/>
                    <a:pt x="102" y="0"/>
                  </a:cubicBezTo>
                </a:path>
              </a:pathLst>
            </a:custGeom>
            <a:solidFill>
              <a:srgbClr val="F6B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5" name="任意多边形 134"/>
            <p:cNvSpPr/>
            <p:nvPr>
              <p:custDataLst>
                <p:tags r:id="rId26"/>
              </p:custDataLst>
            </p:nvPr>
          </p:nvSpPr>
          <p:spPr bwMode="auto">
            <a:xfrm>
              <a:off x="9946" y="7531"/>
              <a:ext cx="241" cy="1306"/>
            </a:xfrm>
            <a:custGeom>
              <a:avLst/>
              <a:gdLst>
                <a:gd name="T0" fmla="*/ 0 w 56"/>
                <a:gd name="T1" fmla="*/ 0 h 305"/>
                <a:gd name="T2" fmla="*/ 17 w 56"/>
                <a:gd name="T3" fmla="*/ 119 h 305"/>
                <a:gd name="T4" fmla="*/ 56 w 56"/>
                <a:gd name="T5" fmla="*/ 305 h 305"/>
                <a:gd name="T6" fmla="*/ 54 w 56"/>
                <a:gd name="T7" fmla="*/ 289 h 305"/>
                <a:gd name="T8" fmla="*/ 52 w 56"/>
                <a:gd name="T9" fmla="*/ 269 h 305"/>
                <a:gd name="T10" fmla="*/ 52 w 56"/>
                <a:gd name="T11" fmla="*/ 269 h 305"/>
                <a:gd name="T12" fmla="*/ 48 w 56"/>
                <a:gd name="T13" fmla="*/ 193 h 305"/>
                <a:gd name="T14" fmla="*/ 46 w 56"/>
                <a:gd name="T15" fmla="*/ 165 h 305"/>
                <a:gd name="T16" fmla="*/ 45 w 56"/>
                <a:gd name="T17" fmla="*/ 145 h 305"/>
                <a:gd name="T18" fmla="*/ 0 w 56"/>
                <a:gd name="T19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305">
                  <a:moveTo>
                    <a:pt x="0" y="0"/>
                  </a:moveTo>
                  <a:cubicBezTo>
                    <a:pt x="8" y="24"/>
                    <a:pt x="17" y="63"/>
                    <a:pt x="17" y="119"/>
                  </a:cubicBezTo>
                  <a:cubicBezTo>
                    <a:pt x="16" y="194"/>
                    <a:pt x="42" y="269"/>
                    <a:pt x="56" y="305"/>
                  </a:cubicBezTo>
                  <a:cubicBezTo>
                    <a:pt x="56" y="300"/>
                    <a:pt x="55" y="295"/>
                    <a:pt x="54" y="289"/>
                  </a:cubicBezTo>
                  <a:cubicBezTo>
                    <a:pt x="54" y="283"/>
                    <a:pt x="53" y="276"/>
                    <a:pt x="52" y="269"/>
                  </a:cubicBezTo>
                  <a:cubicBezTo>
                    <a:pt x="52" y="269"/>
                    <a:pt x="52" y="269"/>
                    <a:pt x="52" y="269"/>
                  </a:cubicBezTo>
                  <a:cubicBezTo>
                    <a:pt x="51" y="245"/>
                    <a:pt x="50" y="216"/>
                    <a:pt x="48" y="193"/>
                  </a:cubicBezTo>
                  <a:cubicBezTo>
                    <a:pt x="48" y="182"/>
                    <a:pt x="47" y="173"/>
                    <a:pt x="46" y="165"/>
                  </a:cubicBezTo>
                  <a:cubicBezTo>
                    <a:pt x="46" y="159"/>
                    <a:pt x="46" y="153"/>
                    <a:pt x="45" y="145"/>
                  </a:cubicBezTo>
                  <a:cubicBezTo>
                    <a:pt x="43" y="95"/>
                    <a:pt x="42" y="10"/>
                    <a:pt x="0" y="0"/>
                  </a:cubicBezTo>
                </a:path>
              </a:pathLst>
            </a:custGeom>
            <a:solidFill>
              <a:srgbClr val="F6B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6" name="椭圆 135"/>
            <p:cNvSpPr/>
            <p:nvPr>
              <p:custDataLst>
                <p:tags r:id="rId27"/>
              </p:custDataLst>
            </p:nvPr>
          </p:nvSpPr>
          <p:spPr>
            <a:xfrm>
              <a:off x="9647" y="6063"/>
              <a:ext cx="40" cy="40"/>
            </a:xfrm>
            <a:prstGeom prst="ellipse">
              <a:avLst/>
            </a:prstGeom>
            <a:solidFill>
              <a:srgbClr val="FFFFFF">
                <a:lumMod val="65000"/>
              </a:srgbClr>
            </a:solidFill>
            <a:ln w="76200">
              <a:noFill/>
            </a:ln>
          </p:spPr>
          <p:style>
            <a:lnRef idx="2">
              <a:srgbClr val="4276AA">
                <a:shade val="50000"/>
              </a:srgbClr>
            </a:lnRef>
            <a:fillRef idx="1">
              <a:srgbClr val="4276AA"/>
            </a:fillRef>
            <a:effectRef idx="0">
              <a:srgbClr val="4276AA"/>
            </a:effectRef>
            <a:fontRef idx="minor">
              <a:srgbClr val="FFFFFF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7" name="椭圆 136"/>
            <p:cNvSpPr/>
            <p:nvPr>
              <p:custDataLst>
                <p:tags r:id="rId28"/>
              </p:custDataLst>
            </p:nvPr>
          </p:nvSpPr>
          <p:spPr>
            <a:xfrm>
              <a:off x="9794" y="6063"/>
              <a:ext cx="40" cy="40"/>
            </a:xfrm>
            <a:prstGeom prst="ellipse">
              <a:avLst/>
            </a:prstGeom>
            <a:solidFill>
              <a:srgbClr val="FFFFFF">
                <a:lumMod val="65000"/>
              </a:srgbClr>
            </a:solidFill>
            <a:ln w="76200">
              <a:noFill/>
            </a:ln>
          </p:spPr>
          <p:style>
            <a:lnRef idx="2">
              <a:srgbClr val="4276AA">
                <a:shade val="50000"/>
              </a:srgbClr>
            </a:lnRef>
            <a:fillRef idx="1">
              <a:srgbClr val="4276AA"/>
            </a:fillRef>
            <a:effectRef idx="0">
              <a:srgbClr val="4276AA"/>
            </a:effectRef>
            <a:fontRef idx="minor">
              <a:srgbClr val="FFFFFF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8" name="椭圆 137"/>
            <p:cNvSpPr/>
            <p:nvPr>
              <p:custDataLst>
                <p:tags r:id="rId29"/>
              </p:custDataLst>
            </p:nvPr>
          </p:nvSpPr>
          <p:spPr>
            <a:xfrm>
              <a:off x="9939" y="6063"/>
              <a:ext cx="40" cy="40"/>
            </a:xfrm>
            <a:prstGeom prst="ellipse">
              <a:avLst/>
            </a:prstGeom>
            <a:solidFill>
              <a:srgbClr val="FFFFFF">
                <a:lumMod val="65000"/>
              </a:srgbClr>
            </a:solidFill>
            <a:ln w="76200">
              <a:noFill/>
            </a:ln>
          </p:spPr>
          <p:style>
            <a:lnRef idx="2">
              <a:srgbClr val="4276AA">
                <a:shade val="50000"/>
              </a:srgbClr>
            </a:lnRef>
            <a:fillRef idx="1">
              <a:srgbClr val="4276AA"/>
            </a:fillRef>
            <a:effectRef idx="0">
              <a:srgbClr val="4276AA"/>
            </a:effectRef>
            <a:fontRef idx="minor">
              <a:srgbClr val="FFFFFF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4" grpId="0"/>
      <p:bldP spid="6" grpId="0"/>
      <p:bldP spid="22" grpId="0"/>
      <p:bldP spid="35" grpId="0"/>
      <p:bldP spid="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/>
          <p:cNvGrpSpPr/>
          <p:nvPr/>
        </p:nvGrpSpPr>
        <p:grpSpPr>
          <a:xfrm>
            <a:off x="368141" y="1425416"/>
            <a:ext cx="1214438" cy="4420553"/>
            <a:chOff x="773" y="1209"/>
            <a:chExt cx="2550" cy="9282"/>
          </a:xfrm>
        </p:grpSpPr>
        <p:grpSp>
          <p:nvGrpSpPr>
            <p:cNvPr id="87" name="组合 86"/>
            <p:cNvGrpSpPr/>
            <p:nvPr/>
          </p:nvGrpSpPr>
          <p:grpSpPr>
            <a:xfrm>
              <a:off x="1863" y="5699"/>
              <a:ext cx="248" cy="1136"/>
              <a:chOff x="1842" y="6258"/>
              <a:chExt cx="248" cy="1136"/>
            </a:xfrm>
          </p:grpSpPr>
          <p:sp>
            <p:nvSpPr>
              <p:cNvPr id="88" name="椭圆 87"/>
              <p:cNvSpPr/>
              <p:nvPr>
                <p:custDataLst>
                  <p:tags r:id="rId22"/>
                </p:custDataLst>
              </p:nvPr>
            </p:nvSpPr>
            <p:spPr>
              <a:xfrm>
                <a:off x="1842" y="7146"/>
                <a:ext cx="248" cy="248"/>
              </a:xfrm>
              <a:prstGeom prst="ellipse">
                <a:avLst/>
              </a:prstGeom>
              <a:solidFill>
                <a:srgbClr val="9963D1"/>
              </a:solidFill>
              <a:ln>
                <a:noFill/>
              </a:ln>
            </p:spPr>
            <p:style>
              <a:lnRef idx="2">
                <a:srgbClr val="FC4653">
                  <a:shade val="50000"/>
                </a:srgbClr>
              </a:lnRef>
              <a:fillRef idx="1">
                <a:srgbClr val="FC4653"/>
              </a:fillRef>
              <a:effectRef idx="0">
                <a:srgbClr val="FC4653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89" name="直接连接符 88"/>
              <p:cNvCxnSpPr/>
              <p:nvPr>
                <p:custDataLst>
                  <p:tags r:id="rId23"/>
                </p:custDataLst>
              </p:nvPr>
            </p:nvCxnSpPr>
            <p:spPr>
              <a:xfrm flipV="1">
                <a:off x="1966" y="6258"/>
                <a:ext cx="0" cy="1051"/>
              </a:xfrm>
              <a:prstGeom prst="line">
                <a:avLst/>
              </a:prstGeom>
              <a:solidFill>
                <a:srgbClr val="9963D1"/>
              </a:solidFill>
              <a:ln w="12700">
                <a:solidFill>
                  <a:srgbClr val="9963D1"/>
                </a:solidFill>
                <a:prstDash val="dash"/>
              </a:ln>
            </p:spPr>
            <p:style>
              <a:lnRef idx="1">
                <a:srgbClr val="FC4653"/>
              </a:lnRef>
              <a:fillRef idx="0">
                <a:srgbClr val="FC4653"/>
              </a:fillRef>
              <a:effectRef idx="0">
                <a:srgbClr val="FC4653"/>
              </a:effectRef>
              <a:fontRef idx="minor">
                <a:srgbClr val="242424"/>
              </a:fontRef>
            </p:style>
          </p:cxnSp>
        </p:grpSp>
        <p:sp>
          <p:nvSpPr>
            <p:cNvPr id="90" name="任意多边形 55"/>
            <p:cNvSpPr/>
            <p:nvPr>
              <p:custDataLst>
                <p:tags r:id="rId12"/>
              </p:custDataLst>
            </p:nvPr>
          </p:nvSpPr>
          <p:spPr>
            <a:xfrm rot="13500000">
              <a:off x="1143" y="1712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FC4653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2" name="任意多边形 55"/>
            <p:cNvSpPr/>
            <p:nvPr>
              <p:custDataLst>
                <p:tags r:id="rId13"/>
              </p:custDataLst>
            </p:nvPr>
          </p:nvSpPr>
          <p:spPr>
            <a:xfrm rot="18900000" flipH="1">
              <a:off x="1214" y="3056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E1448B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93" name="直接连接符 92"/>
            <p:cNvCxnSpPr/>
            <p:nvPr>
              <p:custDataLst>
                <p:tags r:id="rId14"/>
              </p:custDataLst>
            </p:nvPr>
          </p:nvCxnSpPr>
          <p:spPr>
            <a:xfrm flipV="1">
              <a:off x="773" y="1209"/>
              <a:ext cx="21" cy="9282"/>
            </a:xfrm>
            <a:prstGeom prst="line">
              <a:avLst/>
            </a:prstGeom>
            <a:ln w="50800" cap="rnd">
              <a:gradFill>
                <a:gsLst>
                  <a:gs pos="93000">
                    <a:srgbClr val="FC4653"/>
                  </a:gs>
                  <a:gs pos="85000">
                    <a:srgbClr val="E1448B"/>
                  </a:gs>
                  <a:gs pos="48000">
                    <a:srgbClr val="9963D1"/>
                  </a:gs>
                  <a:gs pos="29000">
                    <a:srgbClr val="00B0F0"/>
                  </a:gs>
                  <a:gs pos="19000">
                    <a:srgbClr val="0070C0"/>
                  </a:gs>
                </a:gsLst>
                <a:lin ang="5400000" scaled="0"/>
              </a:gradFill>
            </a:ln>
          </p:spPr>
          <p:style>
            <a:lnRef idx="1">
              <a:srgbClr val="FC4653"/>
            </a:lnRef>
            <a:fillRef idx="0">
              <a:srgbClr val="FC4653"/>
            </a:fillRef>
            <a:effectRef idx="0">
              <a:srgbClr val="FC4653"/>
            </a:effectRef>
            <a:fontRef idx="minor">
              <a:srgbClr val="242424"/>
            </a:fontRef>
          </p:style>
        </p:cxnSp>
        <p:sp>
          <p:nvSpPr>
            <p:cNvPr id="94" name="任意多边形 55"/>
            <p:cNvSpPr/>
            <p:nvPr>
              <p:custDataLst>
                <p:tags r:id="rId15"/>
              </p:custDataLst>
            </p:nvPr>
          </p:nvSpPr>
          <p:spPr>
            <a:xfrm rot="18900000" flipH="1">
              <a:off x="1230" y="4407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9963D1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5" name="任意多边形 55"/>
            <p:cNvSpPr/>
            <p:nvPr>
              <p:custDataLst>
                <p:tags r:id="rId16"/>
              </p:custDataLst>
            </p:nvPr>
          </p:nvSpPr>
          <p:spPr>
            <a:xfrm rot="18900000" flipH="1">
              <a:off x="1214" y="6802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6" name="任意多边形 55"/>
            <p:cNvSpPr/>
            <p:nvPr>
              <p:custDataLst>
                <p:tags r:id="rId17"/>
              </p:custDataLst>
            </p:nvPr>
          </p:nvSpPr>
          <p:spPr>
            <a:xfrm rot="18900000" flipH="1">
              <a:off x="1230" y="8171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7" name="文本框 96">
              <a:hlinkClick r:id="rId25" action="ppaction://hlinksldjump"/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1112" y="3626"/>
              <a:ext cx="2211" cy="82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zh-CN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  </a:t>
              </a:r>
              <a:r>
                <a:rPr lang="zh-CN" alt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传感器</a:t>
              </a:r>
              <a:endPara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文本框 97">
              <a:hlinkClick r:id="rId26" action="ppaction://hlinksldjump"/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1113" y="4988"/>
              <a:ext cx="1837" cy="82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zh-CN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文本框 98">
              <a:hlinkClick r:id="rId27" action="ppaction://hlinksldjump"/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1113" y="7356"/>
              <a:ext cx="1837" cy="82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zh-CN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 </a:t>
              </a:r>
              <a:r>
                <a:rPr lang="zh-CN" alt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流 程</a:t>
              </a:r>
            </a:p>
          </p:txBody>
        </p:sp>
        <p:sp>
          <p:nvSpPr>
            <p:cNvPr id="100" name="文本框 99">
              <a:hlinkClick r:id="rId28" action="ppaction://hlinksldjump"/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109" y="8780"/>
              <a:ext cx="1837" cy="82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zh-CN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  <a:r>
                <a:rPr lang="zh-CN" alt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模 块</a:t>
              </a:r>
            </a:p>
          </p:txBody>
        </p:sp>
      </p:grpSp>
      <p:sp>
        <p:nvSpPr>
          <p:cNvPr id="2" name="文本框 1">
            <a:hlinkClick r:id="rId29" action="ppaction://hlinksldjump"/>
          </p:cNvPr>
          <p:cNvSpPr txBox="1"/>
          <p:nvPr>
            <p:custDataLst>
              <p:tags r:id="rId2"/>
            </p:custDataLst>
          </p:nvPr>
        </p:nvSpPr>
        <p:spPr>
          <a:xfrm>
            <a:off x="543401" y="1914049"/>
            <a:ext cx="891540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功 能</a:t>
            </a:r>
          </a:p>
        </p:txBody>
      </p:sp>
      <p:sp>
        <p:nvSpPr>
          <p:cNvPr id="4" name="文本框 3">
            <a:hlinkClick r:id="rId26" action="ppaction://hlinksldjump"/>
          </p:cNvPr>
          <p:cNvSpPr txBox="1"/>
          <p:nvPr/>
        </p:nvSpPr>
        <p:spPr>
          <a:xfrm>
            <a:off x="731044" y="3143250"/>
            <a:ext cx="690086" cy="276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算法和工具</a:t>
            </a:r>
          </a:p>
        </p:txBody>
      </p:sp>
      <p:sp>
        <p:nvSpPr>
          <p:cNvPr id="12" name="AutoShap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71552" y="2306518"/>
            <a:ext cx="3272848" cy="3455966"/>
          </a:xfrm>
          <a:prstGeom prst="roundRect">
            <a:avLst>
              <a:gd name="adj" fmla="val 4690"/>
            </a:avLst>
          </a:prstGeom>
          <a:noFill/>
          <a:ln w="12700">
            <a:solidFill>
              <a:srgbClr val="778495">
                <a:lumMod val="75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utoShape 6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5985099" y="1865070"/>
            <a:ext cx="2445677" cy="359795"/>
          </a:xfrm>
          <a:prstGeom prst="roundRect">
            <a:avLst>
              <a:gd name="adj" fmla="val 50000"/>
            </a:avLst>
          </a:prstGeom>
          <a:solidFill>
            <a:srgbClr val="178AA1"/>
          </a:solidFill>
          <a:ln w="9525">
            <a:noFill/>
            <a:round/>
          </a:ln>
          <a:effectLst/>
        </p:spPr>
        <p:txBody>
          <a:bodyPr wrap="square" anchor="ctr">
            <a:normAutofit fontScale="92500" lnSpcReduction="20000"/>
          </a:bodyPr>
          <a:lstStyle/>
          <a:p>
            <a:pPr algn="ctr">
              <a:defRPr/>
            </a:pPr>
            <a:endParaRPr lang="zh-CN" altLang="en-US" sz="1350" spc="22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13"/>
          <p:cNvSpPr/>
          <p:nvPr>
            <p:custDataLst>
              <p:tags r:id="rId5"/>
            </p:custDataLst>
          </p:nvPr>
        </p:nvSpPr>
        <p:spPr bwMode="gray">
          <a:xfrm rot="674080">
            <a:off x="4447473" y="1145373"/>
            <a:ext cx="2011831" cy="919564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solidFill>
            <a:srgbClr val="178AA1"/>
          </a:solidFill>
          <a:ln w="12700">
            <a:noFill/>
            <a:prstDash val="solid"/>
            <a:round/>
          </a:ln>
        </p:spPr>
        <p:txBody>
          <a:bodyPr/>
          <a:lstStyle/>
          <a:p>
            <a:pPr>
              <a:defRPr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AutoShape 1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41173" y="2295684"/>
            <a:ext cx="3372367" cy="3459180"/>
          </a:xfrm>
          <a:prstGeom prst="roundRect">
            <a:avLst>
              <a:gd name="adj" fmla="val 4690"/>
            </a:avLst>
          </a:prstGeom>
          <a:noFill/>
          <a:ln w="12700">
            <a:solidFill>
              <a:srgbClr val="778495">
                <a:lumMod val="75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AutoShape 18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2294052" y="1836837"/>
            <a:ext cx="2445677" cy="359795"/>
          </a:xfrm>
          <a:prstGeom prst="roundRect">
            <a:avLst>
              <a:gd name="adj" fmla="val 50000"/>
            </a:avLst>
          </a:prstGeom>
          <a:solidFill>
            <a:srgbClr val="4276AA"/>
          </a:solidFill>
          <a:ln w="9525">
            <a:noFill/>
            <a:round/>
          </a:ln>
          <a:effectLst/>
        </p:spPr>
        <p:txBody>
          <a:bodyPr wrap="square" anchor="ctr">
            <a:normAutofit fontScale="92500" lnSpcReduction="20000"/>
          </a:bodyPr>
          <a:lstStyle/>
          <a:p>
            <a:pPr algn="ctr">
              <a:defRPr/>
            </a:pPr>
            <a:endParaRPr lang="zh-CN" altLang="en-US" sz="1350" spc="22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13699" y="2334366"/>
            <a:ext cx="2526030" cy="3948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7500" tIns="0" rIns="67500" bIns="35100">
            <a:normAutofit/>
          </a:bodyPr>
          <a:lstStyle/>
          <a:p>
            <a:pPr algn="ctr">
              <a:lnSpc>
                <a:spcPct val="120000"/>
              </a:lnSpc>
              <a:spcAft>
                <a:spcPts val="750"/>
              </a:spcAft>
              <a:defRPr/>
            </a:pPr>
            <a:r>
              <a:rPr lang="zh-CN" altLang="en-US" sz="2200" b="1" spc="113" dirty="0">
                <a:solidFill>
                  <a:srgbClr val="000000">
                    <a:lumMod val="65000"/>
                    <a:lumOff val="3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Arial" panose="020B0604020202020204" pitchFamily="34" charset="0"/>
              </a:rPr>
              <a:t>二分类</a:t>
            </a:r>
          </a:p>
        </p:txBody>
      </p:sp>
      <p:sp>
        <p:nvSpPr>
          <p:cNvPr id="18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008856" y="2378372"/>
            <a:ext cx="2526030" cy="4252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7500" tIns="0" rIns="67500" bIns="35100">
            <a:normAutofit/>
          </a:bodyPr>
          <a:lstStyle/>
          <a:p>
            <a:pPr algn="ctr">
              <a:lnSpc>
                <a:spcPct val="120000"/>
              </a:lnSpc>
              <a:spcAft>
                <a:spcPts val="750"/>
              </a:spcAft>
              <a:defRPr/>
            </a:pPr>
            <a:r>
              <a:rPr lang="zh-CN" altLang="en-US" sz="2200" b="1" spc="113" dirty="0">
                <a:solidFill>
                  <a:srgbClr val="000000">
                    <a:lumMod val="65000"/>
                    <a:lumOff val="3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Arial" panose="020B0604020202020204" pitchFamily="34" charset="0"/>
              </a:rPr>
              <a:t>无监督异常侦测</a:t>
            </a: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2468730" y="1864385"/>
            <a:ext cx="2096322" cy="30469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spc="225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传统方法</a:t>
            </a: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6159776" y="1892619"/>
            <a:ext cx="2270999" cy="2521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spc="225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创新点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833433" y="2632516"/>
            <a:ext cx="3217758" cy="27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630" indent="-21463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区分出当前输入正确用户密码的人是/不是真的用户本人</a:t>
            </a:r>
          </a:p>
          <a:p>
            <a:pPr marL="214630" indent="-21463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正样本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（用户本人数据）和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负样本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（随机匿名抽取的其它非该用户的数据）</a:t>
            </a:r>
          </a:p>
          <a:p>
            <a:pPr marL="214630" indent="-21463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采用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支持向量机（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VM）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810276" y="2694069"/>
            <a:ext cx="2900243" cy="242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630" indent="-21463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通过当前的密码输入与用户数据库中信息比对，判断其是否是真用户输入</a:t>
            </a:r>
          </a:p>
          <a:p>
            <a:pPr marL="214630" indent="-21463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只使用正样本，更好的保护了用户的隐私</a:t>
            </a:r>
          </a:p>
          <a:p>
            <a:pPr marL="214630" indent="-21463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采用</a:t>
            </a:r>
            <a:r>
              <a:rPr lang="zh-CN" altLang="en-US" sz="2000" b="1" dirty="0">
                <a:latin typeface="+mn-ea"/>
              </a:rPr>
              <a:t>自动编码器模型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60256" y="143658"/>
            <a:ext cx="8653806" cy="648197"/>
            <a:chOff x="160256" y="143658"/>
            <a:chExt cx="8653806" cy="648197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556496" y="143658"/>
              <a:ext cx="418338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2.3 </a:t>
              </a:r>
              <a:r>
                <a:rPr lang="zh-CN" altLang="en-US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认证算法和工具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/>
          <p:cNvGrpSpPr/>
          <p:nvPr/>
        </p:nvGrpSpPr>
        <p:grpSpPr>
          <a:xfrm>
            <a:off x="368141" y="1425416"/>
            <a:ext cx="1221105" cy="4420553"/>
            <a:chOff x="773" y="1209"/>
            <a:chExt cx="2564" cy="9282"/>
          </a:xfrm>
        </p:grpSpPr>
        <p:grpSp>
          <p:nvGrpSpPr>
            <p:cNvPr id="87" name="组合 86"/>
            <p:cNvGrpSpPr/>
            <p:nvPr/>
          </p:nvGrpSpPr>
          <p:grpSpPr>
            <a:xfrm>
              <a:off x="1863" y="6921"/>
              <a:ext cx="248" cy="1136"/>
              <a:chOff x="1842" y="7480"/>
              <a:chExt cx="248" cy="1136"/>
            </a:xfrm>
          </p:grpSpPr>
          <p:sp>
            <p:nvSpPr>
              <p:cNvPr id="88" name="椭圆 87"/>
              <p:cNvSpPr/>
              <p:nvPr>
                <p:custDataLst>
                  <p:tags r:id="rId13"/>
                </p:custDataLst>
              </p:nvPr>
            </p:nvSpPr>
            <p:spPr>
              <a:xfrm>
                <a:off x="1842" y="8368"/>
                <a:ext cx="248" cy="24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rgbClr val="FC4653">
                  <a:shade val="50000"/>
                </a:srgbClr>
              </a:lnRef>
              <a:fillRef idx="1">
                <a:srgbClr val="FC4653"/>
              </a:fillRef>
              <a:effectRef idx="0">
                <a:srgbClr val="FC4653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89" name="直接连接符 88"/>
              <p:cNvCxnSpPr/>
              <p:nvPr>
                <p:custDataLst>
                  <p:tags r:id="rId14"/>
                </p:custDataLst>
              </p:nvPr>
            </p:nvCxnSpPr>
            <p:spPr>
              <a:xfrm flipV="1">
                <a:off x="1966" y="7480"/>
                <a:ext cx="0" cy="1051"/>
              </a:xfrm>
              <a:prstGeom prst="line">
                <a:avLst/>
              </a:prstGeom>
              <a:solidFill>
                <a:srgbClr val="9963D1"/>
              </a:solidFill>
              <a:ln w="12700">
                <a:solidFill>
                  <a:srgbClr val="00B0F0"/>
                </a:solidFill>
                <a:prstDash val="dash"/>
              </a:ln>
            </p:spPr>
            <p:style>
              <a:lnRef idx="1">
                <a:srgbClr val="FC4653"/>
              </a:lnRef>
              <a:fillRef idx="0">
                <a:srgbClr val="FC4653"/>
              </a:fillRef>
              <a:effectRef idx="0">
                <a:srgbClr val="FC4653"/>
              </a:effectRef>
              <a:fontRef idx="minor">
                <a:srgbClr val="242424"/>
              </a:fontRef>
            </p:style>
          </p:cxnSp>
        </p:grpSp>
        <p:sp>
          <p:nvSpPr>
            <p:cNvPr id="90" name="任意多边形 55"/>
            <p:cNvSpPr/>
            <p:nvPr>
              <p:custDataLst>
                <p:tags r:id="rId3"/>
              </p:custDataLst>
            </p:nvPr>
          </p:nvSpPr>
          <p:spPr>
            <a:xfrm rot="13500000">
              <a:off x="1143" y="1712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FC4653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2" name="任意多边形 55"/>
            <p:cNvSpPr/>
            <p:nvPr>
              <p:custDataLst>
                <p:tags r:id="rId4"/>
              </p:custDataLst>
            </p:nvPr>
          </p:nvSpPr>
          <p:spPr>
            <a:xfrm rot="18900000" flipH="1">
              <a:off x="1214" y="3056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E1448B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93" name="直接连接符 92"/>
            <p:cNvCxnSpPr/>
            <p:nvPr>
              <p:custDataLst>
                <p:tags r:id="rId5"/>
              </p:custDataLst>
            </p:nvPr>
          </p:nvCxnSpPr>
          <p:spPr>
            <a:xfrm flipV="1">
              <a:off x="773" y="1209"/>
              <a:ext cx="21" cy="9282"/>
            </a:xfrm>
            <a:prstGeom prst="line">
              <a:avLst/>
            </a:prstGeom>
            <a:ln w="50800" cap="rnd">
              <a:gradFill>
                <a:gsLst>
                  <a:gs pos="93000">
                    <a:srgbClr val="FC4653"/>
                  </a:gs>
                  <a:gs pos="80000">
                    <a:srgbClr val="E1448B"/>
                  </a:gs>
                  <a:gs pos="51000">
                    <a:srgbClr val="9963D1"/>
                  </a:gs>
                  <a:gs pos="42000">
                    <a:srgbClr val="00B0F0"/>
                  </a:gs>
                  <a:gs pos="26000">
                    <a:srgbClr val="0070C0"/>
                  </a:gs>
                </a:gsLst>
                <a:lin ang="5400000" scaled="0"/>
              </a:gradFill>
            </a:ln>
          </p:spPr>
          <p:style>
            <a:lnRef idx="1">
              <a:srgbClr val="FC4653"/>
            </a:lnRef>
            <a:fillRef idx="0">
              <a:srgbClr val="FC4653"/>
            </a:fillRef>
            <a:effectRef idx="0">
              <a:srgbClr val="FC4653"/>
            </a:effectRef>
            <a:fontRef idx="minor">
              <a:srgbClr val="242424"/>
            </a:fontRef>
          </p:style>
        </p:cxnSp>
        <p:sp>
          <p:nvSpPr>
            <p:cNvPr id="94" name="任意多边形 55"/>
            <p:cNvSpPr/>
            <p:nvPr>
              <p:custDataLst>
                <p:tags r:id="rId6"/>
              </p:custDataLst>
            </p:nvPr>
          </p:nvSpPr>
          <p:spPr>
            <a:xfrm rot="18900000" flipH="1">
              <a:off x="1230" y="4407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9963D1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5" name="任意多边形 55"/>
            <p:cNvSpPr/>
            <p:nvPr>
              <p:custDataLst>
                <p:tags r:id="rId7"/>
              </p:custDataLst>
            </p:nvPr>
          </p:nvSpPr>
          <p:spPr>
            <a:xfrm rot="18900000" flipH="1">
              <a:off x="1214" y="5770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6" name="任意多边形 55"/>
            <p:cNvSpPr/>
            <p:nvPr>
              <p:custDataLst>
                <p:tags r:id="rId8"/>
              </p:custDataLst>
            </p:nvPr>
          </p:nvSpPr>
          <p:spPr>
            <a:xfrm rot="18900000" flipH="1">
              <a:off x="1230" y="8171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7" name="文本框 96">
              <a:hlinkClick r:id="rId17" action="ppaction://hlinksldjump"/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126" y="3641"/>
              <a:ext cx="2211" cy="82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zh-CN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  </a:t>
              </a:r>
              <a:r>
                <a:rPr lang="zh-CN" alt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传感器</a:t>
              </a:r>
              <a:endPara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文本框 97">
              <a:hlinkClick r:id="rId18" action="ppaction://hlinksldjump"/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127" y="5004"/>
              <a:ext cx="1837" cy="82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zh-CN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r>
                <a:rPr lang="zh-CN" alt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99" name="文本框 98">
              <a:hlinkClick r:id="rId19" action="ppaction://hlinksldjump"/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127" y="6324"/>
              <a:ext cx="1837" cy="8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/>
            <a:lstStyle/>
            <a:p>
              <a:r>
                <a:rPr lang="en-US" altLang="zh-CN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r>
                <a:rPr lang="zh-CN" alt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流 程</a:t>
              </a:r>
            </a:p>
          </p:txBody>
        </p:sp>
        <p:sp>
          <p:nvSpPr>
            <p:cNvPr id="100" name="文本框 99">
              <a:hlinkClick r:id="rId20" action="ppaction://hlinksldjump"/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1127" y="8782"/>
              <a:ext cx="1837" cy="82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zh-CN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  <a:r>
                <a:rPr lang="zh-CN" alt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模 块</a:t>
              </a:r>
            </a:p>
          </p:txBody>
        </p:sp>
      </p:grpSp>
      <p:sp>
        <p:nvSpPr>
          <p:cNvPr id="2" name="文本框 1">
            <a:hlinkClick r:id="rId21" action="ppaction://hlinksldjump"/>
          </p:cNvPr>
          <p:cNvSpPr txBox="1"/>
          <p:nvPr>
            <p:custDataLst>
              <p:tags r:id="rId2"/>
            </p:custDataLst>
          </p:nvPr>
        </p:nvSpPr>
        <p:spPr>
          <a:xfrm>
            <a:off x="556737" y="1947386"/>
            <a:ext cx="827246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功 能</a:t>
            </a:r>
          </a:p>
        </p:txBody>
      </p:sp>
      <p:sp>
        <p:nvSpPr>
          <p:cNvPr id="3" name="文本框 2">
            <a:hlinkClick r:id="rId18" action="ppaction://hlinksldjump"/>
          </p:cNvPr>
          <p:cNvSpPr txBox="1"/>
          <p:nvPr/>
        </p:nvSpPr>
        <p:spPr>
          <a:xfrm>
            <a:off x="737712" y="3129915"/>
            <a:ext cx="690086" cy="276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算法和工具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0256" y="143658"/>
            <a:ext cx="8653806" cy="648197"/>
            <a:chOff x="160256" y="143658"/>
            <a:chExt cx="8653806" cy="64819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556496" y="143658"/>
              <a:ext cx="374586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2.4 </a:t>
              </a:r>
              <a:r>
                <a:rPr lang="zh-CN" altLang="en-US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系统运行流程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920717" y="4019723"/>
            <a:ext cx="6197600" cy="2645410"/>
            <a:chOff x="3991" y="6583"/>
            <a:chExt cx="9760" cy="4166"/>
          </a:xfrm>
        </p:grpSpPr>
        <p:grpSp>
          <p:nvGrpSpPr>
            <p:cNvPr id="36" name="组合 35"/>
            <p:cNvGrpSpPr/>
            <p:nvPr/>
          </p:nvGrpSpPr>
          <p:grpSpPr>
            <a:xfrm>
              <a:off x="4007" y="6583"/>
              <a:ext cx="9744" cy="2213"/>
              <a:chOff x="4007" y="6583"/>
              <a:chExt cx="9744" cy="2213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4818" y="6635"/>
                <a:ext cx="8933" cy="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+mn-ea"/>
                    <a:cs typeface="+mn-ea"/>
                    <a:sym typeface="+mn-ea"/>
                  </a:rPr>
                  <a:t>用户选择</a:t>
                </a:r>
                <a:r>
                  <a:rPr lang="zh-CN" altLang="en-US" sz="2000" dirty="0">
                    <a:sym typeface="+mn-ea"/>
                  </a:rPr>
                  <a:t>  </a:t>
                </a:r>
                <a:r>
                  <a:rPr lang="zh-CN" altLang="en-US" sz="2000" dirty="0">
                    <a:latin typeface="+mn-ea"/>
                    <a:cs typeface="+mn-ea"/>
                    <a:sym typeface="+mn-ea"/>
                  </a:rPr>
                  <a:t>按键识别/九宫格划屏识别</a:t>
                </a:r>
                <a:endParaRPr lang="zh-CN" altLang="en-US" sz="2000" dirty="0">
                  <a:latin typeface="+mn-ea"/>
                  <a:cs typeface="+mn-ea"/>
                </a:endParaRPr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4022" y="6583"/>
                <a:ext cx="9457" cy="2213"/>
                <a:chOff x="4022" y="6583"/>
                <a:chExt cx="9457" cy="2213"/>
              </a:xfrm>
            </p:grpSpPr>
            <p:sp>
              <p:nvSpPr>
                <p:cNvPr id="14" name="文本框 13"/>
                <p:cNvSpPr txBox="1"/>
                <p:nvPr/>
              </p:nvSpPr>
              <p:spPr>
                <a:xfrm>
                  <a:off x="4883" y="7681"/>
                  <a:ext cx="8596" cy="11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>
                      <a:latin typeface="+mn-ea"/>
                      <a:cs typeface="+mn-ea"/>
                      <a:sym typeface="+mn-ea"/>
                    </a:rPr>
                    <a:t>用户在手机端使用APP输入密码，录入30个左右的数据样本</a:t>
                  </a:r>
                  <a:endParaRPr lang="zh-CN" altLang="en-US" sz="2000" dirty="0"/>
                </a:p>
              </p:txBody>
            </p:sp>
            <p:pic>
              <p:nvPicPr>
                <p:cNvPr id="23" name="图片 22" descr="6192153"/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2" y="6583"/>
                  <a:ext cx="734" cy="734"/>
                </a:xfrm>
                <a:prstGeom prst="rect">
                  <a:avLst/>
                </a:prstGeom>
              </p:spPr>
            </p:pic>
          </p:grpSp>
          <p:pic>
            <p:nvPicPr>
              <p:cNvPr id="27" name="图片 26" descr="6192648"/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4007" y="7936"/>
                <a:ext cx="731" cy="731"/>
              </a:xfrm>
              <a:prstGeom prst="rect">
                <a:avLst/>
              </a:prstGeom>
            </p:spPr>
          </p:pic>
        </p:grpSp>
        <p:grpSp>
          <p:nvGrpSpPr>
            <p:cNvPr id="40" name="组合 39"/>
            <p:cNvGrpSpPr/>
            <p:nvPr/>
          </p:nvGrpSpPr>
          <p:grpSpPr>
            <a:xfrm>
              <a:off x="3991" y="9023"/>
              <a:ext cx="8047" cy="731"/>
              <a:chOff x="3991" y="9023"/>
              <a:chExt cx="8047" cy="731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4818" y="9072"/>
                <a:ext cx="7220" cy="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+mn-ea"/>
                    <a:cs typeface="+mn-ea"/>
                    <a:sym typeface="+mn-ea"/>
                  </a:rPr>
                  <a:t>执行登录操作，在手机端输入密码</a:t>
                </a:r>
                <a:endParaRPr lang="zh-CN" altLang="en-US" sz="2000" dirty="0"/>
              </a:p>
            </p:txBody>
          </p:sp>
          <p:pic>
            <p:nvPicPr>
              <p:cNvPr id="28" name="图片 27" descr="6192653"/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3991" y="9023"/>
                <a:ext cx="731" cy="731"/>
              </a:xfrm>
              <a:prstGeom prst="rect">
                <a:avLst/>
              </a:prstGeom>
            </p:spPr>
          </p:pic>
        </p:grpSp>
        <p:grpSp>
          <p:nvGrpSpPr>
            <p:cNvPr id="51" name="组合 50"/>
            <p:cNvGrpSpPr/>
            <p:nvPr/>
          </p:nvGrpSpPr>
          <p:grpSpPr>
            <a:xfrm>
              <a:off x="4007" y="10018"/>
              <a:ext cx="8031" cy="731"/>
              <a:chOff x="4007" y="10018"/>
              <a:chExt cx="8031" cy="731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4818" y="10018"/>
                <a:ext cx="7220" cy="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+mn-ea"/>
                    <a:cs typeface="+mn-ea"/>
                    <a:sym typeface="+mn-ea"/>
                  </a:rPr>
                  <a:t>服务器端进行判断，并返回判断结果</a:t>
                </a:r>
                <a:endParaRPr lang="zh-CN" altLang="en-US" sz="2000" dirty="0"/>
              </a:p>
            </p:txBody>
          </p:sp>
          <p:pic>
            <p:nvPicPr>
              <p:cNvPr id="30" name="图片 29" descr="6192780"/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4007" y="10018"/>
                <a:ext cx="731" cy="731"/>
              </a:xfrm>
              <a:prstGeom prst="rect">
                <a:avLst/>
              </a:prstGeom>
            </p:spPr>
          </p:pic>
        </p:grpSp>
      </p:grpSp>
      <p:pic>
        <p:nvPicPr>
          <p:cNvPr id="118" name="图片 117">
            <a:extLst>
              <a:ext uri="{FF2B5EF4-FFF2-40B4-BE49-F238E27FC236}">
                <a16:creationId xmlns:a16="http://schemas.microsoft.com/office/drawing/2014/main" id="{F0030CF0-034B-4527-8B66-AD92E9B79685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562578" y="791855"/>
            <a:ext cx="7322820" cy="316323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/>
          <p:cNvGrpSpPr/>
          <p:nvPr/>
        </p:nvGrpSpPr>
        <p:grpSpPr>
          <a:xfrm>
            <a:off x="368142" y="1425416"/>
            <a:ext cx="1213961" cy="4420553"/>
            <a:chOff x="773" y="1209"/>
            <a:chExt cx="2549" cy="9282"/>
          </a:xfrm>
        </p:grpSpPr>
        <p:grpSp>
          <p:nvGrpSpPr>
            <p:cNvPr id="87" name="组合 86"/>
            <p:cNvGrpSpPr/>
            <p:nvPr/>
          </p:nvGrpSpPr>
          <p:grpSpPr>
            <a:xfrm>
              <a:off x="1934" y="7995"/>
              <a:ext cx="248" cy="1136"/>
              <a:chOff x="1913" y="8554"/>
              <a:chExt cx="248" cy="1136"/>
            </a:xfrm>
          </p:grpSpPr>
          <p:sp>
            <p:nvSpPr>
              <p:cNvPr id="88" name="椭圆 87"/>
              <p:cNvSpPr/>
              <p:nvPr>
                <p:custDataLst>
                  <p:tags r:id="rId13"/>
                </p:custDataLst>
              </p:nvPr>
            </p:nvSpPr>
            <p:spPr>
              <a:xfrm>
                <a:off x="1913" y="9442"/>
                <a:ext cx="248" cy="248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rgbClr val="FC4653">
                  <a:shade val="50000"/>
                </a:srgbClr>
              </a:lnRef>
              <a:fillRef idx="1">
                <a:srgbClr val="FC4653"/>
              </a:fillRef>
              <a:effectRef idx="0">
                <a:srgbClr val="FC4653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89" name="直接连接符 88"/>
              <p:cNvCxnSpPr/>
              <p:nvPr>
                <p:custDataLst>
                  <p:tags r:id="rId14"/>
                </p:custDataLst>
              </p:nvPr>
            </p:nvCxnSpPr>
            <p:spPr>
              <a:xfrm flipV="1">
                <a:off x="2037" y="8554"/>
                <a:ext cx="0" cy="1051"/>
              </a:xfrm>
              <a:prstGeom prst="line">
                <a:avLst/>
              </a:prstGeom>
              <a:solidFill>
                <a:srgbClr val="0070C0"/>
              </a:solidFill>
              <a:ln w="12700">
                <a:solidFill>
                  <a:srgbClr val="0070C0"/>
                </a:solidFill>
                <a:prstDash val="dash"/>
              </a:ln>
            </p:spPr>
            <p:style>
              <a:lnRef idx="1">
                <a:srgbClr val="FC4653"/>
              </a:lnRef>
              <a:fillRef idx="0">
                <a:srgbClr val="FC4653"/>
              </a:fillRef>
              <a:effectRef idx="0">
                <a:srgbClr val="FC4653"/>
              </a:effectRef>
              <a:fontRef idx="minor">
                <a:srgbClr val="242424"/>
              </a:fontRef>
            </p:style>
          </p:cxnSp>
        </p:grpSp>
        <p:sp>
          <p:nvSpPr>
            <p:cNvPr id="90" name="任意多边形 55"/>
            <p:cNvSpPr/>
            <p:nvPr>
              <p:custDataLst>
                <p:tags r:id="rId3"/>
              </p:custDataLst>
            </p:nvPr>
          </p:nvSpPr>
          <p:spPr>
            <a:xfrm rot="13500000">
              <a:off x="1143" y="1712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FC4653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2" name="任意多边形 55"/>
            <p:cNvSpPr/>
            <p:nvPr>
              <p:custDataLst>
                <p:tags r:id="rId4"/>
              </p:custDataLst>
            </p:nvPr>
          </p:nvSpPr>
          <p:spPr>
            <a:xfrm rot="18900000" flipH="1">
              <a:off x="1214" y="3056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E1448B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93" name="直接连接符 92"/>
            <p:cNvCxnSpPr/>
            <p:nvPr>
              <p:custDataLst>
                <p:tags r:id="rId5"/>
              </p:custDataLst>
            </p:nvPr>
          </p:nvCxnSpPr>
          <p:spPr>
            <a:xfrm flipV="1">
              <a:off x="773" y="1209"/>
              <a:ext cx="21" cy="9282"/>
            </a:xfrm>
            <a:prstGeom prst="line">
              <a:avLst/>
            </a:prstGeom>
            <a:ln w="50800" cap="rnd">
              <a:gradFill>
                <a:gsLst>
                  <a:gs pos="93000">
                    <a:srgbClr val="FC4653"/>
                  </a:gs>
                  <a:gs pos="88000">
                    <a:srgbClr val="E1448B"/>
                  </a:gs>
                  <a:gs pos="58000">
                    <a:srgbClr val="9963D1"/>
                  </a:gs>
                  <a:gs pos="43000">
                    <a:srgbClr val="00B0F0"/>
                  </a:gs>
                  <a:gs pos="32000">
                    <a:srgbClr val="0070C0"/>
                  </a:gs>
                </a:gsLst>
                <a:lin ang="5400000" scaled="0"/>
              </a:gradFill>
            </a:ln>
          </p:spPr>
          <p:style>
            <a:lnRef idx="1">
              <a:srgbClr val="FC4653"/>
            </a:lnRef>
            <a:fillRef idx="0">
              <a:srgbClr val="FC4653"/>
            </a:fillRef>
            <a:effectRef idx="0">
              <a:srgbClr val="FC4653"/>
            </a:effectRef>
            <a:fontRef idx="minor">
              <a:srgbClr val="242424"/>
            </a:fontRef>
          </p:style>
        </p:cxnSp>
        <p:sp>
          <p:nvSpPr>
            <p:cNvPr id="94" name="任意多边形 55"/>
            <p:cNvSpPr/>
            <p:nvPr>
              <p:custDataLst>
                <p:tags r:id="rId6"/>
              </p:custDataLst>
            </p:nvPr>
          </p:nvSpPr>
          <p:spPr>
            <a:xfrm rot="18900000" flipH="1">
              <a:off x="1230" y="4407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9963D1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5" name="任意多边形 55"/>
            <p:cNvSpPr/>
            <p:nvPr>
              <p:custDataLst>
                <p:tags r:id="rId7"/>
              </p:custDataLst>
            </p:nvPr>
          </p:nvSpPr>
          <p:spPr>
            <a:xfrm rot="18900000" flipH="1">
              <a:off x="1214" y="5770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6" name="任意多边形 55"/>
            <p:cNvSpPr/>
            <p:nvPr>
              <p:custDataLst>
                <p:tags r:id="rId8"/>
              </p:custDataLst>
            </p:nvPr>
          </p:nvSpPr>
          <p:spPr>
            <a:xfrm rot="18900000" flipH="1">
              <a:off x="1230" y="7009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7" name="文本框 96">
              <a:hlinkClick r:id="rId17" action="ppaction://hlinksldjump"/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112" y="3641"/>
              <a:ext cx="2210" cy="82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zh-CN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  </a:t>
              </a:r>
              <a:r>
                <a:rPr lang="zh-CN" alt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传感器</a:t>
              </a:r>
              <a:endPara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文本框 97">
              <a:hlinkClick r:id="rId18" action="ppaction://hlinksldjump"/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099" y="4988"/>
              <a:ext cx="1837" cy="82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zh-CN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文本框 98">
              <a:hlinkClick r:id="rId19" action="ppaction://hlinksldjump"/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113" y="6324"/>
              <a:ext cx="1837" cy="8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/>
            <a:lstStyle/>
            <a:p>
              <a:r>
                <a:rPr lang="en-US" altLang="zh-CN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r>
                <a:rPr lang="zh-CN" alt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流 程</a:t>
              </a:r>
            </a:p>
          </p:txBody>
        </p:sp>
        <p:sp>
          <p:nvSpPr>
            <p:cNvPr id="100" name="文本框 99">
              <a:hlinkClick r:id="rId20" action="ppaction://hlinksldjump"/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1099" y="7620"/>
              <a:ext cx="1837" cy="82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zh-CN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 </a:t>
              </a:r>
              <a:r>
                <a:rPr lang="zh-CN" alt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模 块</a:t>
              </a:r>
            </a:p>
          </p:txBody>
        </p:sp>
      </p:grpSp>
      <p:sp>
        <p:nvSpPr>
          <p:cNvPr id="2" name="文本框 1">
            <a:hlinkClick r:id="rId21" action="ppaction://hlinksldjump"/>
          </p:cNvPr>
          <p:cNvSpPr txBox="1"/>
          <p:nvPr>
            <p:custDataLst>
              <p:tags r:id="rId2"/>
            </p:custDataLst>
          </p:nvPr>
        </p:nvSpPr>
        <p:spPr>
          <a:xfrm>
            <a:off x="550069" y="1927384"/>
            <a:ext cx="807244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功 能</a:t>
            </a:r>
          </a:p>
        </p:txBody>
      </p:sp>
      <p:sp>
        <p:nvSpPr>
          <p:cNvPr id="3" name="文本框 2">
            <a:hlinkClick r:id="rId18" action="ppaction://hlinksldjump"/>
          </p:cNvPr>
          <p:cNvSpPr txBox="1"/>
          <p:nvPr/>
        </p:nvSpPr>
        <p:spPr>
          <a:xfrm>
            <a:off x="731044" y="3129915"/>
            <a:ext cx="690086" cy="276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算法和工具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877854" y="935850"/>
            <a:ext cx="7001921" cy="529118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3911927" y="6371033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2-2  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系统模块图</a:t>
            </a:r>
            <a:endParaRPr lang="zh-CN" altLang="en-US" sz="2400" dirty="0"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0256" y="143658"/>
            <a:ext cx="8653806" cy="648197"/>
            <a:chOff x="160256" y="143658"/>
            <a:chExt cx="8653806" cy="64819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556545" y="143658"/>
              <a:ext cx="2661297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2.5 </a:t>
              </a:r>
              <a:r>
                <a:rPr lang="zh-CN" altLang="en-US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系统模块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椭圆 87"/>
          <p:cNvSpPr/>
          <p:nvPr>
            <p:custDataLst>
              <p:tags r:id="rId2"/>
            </p:custDataLst>
          </p:nvPr>
        </p:nvSpPr>
        <p:spPr>
          <a:xfrm>
            <a:off x="921068" y="5080159"/>
            <a:ext cx="118110" cy="11811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89" name="直接连接符 88"/>
          <p:cNvCxnSpPr/>
          <p:nvPr>
            <p:custDataLst>
              <p:tags r:id="rId3"/>
            </p:custDataLst>
          </p:nvPr>
        </p:nvCxnSpPr>
        <p:spPr>
          <a:xfrm flipV="1">
            <a:off x="980123" y="4657249"/>
            <a:ext cx="0" cy="500539"/>
          </a:xfrm>
          <a:prstGeom prst="line">
            <a:avLst/>
          </a:prstGeom>
          <a:solidFill>
            <a:srgbClr val="0070C0"/>
          </a:solidFill>
          <a:ln w="12700">
            <a:solidFill>
              <a:srgbClr val="0070C0"/>
            </a:solidFill>
            <a:prstDash val="dash"/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90" name="任意多边形 55"/>
          <p:cNvSpPr/>
          <p:nvPr>
            <p:custDataLst>
              <p:tags r:id="rId4"/>
            </p:custDataLst>
          </p:nvPr>
        </p:nvSpPr>
        <p:spPr>
          <a:xfrm rot="13500000">
            <a:off x="544354" y="1664970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FC4653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2" name="任意多边形 55"/>
          <p:cNvSpPr/>
          <p:nvPr>
            <p:custDataLst>
              <p:tags r:id="rId5"/>
            </p:custDataLst>
          </p:nvPr>
        </p:nvSpPr>
        <p:spPr>
          <a:xfrm rot="18900000" flipH="1">
            <a:off x="578168" y="2305050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E1448B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93" name="直接连接符 92"/>
          <p:cNvCxnSpPr/>
          <p:nvPr>
            <p:custDataLst>
              <p:tags r:id="rId6"/>
            </p:custDataLst>
          </p:nvPr>
        </p:nvCxnSpPr>
        <p:spPr>
          <a:xfrm flipV="1">
            <a:off x="368142" y="1425416"/>
            <a:ext cx="10001" cy="4420553"/>
          </a:xfrm>
          <a:prstGeom prst="line">
            <a:avLst/>
          </a:prstGeom>
          <a:ln w="50800" cap="rnd">
            <a:gradFill>
              <a:gsLst>
                <a:gs pos="93000">
                  <a:srgbClr val="FC4653"/>
                </a:gs>
                <a:gs pos="88000">
                  <a:srgbClr val="E1448B"/>
                </a:gs>
                <a:gs pos="58000">
                  <a:srgbClr val="9963D1"/>
                </a:gs>
                <a:gs pos="43000">
                  <a:srgbClr val="00B0F0"/>
                </a:gs>
                <a:gs pos="32000">
                  <a:srgbClr val="0070C0"/>
                </a:gs>
              </a:gsLst>
              <a:lin ang="5400000" scaled="0"/>
            </a:gradFill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94" name="任意多边形 55"/>
          <p:cNvSpPr/>
          <p:nvPr>
            <p:custDataLst>
              <p:tags r:id="rId7"/>
            </p:custDataLst>
          </p:nvPr>
        </p:nvSpPr>
        <p:spPr>
          <a:xfrm rot="18900000" flipH="1">
            <a:off x="585788" y="2948464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9963D1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5" name="任意多边形 55"/>
          <p:cNvSpPr/>
          <p:nvPr>
            <p:custDataLst>
              <p:tags r:id="rId8"/>
            </p:custDataLst>
          </p:nvPr>
        </p:nvSpPr>
        <p:spPr>
          <a:xfrm rot="18900000" flipH="1">
            <a:off x="578168" y="3597593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6" name="任意多边形 55"/>
          <p:cNvSpPr/>
          <p:nvPr>
            <p:custDataLst>
              <p:tags r:id="rId9"/>
            </p:custDataLst>
          </p:nvPr>
        </p:nvSpPr>
        <p:spPr>
          <a:xfrm rot="18900000" flipH="1">
            <a:off x="585788" y="4187667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7" name="文本框 96">
            <a:hlinkClick r:id="rId32" action="ppaction://hlinksldjump"/>
          </p:cNvPr>
          <p:cNvSpPr txBox="1"/>
          <p:nvPr>
            <p:custDataLst>
              <p:tags r:id="rId10"/>
            </p:custDataLst>
          </p:nvPr>
        </p:nvSpPr>
        <p:spPr>
          <a:xfrm>
            <a:off x="529590" y="2583656"/>
            <a:ext cx="1052513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 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传感器</a:t>
            </a:r>
            <a:endParaRPr lang="zh-CN" altLang="en-US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文本框 97">
            <a:hlinkClick r:id="rId33" action="ppaction://hlinksldjump"/>
          </p:cNvPr>
          <p:cNvSpPr txBox="1"/>
          <p:nvPr>
            <p:custDataLst>
              <p:tags r:id="rId11"/>
            </p:custDataLst>
          </p:nvPr>
        </p:nvSpPr>
        <p:spPr>
          <a:xfrm>
            <a:off x="523399" y="3225165"/>
            <a:ext cx="874871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文本框 98">
            <a:hlinkClick r:id="rId34" action="ppaction://hlinksldjump"/>
          </p:cNvPr>
          <p:cNvSpPr txBox="1"/>
          <p:nvPr>
            <p:custDataLst>
              <p:tags r:id="rId12"/>
            </p:custDataLst>
          </p:nvPr>
        </p:nvSpPr>
        <p:spPr>
          <a:xfrm>
            <a:off x="530067" y="3861435"/>
            <a:ext cx="874871" cy="392430"/>
          </a:xfrm>
          <a:prstGeom prst="rect">
            <a:avLst/>
          </a:prstGeom>
          <a:noFill/>
          <a:ln>
            <a:noFill/>
          </a:ln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流 程</a:t>
            </a:r>
          </a:p>
        </p:txBody>
      </p:sp>
      <p:sp>
        <p:nvSpPr>
          <p:cNvPr id="100" name="文本框 99">
            <a:hlinkClick r:id="rId35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523399" y="4478655"/>
            <a:ext cx="874871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模 块</a:t>
            </a:r>
          </a:p>
        </p:txBody>
      </p:sp>
      <p:sp>
        <p:nvSpPr>
          <p:cNvPr id="2" name="文本框 1">
            <a:hlinkClick r:id="rId36" action="ppaction://hlinksldjump"/>
          </p:cNvPr>
          <p:cNvSpPr txBox="1"/>
          <p:nvPr>
            <p:custDataLst>
              <p:tags r:id="rId14"/>
            </p:custDataLst>
          </p:nvPr>
        </p:nvSpPr>
        <p:spPr>
          <a:xfrm>
            <a:off x="550069" y="1927384"/>
            <a:ext cx="807244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功 能</a:t>
            </a:r>
          </a:p>
        </p:txBody>
      </p:sp>
      <p:sp>
        <p:nvSpPr>
          <p:cNvPr id="3" name="文本框 2">
            <a:hlinkClick r:id="rId33" action="ppaction://hlinksldjump"/>
          </p:cNvPr>
          <p:cNvSpPr txBox="1"/>
          <p:nvPr/>
        </p:nvSpPr>
        <p:spPr>
          <a:xfrm>
            <a:off x="731044" y="3129915"/>
            <a:ext cx="690086" cy="276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算法和工具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D7B9AA3-B933-433B-B2B0-244EBDC0AA97}"/>
              </a:ext>
            </a:extLst>
          </p:cNvPr>
          <p:cNvGrpSpPr/>
          <p:nvPr/>
        </p:nvGrpSpPr>
        <p:grpSpPr>
          <a:xfrm>
            <a:off x="3959284" y="1436381"/>
            <a:ext cx="2272980" cy="3686250"/>
            <a:chOff x="3856183" y="1334560"/>
            <a:chExt cx="2272980" cy="3686250"/>
          </a:xfrm>
        </p:grpSpPr>
        <p:sp>
          <p:nvSpPr>
            <p:cNvPr id="46" name="椭圆 45"/>
            <p:cNvSpPr/>
            <p:nvPr>
              <p:custDataLst>
                <p:tags r:id="rId25"/>
              </p:custDataLst>
            </p:nvPr>
          </p:nvSpPr>
          <p:spPr>
            <a:xfrm>
              <a:off x="4564130" y="1334560"/>
              <a:ext cx="679939" cy="679939"/>
            </a:xfrm>
            <a:prstGeom prst="ellipse">
              <a:avLst/>
            </a:prstGeom>
            <a:noFill/>
            <a:ln w="28575">
              <a:solidFill>
                <a:srgbClr val="628EE3"/>
              </a:solidFill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lIns="0" rIns="0" rtlCol="0" anchor="ctr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rgbClr val="628EE3"/>
                  </a:solidFill>
                  <a:latin typeface="+mn-ea"/>
                </a:rPr>
                <a:t>02</a:t>
              </a:r>
            </a:p>
          </p:txBody>
        </p:sp>
        <p:sp>
          <p:nvSpPr>
            <p:cNvPr id="18" name="标题 1"/>
            <p:cNvSpPr txBox="1"/>
            <p:nvPr>
              <p:custDataLst>
                <p:tags r:id="rId26"/>
              </p:custDataLst>
            </p:nvPr>
          </p:nvSpPr>
          <p:spPr>
            <a:xfrm>
              <a:off x="3856183" y="2044638"/>
              <a:ext cx="2272980" cy="3473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2000" dirty="0">
                  <a:solidFill>
                    <a:srgbClr val="628EE3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用户数据训练模块</a:t>
              </a:r>
            </a:p>
          </p:txBody>
        </p:sp>
        <p:sp>
          <p:nvSpPr>
            <p:cNvPr id="16" name="矩形 15"/>
            <p:cNvSpPr/>
            <p:nvPr>
              <p:custDataLst>
                <p:tags r:id="rId27"/>
              </p:custDataLst>
            </p:nvPr>
          </p:nvSpPr>
          <p:spPr>
            <a:xfrm>
              <a:off x="4020002" y="2497757"/>
              <a:ext cx="1976914" cy="90011"/>
            </a:xfrm>
            <a:prstGeom prst="rect">
              <a:avLst/>
            </a:prstGeom>
            <a:solidFill>
              <a:srgbClr val="628EE3"/>
            </a:solidFill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sz="1350" dirty="0"/>
            </a:p>
          </p:txBody>
        </p:sp>
        <p:sp>
          <p:nvSpPr>
            <p:cNvPr id="17" name="等腰三角形 16"/>
            <p:cNvSpPr/>
            <p:nvPr>
              <p:custDataLst>
                <p:tags r:id="rId28"/>
              </p:custDataLst>
            </p:nvPr>
          </p:nvSpPr>
          <p:spPr>
            <a:xfrm flipV="1">
              <a:off x="4920114" y="2587768"/>
              <a:ext cx="109251" cy="105727"/>
            </a:xfrm>
            <a:prstGeom prst="triangle">
              <a:avLst/>
            </a:prstGeom>
            <a:solidFill>
              <a:srgbClr val="628EE3"/>
            </a:solidFill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58" name="标题 1"/>
            <p:cNvSpPr txBox="1"/>
            <p:nvPr>
              <p:custDataLst>
                <p:tags r:id="rId29"/>
              </p:custDataLst>
            </p:nvPr>
          </p:nvSpPr>
          <p:spPr>
            <a:xfrm>
              <a:off x="3891586" y="2697878"/>
              <a:ext cx="2070062" cy="23229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marL="214630" indent="-21463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zh-CN" altLang="da-DK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特征选取和预处理</a:t>
              </a:r>
            </a:p>
            <a:p>
              <a:pPr marL="214630" indent="-21463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zh-CN" altLang="da-DK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使用训练集训练分类器</a:t>
              </a:r>
            </a:p>
            <a:p>
              <a:pPr marL="214630" indent="-21463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zh-CN" altLang="da-DK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保存模型和计算的训练参数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DC7FED4-06FB-4316-A565-2E1FF775E8C1}"/>
              </a:ext>
            </a:extLst>
          </p:cNvPr>
          <p:cNvGrpSpPr/>
          <p:nvPr/>
        </p:nvGrpSpPr>
        <p:grpSpPr>
          <a:xfrm>
            <a:off x="1732016" y="1462547"/>
            <a:ext cx="2480460" cy="3598704"/>
            <a:chOff x="1523990" y="1318068"/>
            <a:chExt cx="2480460" cy="3598704"/>
          </a:xfrm>
        </p:grpSpPr>
        <p:sp>
          <p:nvSpPr>
            <p:cNvPr id="59" name="标题 1"/>
            <p:cNvSpPr txBox="1"/>
            <p:nvPr>
              <p:custDataLst>
                <p:tags r:id="rId20"/>
              </p:custDataLst>
            </p:nvPr>
          </p:nvSpPr>
          <p:spPr>
            <a:xfrm>
              <a:off x="1717049" y="2648326"/>
              <a:ext cx="2287401" cy="22684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>
                <a:lnSpc>
                  <a:spcPct val="100000"/>
                </a:lnSpc>
              </a:pPr>
              <a:r>
                <a:rPr lang="zh-CN" altLang="da-DK" sz="2000" b="1" dirty="0">
                  <a:latin typeface="+mn-ea"/>
                </a:rPr>
                <a:t>采集内容：</a:t>
              </a:r>
              <a:endParaRPr lang="zh-CN" altLang="da-DK" sz="2000" dirty="0">
                <a:latin typeface="+mn-ea"/>
              </a:endParaRPr>
            </a:p>
            <a:p>
              <a:pPr marL="214630" indent="-21463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zh-CN" altLang="da-DK" sz="2000" dirty="0">
                  <a:latin typeface="+mn-ea"/>
                </a:rPr>
                <a:t>密码</a:t>
              </a:r>
            </a:p>
            <a:p>
              <a:pPr marL="214630" indent="-21463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zh-CN" altLang="da-DK" sz="2000" dirty="0">
                  <a:latin typeface="+mn-ea"/>
                </a:rPr>
                <a:t>触屏数据</a:t>
              </a:r>
            </a:p>
            <a:p>
              <a:pPr marL="214630" indent="-21463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zh-CN" altLang="da-DK" sz="2000" dirty="0">
                  <a:latin typeface="+mn-ea"/>
                </a:rPr>
                <a:t>线性加速度</a:t>
              </a:r>
            </a:p>
            <a:p>
              <a:pPr marL="214630" indent="-21463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zh-CN" altLang="da-DK" sz="2000" dirty="0">
                  <a:latin typeface="+mn-ea"/>
                </a:rPr>
                <a:t>陀螺仪数据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0CDE960-F2FA-4154-8322-AD92237F068C}"/>
                </a:ext>
              </a:extLst>
            </p:cNvPr>
            <p:cNvGrpSpPr/>
            <p:nvPr/>
          </p:nvGrpSpPr>
          <p:grpSpPr>
            <a:xfrm>
              <a:off x="1523990" y="1318068"/>
              <a:ext cx="2374583" cy="1295975"/>
              <a:chOff x="1523990" y="1318068"/>
              <a:chExt cx="2374583" cy="1295975"/>
            </a:xfrm>
          </p:grpSpPr>
          <p:sp>
            <p:nvSpPr>
              <p:cNvPr id="12" name="标题 1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1523990" y="2026607"/>
                <a:ext cx="2374583" cy="23241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zh-CN"/>
                </a:defPPr>
                <a:lvl1pPr>
                  <a:lnSpc>
                    <a:spcPct val="130000"/>
                  </a:lnSpc>
                  <a:defRPr sz="1200"/>
                </a:lvl1pPr>
              </a:lstStyle>
              <a:p>
                <a:pPr algn="ctr"/>
                <a:r>
                  <a:rPr lang="zh-CN" altLang="en-US" sz="2000" dirty="0">
                    <a:solidFill>
                      <a:srgbClr val="47B6E7"/>
                    </a:solidFill>
                    <a:latin typeface="+mn-ea"/>
                    <a:cs typeface="+mn-ea"/>
                  </a:rPr>
                  <a:t>用户数据采集模块</a:t>
                </a:r>
              </a:p>
            </p:txBody>
          </p:sp>
          <p:sp>
            <p:nvSpPr>
              <p:cNvPr id="4" name="矩形 3"/>
              <p:cNvSpPr/>
              <p:nvPr>
                <p:custDataLst>
                  <p:tags r:id="rId22"/>
                </p:custDataLst>
              </p:nvPr>
            </p:nvSpPr>
            <p:spPr>
              <a:xfrm>
                <a:off x="1694964" y="2459042"/>
                <a:ext cx="1976914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6" name="等腰三角形 5"/>
              <p:cNvSpPr/>
              <p:nvPr>
                <p:custDataLst>
                  <p:tags r:id="rId23"/>
                </p:custDataLst>
              </p:nvPr>
            </p:nvSpPr>
            <p:spPr>
              <a:xfrm flipV="1">
                <a:off x="2488864" y="2499267"/>
                <a:ext cx="177165" cy="11477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3" name="椭圆 32"/>
              <p:cNvSpPr/>
              <p:nvPr>
                <p:custDataLst>
                  <p:tags r:id="rId24"/>
                </p:custDataLst>
              </p:nvPr>
            </p:nvSpPr>
            <p:spPr>
              <a:xfrm>
                <a:off x="2250430" y="1318068"/>
                <a:ext cx="658699" cy="658699"/>
              </a:xfrm>
              <a:prstGeom prst="ellipse">
                <a:avLst/>
              </a:prstGeom>
              <a:noFill/>
              <a:ln w="28575">
                <a:solidFill>
                  <a:srgbClr val="47B6E7"/>
                </a:solidFill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lIns="0" rIns="0" rtlCol="0" anchor="ctr">
                <a:norm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47B6E7"/>
                    </a:solidFill>
                    <a:latin typeface="+mn-ea"/>
                  </a:rPr>
                  <a:t>01</a:t>
                </a:r>
              </a:p>
            </p:txBody>
          </p:sp>
        </p:grpSp>
      </p:grpSp>
      <p:sp>
        <p:nvSpPr>
          <p:cNvPr id="201" name="Oval 140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 rot="13500000">
            <a:off x="6262723" y="5002088"/>
            <a:ext cx="55617" cy="5561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round/>
              </a14:hiddenLine>
            </a:ext>
          </a:extLst>
        </p:spPr>
        <p:txBody>
          <a:bodyPr vert="eaVert" wrap="none" anchor="ctr">
            <a:normAutofit fontScale="25000" lnSpcReduction="20000"/>
          </a:bodyPr>
          <a:lstStyle>
            <a:lvl1pPr algn="l">
              <a:defRPr>
                <a:solidFill>
                  <a:srgbClr val="5F5F5F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algn="l">
              <a:defRPr>
                <a:solidFill>
                  <a:srgbClr val="5F5F5F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algn="l">
              <a:defRPr>
                <a:solidFill>
                  <a:srgbClr val="5F5F5F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algn="l">
              <a:defRPr>
                <a:solidFill>
                  <a:srgbClr val="5F5F5F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algn="l">
              <a:defRPr>
                <a:solidFill>
                  <a:srgbClr val="5F5F5F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rgbClr val="5F5F5F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rgbClr val="5F5F5F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rgbClr val="5F5F5F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rgbClr val="5F5F5F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/>
            <a:endParaRPr lang="ko-KR" altLang="ko-KR" sz="1350">
              <a:solidFill>
                <a:srgbClr val="77C7A3"/>
              </a:solidFill>
              <a:latin typeface="Calibri" panose="020F0502020204030204" pitchFamily="34" charset="0"/>
              <a:sym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A3B1115-8A0E-42F2-97C1-F6456D902325}"/>
              </a:ext>
            </a:extLst>
          </p:cNvPr>
          <p:cNvGrpSpPr/>
          <p:nvPr/>
        </p:nvGrpSpPr>
        <p:grpSpPr>
          <a:xfrm>
            <a:off x="6286472" y="1425416"/>
            <a:ext cx="2640947" cy="4626980"/>
            <a:chOff x="6144835" y="965544"/>
            <a:chExt cx="2640947" cy="4626980"/>
          </a:xfrm>
        </p:grpSpPr>
        <p:sp>
          <p:nvSpPr>
            <p:cNvPr id="49" name="椭圆 48"/>
            <p:cNvSpPr/>
            <p:nvPr>
              <p:custDataLst>
                <p:tags r:id="rId16"/>
              </p:custDataLst>
            </p:nvPr>
          </p:nvSpPr>
          <p:spPr>
            <a:xfrm>
              <a:off x="7035881" y="965544"/>
              <a:ext cx="690315" cy="690315"/>
            </a:xfrm>
            <a:prstGeom prst="ellipse">
              <a:avLst/>
            </a:prstGeom>
            <a:noFill/>
            <a:ln w="28575">
              <a:solidFill>
                <a:srgbClr val="2BC3B5"/>
              </a:solidFill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lIns="0" rIns="0" rtlCol="0" anchor="ctr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rgbClr val="2BC3B5"/>
                  </a:solidFill>
                  <a:latin typeface="+mn-ea"/>
                </a:rPr>
                <a:t>03</a:t>
              </a:r>
            </a:p>
          </p:txBody>
        </p:sp>
        <p:sp>
          <p:nvSpPr>
            <p:cNvPr id="23" name="标题 1"/>
            <p:cNvSpPr txBox="1"/>
            <p:nvPr>
              <p:custDataLst>
                <p:tags r:id="rId17"/>
              </p:custDataLst>
            </p:nvPr>
          </p:nvSpPr>
          <p:spPr>
            <a:xfrm>
              <a:off x="6290530" y="1696888"/>
              <a:ext cx="2374583" cy="3473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2000" dirty="0">
                  <a:solidFill>
                    <a:srgbClr val="2BC3B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用户验证登录模块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E32C9F5-D3D4-4972-86CD-911A9C129720}"/>
                </a:ext>
              </a:extLst>
            </p:cNvPr>
            <p:cNvGrpSpPr/>
            <p:nvPr/>
          </p:nvGrpSpPr>
          <p:grpSpPr>
            <a:xfrm>
              <a:off x="6487125" y="2132976"/>
              <a:ext cx="1976914" cy="200366"/>
              <a:chOff x="6487125" y="2132976"/>
              <a:chExt cx="1976914" cy="200366"/>
            </a:xfrm>
          </p:grpSpPr>
          <p:sp>
            <p:nvSpPr>
              <p:cNvPr id="21" name="矩形 20"/>
              <p:cNvSpPr/>
              <p:nvPr>
                <p:custDataLst>
                  <p:tags r:id="rId18"/>
                </p:custDataLst>
              </p:nvPr>
            </p:nvSpPr>
            <p:spPr>
              <a:xfrm>
                <a:off x="6487125" y="2132976"/>
                <a:ext cx="1976914" cy="90000"/>
              </a:xfrm>
              <a:prstGeom prst="rect">
                <a:avLst/>
              </a:prstGeom>
              <a:solidFill>
                <a:srgbClr val="2BC3B5"/>
              </a:solidFill>
              <a:ln>
                <a:noFill/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22" name="等腰三角形 21"/>
              <p:cNvSpPr/>
              <p:nvPr>
                <p:custDataLst>
                  <p:tags r:id="rId19"/>
                </p:custDataLst>
              </p:nvPr>
            </p:nvSpPr>
            <p:spPr>
              <a:xfrm flipV="1">
                <a:off x="7311857" y="2228942"/>
                <a:ext cx="108000" cy="104400"/>
              </a:xfrm>
              <a:prstGeom prst="triangle">
                <a:avLst/>
              </a:prstGeom>
              <a:solidFill>
                <a:srgbClr val="2BC3B5"/>
              </a:solidFill>
              <a:ln>
                <a:noFill/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51DBE5B-D774-4532-BDE8-C8A15E8D7072}"/>
                </a:ext>
              </a:extLst>
            </p:cNvPr>
            <p:cNvGrpSpPr/>
            <p:nvPr/>
          </p:nvGrpSpPr>
          <p:grpSpPr>
            <a:xfrm>
              <a:off x="6144835" y="2403711"/>
              <a:ext cx="2640947" cy="3188813"/>
              <a:chOff x="6144835" y="2403711"/>
              <a:chExt cx="2640947" cy="3188813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6617240" y="2403711"/>
                <a:ext cx="1707790" cy="400110"/>
              </a:xfrm>
              <a:prstGeom prst="rect">
                <a:avLst/>
              </a:prstGeom>
              <a:noFill/>
              <a:ln w="15875">
                <a:solidFill>
                  <a:srgbClr val="2BC3B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+mn-ea"/>
                  </a:rPr>
                  <a:t>用户输入密码</a:t>
                </a:r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6684656" y="3067101"/>
                <a:ext cx="1586332" cy="400110"/>
              </a:xfrm>
              <a:prstGeom prst="rect">
                <a:avLst/>
              </a:prstGeom>
              <a:noFill/>
              <a:ln w="15875">
                <a:solidFill>
                  <a:srgbClr val="2BC3B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+mn-ea"/>
                  </a:rPr>
                  <a:t>数据处理</a:t>
                </a: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6144835" y="3822809"/>
                <a:ext cx="1236204" cy="707886"/>
              </a:xfrm>
              <a:prstGeom prst="rect">
                <a:avLst/>
              </a:prstGeom>
              <a:noFill/>
              <a:ln w="15875">
                <a:solidFill>
                  <a:srgbClr val="2BC3B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+mn-ea"/>
                  </a:rPr>
                  <a:t>计算</a:t>
                </a:r>
                <a:endParaRPr lang="en-US" altLang="zh-CN" sz="2000" dirty="0">
                  <a:latin typeface="+mn-ea"/>
                </a:endParaRPr>
              </a:p>
              <a:p>
                <a:r>
                  <a:rPr lang="zh-CN" altLang="en-US" sz="2000" dirty="0">
                    <a:latin typeface="+mn-ea"/>
                  </a:rPr>
                  <a:t>信心分数</a:t>
                </a: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7549578" y="3817841"/>
                <a:ext cx="1236204" cy="400110"/>
              </a:xfrm>
              <a:prstGeom prst="rect">
                <a:avLst/>
              </a:prstGeom>
              <a:noFill/>
              <a:ln w="15875">
                <a:solidFill>
                  <a:srgbClr val="2BC3B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+mn-ea"/>
                  </a:rPr>
                  <a:t>重建数据</a:t>
                </a: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6884171" y="4884638"/>
                <a:ext cx="1236204" cy="707886"/>
              </a:xfrm>
              <a:prstGeom prst="rect">
                <a:avLst/>
              </a:prstGeom>
              <a:noFill/>
              <a:ln w="15875">
                <a:solidFill>
                  <a:srgbClr val="2BC3B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+mn-ea"/>
                  </a:rPr>
                  <a:t>判断并</a:t>
                </a:r>
                <a:endParaRPr lang="en-US" altLang="zh-CN" sz="2000" dirty="0">
                  <a:latin typeface="+mn-ea"/>
                </a:endParaRPr>
              </a:p>
              <a:p>
                <a:r>
                  <a:rPr lang="zh-CN" altLang="en-US" sz="2000" dirty="0">
                    <a:latin typeface="+mn-ea"/>
                  </a:rPr>
                  <a:t>返回结果</a:t>
                </a:r>
              </a:p>
            </p:txBody>
          </p:sp>
          <p:cxnSp>
            <p:nvCxnSpPr>
              <p:cNvPr id="9" name="直接箭头连接符 8"/>
              <p:cNvCxnSpPr>
                <a:stCxn id="7" idx="2"/>
              </p:cNvCxnSpPr>
              <p:nvPr/>
            </p:nvCxnSpPr>
            <p:spPr>
              <a:xfrm>
                <a:off x="7471135" y="2803821"/>
                <a:ext cx="0" cy="271679"/>
              </a:xfrm>
              <a:prstGeom prst="straightConnector1">
                <a:avLst/>
              </a:prstGeom>
              <a:ln w="15875">
                <a:solidFill>
                  <a:srgbClr val="2BC3B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>
                <a:cxnSpLocks/>
                <a:stCxn id="81" idx="2"/>
                <a:endCxn id="82" idx="0"/>
              </p:cNvCxnSpPr>
              <p:nvPr/>
            </p:nvCxnSpPr>
            <p:spPr>
              <a:xfrm flipH="1">
                <a:off x="6762937" y="3467211"/>
                <a:ext cx="714885" cy="355598"/>
              </a:xfrm>
              <a:prstGeom prst="straightConnector1">
                <a:avLst/>
              </a:prstGeom>
              <a:ln w="15875">
                <a:solidFill>
                  <a:srgbClr val="2BC3B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81" idx="2"/>
                <a:endCxn id="83" idx="0"/>
              </p:cNvCxnSpPr>
              <p:nvPr/>
            </p:nvCxnSpPr>
            <p:spPr>
              <a:xfrm>
                <a:off x="7477822" y="3467211"/>
                <a:ext cx="689858" cy="350630"/>
              </a:xfrm>
              <a:prstGeom prst="straightConnector1">
                <a:avLst/>
              </a:prstGeom>
              <a:ln w="15875">
                <a:solidFill>
                  <a:srgbClr val="2BC3B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cxnSpLocks/>
                <a:stCxn id="82" idx="2"/>
              </p:cNvCxnSpPr>
              <p:nvPr/>
            </p:nvCxnSpPr>
            <p:spPr>
              <a:xfrm>
                <a:off x="6762937" y="4530695"/>
                <a:ext cx="496862" cy="348975"/>
              </a:xfrm>
              <a:prstGeom prst="straightConnector1">
                <a:avLst/>
              </a:prstGeom>
              <a:ln w="15875">
                <a:solidFill>
                  <a:srgbClr val="2BC3B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83" idx="2"/>
                <a:endCxn id="84" idx="0"/>
              </p:cNvCxnSpPr>
              <p:nvPr/>
            </p:nvCxnSpPr>
            <p:spPr>
              <a:xfrm flipH="1">
                <a:off x="7502273" y="4217951"/>
                <a:ext cx="665407" cy="666687"/>
              </a:xfrm>
              <a:prstGeom prst="straightConnector1">
                <a:avLst/>
              </a:prstGeom>
              <a:ln w="15875">
                <a:solidFill>
                  <a:srgbClr val="2BC3B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组合 4"/>
          <p:cNvGrpSpPr/>
          <p:nvPr/>
        </p:nvGrpSpPr>
        <p:grpSpPr>
          <a:xfrm>
            <a:off x="160256" y="143658"/>
            <a:ext cx="8653806" cy="648197"/>
            <a:chOff x="160256" y="143658"/>
            <a:chExt cx="8653806" cy="64819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556545" y="143658"/>
              <a:ext cx="2661297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2.5 </a:t>
              </a:r>
              <a:r>
                <a:rPr lang="zh-CN" altLang="en-US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系统模块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椭圆 87"/>
          <p:cNvSpPr/>
          <p:nvPr>
            <p:custDataLst>
              <p:tags r:id="rId2"/>
            </p:custDataLst>
          </p:nvPr>
        </p:nvSpPr>
        <p:spPr>
          <a:xfrm>
            <a:off x="921068" y="5080159"/>
            <a:ext cx="118110" cy="11811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89" name="直接连接符 88"/>
          <p:cNvCxnSpPr/>
          <p:nvPr>
            <p:custDataLst>
              <p:tags r:id="rId3"/>
            </p:custDataLst>
          </p:nvPr>
        </p:nvCxnSpPr>
        <p:spPr>
          <a:xfrm flipV="1">
            <a:off x="980123" y="4657249"/>
            <a:ext cx="0" cy="500539"/>
          </a:xfrm>
          <a:prstGeom prst="line">
            <a:avLst/>
          </a:prstGeom>
          <a:solidFill>
            <a:srgbClr val="0070C0"/>
          </a:solidFill>
          <a:ln w="12700">
            <a:solidFill>
              <a:srgbClr val="0070C0"/>
            </a:solidFill>
            <a:prstDash val="dash"/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90" name="任意多边形 55"/>
          <p:cNvSpPr/>
          <p:nvPr>
            <p:custDataLst>
              <p:tags r:id="rId4"/>
            </p:custDataLst>
          </p:nvPr>
        </p:nvSpPr>
        <p:spPr>
          <a:xfrm rot="13500000">
            <a:off x="544354" y="1664970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FC4653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2" name="任意多边形 55"/>
          <p:cNvSpPr/>
          <p:nvPr>
            <p:custDataLst>
              <p:tags r:id="rId5"/>
            </p:custDataLst>
          </p:nvPr>
        </p:nvSpPr>
        <p:spPr>
          <a:xfrm rot="18900000" flipH="1">
            <a:off x="578168" y="2305050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E1448B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93" name="直接连接符 92"/>
          <p:cNvCxnSpPr/>
          <p:nvPr>
            <p:custDataLst>
              <p:tags r:id="rId6"/>
            </p:custDataLst>
          </p:nvPr>
        </p:nvCxnSpPr>
        <p:spPr>
          <a:xfrm flipV="1">
            <a:off x="368142" y="1425416"/>
            <a:ext cx="10001" cy="4420553"/>
          </a:xfrm>
          <a:prstGeom prst="line">
            <a:avLst/>
          </a:prstGeom>
          <a:ln w="50800" cap="rnd">
            <a:gradFill>
              <a:gsLst>
                <a:gs pos="93000">
                  <a:srgbClr val="FC4653"/>
                </a:gs>
                <a:gs pos="88000">
                  <a:srgbClr val="E1448B"/>
                </a:gs>
                <a:gs pos="58000">
                  <a:srgbClr val="9963D1"/>
                </a:gs>
                <a:gs pos="43000">
                  <a:srgbClr val="00B0F0"/>
                </a:gs>
                <a:gs pos="32000">
                  <a:srgbClr val="0070C0"/>
                </a:gs>
              </a:gsLst>
              <a:lin ang="5400000" scaled="0"/>
            </a:gradFill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94" name="任意多边形 55"/>
          <p:cNvSpPr/>
          <p:nvPr>
            <p:custDataLst>
              <p:tags r:id="rId7"/>
            </p:custDataLst>
          </p:nvPr>
        </p:nvSpPr>
        <p:spPr>
          <a:xfrm rot="18900000" flipH="1">
            <a:off x="585788" y="2948464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9963D1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5" name="任意多边形 55"/>
          <p:cNvSpPr/>
          <p:nvPr>
            <p:custDataLst>
              <p:tags r:id="rId8"/>
            </p:custDataLst>
          </p:nvPr>
        </p:nvSpPr>
        <p:spPr>
          <a:xfrm rot="18900000" flipH="1">
            <a:off x="578168" y="3597593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6" name="任意多边形 55"/>
          <p:cNvSpPr/>
          <p:nvPr>
            <p:custDataLst>
              <p:tags r:id="rId9"/>
            </p:custDataLst>
          </p:nvPr>
        </p:nvSpPr>
        <p:spPr>
          <a:xfrm rot="18900000" flipH="1">
            <a:off x="585788" y="4187667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7" name="文本框 96">
            <a:hlinkClick r:id="rId17" action="ppaction://hlinksldjump"/>
          </p:cNvPr>
          <p:cNvSpPr txBox="1"/>
          <p:nvPr>
            <p:custDataLst>
              <p:tags r:id="rId10"/>
            </p:custDataLst>
          </p:nvPr>
        </p:nvSpPr>
        <p:spPr>
          <a:xfrm>
            <a:off x="529590" y="2583656"/>
            <a:ext cx="1052513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 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传感器</a:t>
            </a:r>
            <a:endParaRPr lang="zh-CN" altLang="en-US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文本框 97">
            <a:hlinkClick r:id="rId18" action="ppaction://hlinksldjump"/>
          </p:cNvPr>
          <p:cNvSpPr txBox="1"/>
          <p:nvPr>
            <p:custDataLst>
              <p:tags r:id="rId11"/>
            </p:custDataLst>
          </p:nvPr>
        </p:nvSpPr>
        <p:spPr>
          <a:xfrm>
            <a:off x="523399" y="3225165"/>
            <a:ext cx="874871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文本框 98">
            <a:hlinkClick r:id="rId19" action="ppaction://hlinksldjump"/>
          </p:cNvPr>
          <p:cNvSpPr txBox="1"/>
          <p:nvPr>
            <p:custDataLst>
              <p:tags r:id="rId12"/>
            </p:custDataLst>
          </p:nvPr>
        </p:nvSpPr>
        <p:spPr>
          <a:xfrm>
            <a:off x="530067" y="3861435"/>
            <a:ext cx="874871" cy="392430"/>
          </a:xfrm>
          <a:prstGeom prst="rect">
            <a:avLst/>
          </a:prstGeom>
          <a:noFill/>
          <a:ln>
            <a:noFill/>
          </a:ln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流 程</a:t>
            </a:r>
          </a:p>
        </p:txBody>
      </p:sp>
      <p:sp>
        <p:nvSpPr>
          <p:cNvPr id="100" name="文本框 99">
            <a:hlinkClick r:id="rId20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523399" y="4478655"/>
            <a:ext cx="874871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模 块</a:t>
            </a:r>
          </a:p>
        </p:txBody>
      </p:sp>
      <p:sp>
        <p:nvSpPr>
          <p:cNvPr id="2" name="文本框 1">
            <a:hlinkClick r:id="rId21" action="ppaction://hlinksldjump"/>
          </p:cNvPr>
          <p:cNvSpPr txBox="1"/>
          <p:nvPr>
            <p:custDataLst>
              <p:tags r:id="rId14"/>
            </p:custDataLst>
          </p:nvPr>
        </p:nvSpPr>
        <p:spPr>
          <a:xfrm>
            <a:off x="550069" y="1927384"/>
            <a:ext cx="807244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功 能</a:t>
            </a:r>
          </a:p>
        </p:txBody>
      </p:sp>
      <p:sp>
        <p:nvSpPr>
          <p:cNvPr id="3" name="文本框 2">
            <a:hlinkClick r:id="rId18" action="ppaction://hlinksldjump"/>
          </p:cNvPr>
          <p:cNvSpPr txBox="1"/>
          <p:nvPr/>
        </p:nvSpPr>
        <p:spPr>
          <a:xfrm>
            <a:off x="731044" y="3129915"/>
            <a:ext cx="690086" cy="276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算法和工具</a:t>
            </a:r>
          </a:p>
        </p:txBody>
      </p:sp>
      <p:sp>
        <p:nvSpPr>
          <p:cNvPr id="23" name="矩形 22"/>
          <p:cNvSpPr/>
          <p:nvPr/>
        </p:nvSpPr>
        <p:spPr>
          <a:xfrm>
            <a:off x="3839966" y="5751816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2-3  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密码输入界面</a:t>
            </a:r>
            <a:endParaRPr lang="zh-CN" altLang="en-US" sz="2400" dirty="0"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0256" y="143658"/>
            <a:ext cx="8653806" cy="648197"/>
            <a:chOff x="160256" y="143658"/>
            <a:chExt cx="8653806" cy="64819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556496" y="143658"/>
              <a:ext cx="498157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2.5.1 </a:t>
              </a:r>
              <a:r>
                <a:rPr lang="zh-CN" altLang="en-US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用户数据采集模块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95588E9-0BE0-44AA-AC66-35D6C632011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590882" y="1337395"/>
            <a:ext cx="2585691" cy="41891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043F68-C282-4298-A6E5-B0D8B11CBA5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125028" y="1355506"/>
            <a:ext cx="2573212" cy="41469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椭圆 87"/>
          <p:cNvSpPr/>
          <p:nvPr>
            <p:custDataLst>
              <p:tags r:id="rId2"/>
            </p:custDataLst>
          </p:nvPr>
        </p:nvSpPr>
        <p:spPr>
          <a:xfrm>
            <a:off x="921068" y="5080159"/>
            <a:ext cx="118110" cy="11811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89" name="直接连接符 88"/>
          <p:cNvCxnSpPr/>
          <p:nvPr>
            <p:custDataLst>
              <p:tags r:id="rId3"/>
            </p:custDataLst>
          </p:nvPr>
        </p:nvCxnSpPr>
        <p:spPr>
          <a:xfrm flipV="1">
            <a:off x="980123" y="4657249"/>
            <a:ext cx="0" cy="500539"/>
          </a:xfrm>
          <a:prstGeom prst="line">
            <a:avLst/>
          </a:prstGeom>
          <a:solidFill>
            <a:srgbClr val="0070C0"/>
          </a:solidFill>
          <a:ln w="12700">
            <a:solidFill>
              <a:srgbClr val="0070C0"/>
            </a:solidFill>
            <a:prstDash val="dash"/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90" name="任意多边形 55"/>
          <p:cNvSpPr/>
          <p:nvPr>
            <p:custDataLst>
              <p:tags r:id="rId4"/>
            </p:custDataLst>
          </p:nvPr>
        </p:nvSpPr>
        <p:spPr>
          <a:xfrm rot="13500000">
            <a:off x="544354" y="1664970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FC4653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2" name="任意多边形 55"/>
          <p:cNvSpPr/>
          <p:nvPr>
            <p:custDataLst>
              <p:tags r:id="rId5"/>
            </p:custDataLst>
          </p:nvPr>
        </p:nvSpPr>
        <p:spPr>
          <a:xfrm rot="18900000" flipH="1">
            <a:off x="578168" y="2305050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E1448B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93" name="直接连接符 92"/>
          <p:cNvCxnSpPr/>
          <p:nvPr>
            <p:custDataLst>
              <p:tags r:id="rId6"/>
            </p:custDataLst>
          </p:nvPr>
        </p:nvCxnSpPr>
        <p:spPr>
          <a:xfrm flipV="1">
            <a:off x="368142" y="1425416"/>
            <a:ext cx="10001" cy="4420553"/>
          </a:xfrm>
          <a:prstGeom prst="line">
            <a:avLst/>
          </a:prstGeom>
          <a:ln w="50800" cap="rnd">
            <a:gradFill>
              <a:gsLst>
                <a:gs pos="93000">
                  <a:srgbClr val="FC4653"/>
                </a:gs>
                <a:gs pos="88000">
                  <a:srgbClr val="E1448B"/>
                </a:gs>
                <a:gs pos="58000">
                  <a:srgbClr val="9963D1"/>
                </a:gs>
                <a:gs pos="43000">
                  <a:srgbClr val="00B0F0"/>
                </a:gs>
                <a:gs pos="32000">
                  <a:srgbClr val="0070C0"/>
                </a:gs>
              </a:gsLst>
              <a:lin ang="5400000" scaled="0"/>
            </a:gradFill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94" name="任意多边形 55"/>
          <p:cNvSpPr/>
          <p:nvPr>
            <p:custDataLst>
              <p:tags r:id="rId7"/>
            </p:custDataLst>
          </p:nvPr>
        </p:nvSpPr>
        <p:spPr>
          <a:xfrm rot="18900000" flipH="1">
            <a:off x="585788" y="2948464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9963D1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5" name="任意多边形 55"/>
          <p:cNvSpPr/>
          <p:nvPr>
            <p:custDataLst>
              <p:tags r:id="rId8"/>
            </p:custDataLst>
          </p:nvPr>
        </p:nvSpPr>
        <p:spPr>
          <a:xfrm rot="18900000" flipH="1">
            <a:off x="578168" y="3597593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6" name="任意多边形 55"/>
          <p:cNvSpPr/>
          <p:nvPr>
            <p:custDataLst>
              <p:tags r:id="rId9"/>
            </p:custDataLst>
          </p:nvPr>
        </p:nvSpPr>
        <p:spPr>
          <a:xfrm rot="18900000" flipH="1">
            <a:off x="585788" y="4187667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7" name="文本框 96">
            <a:hlinkClick r:id="rId17" action="ppaction://hlinksldjump"/>
          </p:cNvPr>
          <p:cNvSpPr txBox="1"/>
          <p:nvPr>
            <p:custDataLst>
              <p:tags r:id="rId10"/>
            </p:custDataLst>
          </p:nvPr>
        </p:nvSpPr>
        <p:spPr>
          <a:xfrm>
            <a:off x="529590" y="2583656"/>
            <a:ext cx="1052513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 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传感器</a:t>
            </a:r>
            <a:endParaRPr lang="zh-CN" altLang="en-US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文本框 97">
            <a:hlinkClick r:id="rId18" action="ppaction://hlinksldjump"/>
          </p:cNvPr>
          <p:cNvSpPr txBox="1"/>
          <p:nvPr>
            <p:custDataLst>
              <p:tags r:id="rId11"/>
            </p:custDataLst>
          </p:nvPr>
        </p:nvSpPr>
        <p:spPr>
          <a:xfrm>
            <a:off x="523399" y="3225165"/>
            <a:ext cx="874871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文本框 98">
            <a:hlinkClick r:id="rId19" action="ppaction://hlinksldjump"/>
          </p:cNvPr>
          <p:cNvSpPr txBox="1"/>
          <p:nvPr>
            <p:custDataLst>
              <p:tags r:id="rId12"/>
            </p:custDataLst>
          </p:nvPr>
        </p:nvSpPr>
        <p:spPr>
          <a:xfrm>
            <a:off x="530067" y="3861435"/>
            <a:ext cx="874871" cy="392430"/>
          </a:xfrm>
          <a:prstGeom prst="rect">
            <a:avLst/>
          </a:prstGeom>
          <a:noFill/>
          <a:ln>
            <a:noFill/>
          </a:ln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流 程</a:t>
            </a:r>
          </a:p>
        </p:txBody>
      </p:sp>
      <p:sp>
        <p:nvSpPr>
          <p:cNvPr id="100" name="文本框 99">
            <a:hlinkClick r:id="rId20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523399" y="4478655"/>
            <a:ext cx="874871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模 块</a:t>
            </a:r>
          </a:p>
        </p:txBody>
      </p:sp>
      <p:sp>
        <p:nvSpPr>
          <p:cNvPr id="2" name="文本框 1">
            <a:hlinkClick r:id="rId21" action="ppaction://hlinksldjump"/>
          </p:cNvPr>
          <p:cNvSpPr txBox="1"/>
          <p:nvPr>
            <p:custDataLst>
              <p:tags r:id="rId14"/>
            </p:custDataLst>
          </p:nvPr>
        </p:nvSpPr>
        <p:spPr>
          <a:xfrm>
            <a:off x="550069" y="1927384"/>
            <a:ext cx="807244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功 能</a:t>
            </a:r>
          </a:p>
        </p:txBody>
      </p:sp>
      <p:sp>
        <p:nvSpPr>
          <p:cNvPr id="3" name="文本框 2">
            <a:hlinkClick r:id="rId18" action="ppaction://hlinksldjump"/>
          </p:cNvPr>
          <p:cNvSpPr txBox="1"/>
          <p:nvPr/>
        </p:nvSpPr>
        <p:spPr>
          <a:xfrm>
            <a:off x="731044" y="3129915"/>
            <a:ext cx="690086" cy="276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算法和工具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828159"/>
              </p:ext>
            </p:extLst>
          </p:nvPr>
        </p:nvGraphicFramePr>
        <p:xfrm>
          <a:off x="1727835" y="989965"/>
          <a:ext cx="7085965" cy="459621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46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数据项名称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数据项含义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Xord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触摸时的</a:t>
                      </a:r>
                      <a:r>
                        <a:rPr lang="en-US" sz="1800" kern="100">
                          <a:effectLst/>
                        </a:rPr>
                        <a:t>X</a:t>
                      </a:r>
                      <a:r>
                        <a:rPr lang="zh-CN" sz="1800" kern="100">
                          <a:effectLst/>
                        </a:rPr>
                        <a:t>坐标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Yord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触摸时的</a:t>
                      </a:r>
                      <a:r>
                        <a:rPr lang="en-US" sz="1800" kern="100" dirty="0">
                          <a:effectLst/>
                        </a:rPr>
                        <a:t>Y</a:t>
                      </a:r>
                      <a:r>
                        <a:rPr lang="zh-CN" sz="1800" kern="100" dirty="0">
                          <a:effectLst/>
                        </a:rPr>
                        <a:t>坐标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1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Pressure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触屏压力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6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Presize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触摸面积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Touchtime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开始一次触摸到结束该次触摸的时间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Gaptime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本次触摸距离上一次触摸的间隔时间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70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ACC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手机线性加速度传感器的数据</a:t>
                      </a:r>
                      <a:r>
                        <a:rPr lang="en-US" sz="1800" kern="100">
                          <a:effectLst/>
                        </a:rPr>
                        <a:t>,ACCx</a:t>
                      </a:r>
                      <a:r>
                        <a:rPr lang="zh-CN" sz="1800" kern="100">
                          <a:effectLst/>
                        </a:rPr>
                        <a:t>、</a:t>
                      </a:r>
                      <a:r>
                        <a:rPr lang="en-US" sz="1800" kern="100">
                          <a:effectLst/>
                        </a:rPr>
                        <a:t>ACCy</a:t>
                      </a:r>
                      <a:r>
                        <a:rPr lang="zh-CN" sz="1800" kern="100">
                          <a:effectLst/>
                        </a:rPr>
                        <a:t>、</a:t>
                      </a:r>
                      <a:r>
                        <a:rPr lang="en-US" sz="1800" kern="100">
                          <a:effectLst/>
                        </a:rPr>
                        <a:t>ACCz</a:t>
                      </a:r>
                      <a:r>
                        <a:rPr lang="zh-CN" sz="1800" kern="100">
                          <a:effectLst/>
                        </a:rPr>
                        <a:t>分别表示三轴线性加速度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27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DIR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手机陀螺仪的数据</a:t>
                      </a:r>
                      <a:r>
                        <a:rPr lang="en-US" sz="1800" kern="100" dirty="0">
                          <a:effectLst/>
                        </a:rPr>
                        <a:t>,</a:t>
                      </a:r>
                      <a:r>
                        <a:rPr lang="en-US" sz="1800" kern="100" dirty="0" err="1">
                          <a:effectLst/>
                        </a:rPr>
                        <a:t>DIRx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 err="1">
                          <a:effectLst/>
                        </a:rPr>
                        <a:t>DIRy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 err="1">
                          <a:effectLst/>
                        </a:rPr>
                        <a:t>DIRz</a:t>
                      </a:r>
                      <a:r>
                        <a:rPr lang="zh-CN" sz="1800" kern="100" dirty="0">
                          <a:effectLst/>
                        </a:rPr>
                        <a:t>分别表示三轴角速度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7" name="矩形 46"/>
          <p:cNvSpPr/>
          <p:nvPr/>
        </p:nvSpPr>
        <p:spPr>
          <a:xfrm>
            <a:off x="2776035" y="6143024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表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2-1  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按键密码采集数据字段及含义表</a:t>
            </a:r>
            <a:endParaRPr lang="zh-CN" altLang="en-US" sz="2400" dirty="0"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0256" y="143658"/>
            <a:ext cx="8653806" cy="648197"/>
            <a:chOff x="160256" y="143658"/>
            <a:chExt cx="8653806" cy="64819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556496" y="143658"/>
              <a:ext cx="523494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2.5.1 </a:t>
              </a:r>
              <a:r>
                <a:rPr lang="zh-CN" altLang="en-US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用户数据采集模块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椭圆 87"/>
          <p:cNvSpPr/>
          <p:nvPr>
            <p:custDataLst>
              <p:tags r:id="rId2"/>
            </p:custDataLst>
          </p:nvPr>
        </p:nvSpPr>
        <p:spPr>
          <a:xfrm>
            <a:off x="921068" y="5080159"/>
            <a:ext cx="118110" cy="11811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89" name="直接连接符 88"/>
          <p:cNvCxnSpPr/>
          <p:nvPr>
            <p:custDataLst>
              <p:tags r:id="rId3"/>
            </p:custDataLst>
          </p:nvPr>
        </p:nvCxnSpPr>
        <p:spPr>
          <a:xfrm flipV="1">
            <a:off x="980123" y="4657249"/>
            <a:ext cx="0" cy="500539"/>
          </a:xfrm>
          <a:prstGeom prst="line">
            <a:avLst/>
          </a:prstGeom>
          <a:solidFill>
            <a:srgbClr val="0070C0"/>
          </a:solidFill>
          <a:ln w="12700">
            <a:solidFill>
              <a:srgbClr val="0070C0"/>
            </a:solidFill>
            <a:prstDash val="dash"/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90" name="任意多边形 55"/>
          <p:cNvSpPr/>
          <p:nvPr>
            <p:custDataLst>
              <p:tags r:id="rId4"/>
            </p:custDataLst>
          </p:nvPr>
        </p:nvSpPr>
        <p:spPr>
          <a:xfrm rot="13500000">
            <a:off x="544354" y="1664970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FC4653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2" name="任意多边形 55"/>
          <p:cNvSpPr/>
          <p:nvPr>
            <p:custDataLst>
              <p:tags r:id="rId5"/>
            </p:custDataLst>
          </p:nvPr>
        </p:nvSpPr>
        <p:spPr>
          <a:xfrm rot="18900000" flipH="1">
            <a:off x="578168" y="2305050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E1448B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93" name="直接连接符 92"/>
          <p:cNvCxnSpPr/>
          <p:nvPr>
            <p:custDataLst>
              <p:tags r:id="rId6"/>
            </p:custDataLst>
          </p:nvPr>
        </p:nvCxnSpPr>
        <p:spPr>
          <a:xfrm flipV="1">
            <a:off x="368142" y="1425416"/>
            <a:ext cx="10001" cy="4420553"/>
          </a:xfrm>
          <a:prstGeom prst="line">
            <a:avLst/>
          </a:prstGeom>
          <a:ln w="50800" cap="rnd">
            <a:gradFill>
              <a:gsLst>
                <a:gs pos="93000">
                  <a:srgbClr val="FC4653"/>
                </a:gs>
                <a:gs pos="88000">
                  <a:srgbClr val="E1448B"/>
                </a:gs>
                <a:gs pos="58000">
                  <a:srgbClr val="9963D1"/>
                </a:gs>
                <a:gs pos="43000">
                  <a:srgbClr val="00B0F0"/>
                </a:gs>
                <a:gs pos="32000">
                  <a:srgbClr val="0070C0"/>
                </a:gs>
              </a:gsLst>
              <a:lin ang="5400000" scaled="0"/>
            </a:gradFill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94" name="任意多边形 55"/>
          <p:cNvSpPr/>
          <p:nvPr>
            <p:custDataLst>
              <p:tags r:id="rId7"/>
            </p:custDataLst>
          </p:nvPr>
        </p:nvSpPr>
        <p:spPr>
          <a:xfrm rot="18900000" flipH="1">
            <a:off x="585788" y="2948464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9963D1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5" name="任意多边形 55"/>
          <p:cNvSpPr/>
          <p:nvPr>
            <p:custDataLst>
              <p:tags r:id="rId8"/>
            </p:custDataLst>
          </p:nvPr>
        </p:nvSpPr>
        <p:spPr>
          <a:xfrm rot="18900000" flipH="1">
            <a:off x="578168" y="3597593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6" name="任意多边形 55"/>
          <p:cNvSpPr/>
          <p:nvPr>
            <p:custDataLst>
              <p:tags r:id="rId9"/>
            </p:custDataLst>
          </p:nvPr>
        </p:nvSpPr>
        <p:spPr>
          <a:xfrm rot="18900000" flipH="1">
            <a:off x="585788" y="4187667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7" name="文本框 96">
            <a:hlinkClick r:id="rId17" action="ppaction://hlinksldjump"/>
          </p:cNvPr>
          <p:cNvSpPr txBox="1"/>
          <p:nvPr>
            <p:custDataLst>
              <p:tags r:id="rId10"/>
            </p:custDataLst>
          </p:nvPr>
        </p:nvSpPr>
        <p:spPr>
          <a:xfrm>
            <a:off x="529590" y="2583656"/>
            <a:ext cx="1052513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 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传感器</a:t>
            </a:r>
            <a:endParaRPr lang="zh-CN" altLang="en-US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文本框 97">
            <a:hlinkClick r:id="rId18" action="ppaction://hlinksldjump"/>
          </p:cNvPr>
          <p:cNvSpPr txBox="1"/>
          <p:nvPr>
            <p:custDataLst>
              <p:tags r:id="rId11"/>
            </p:custDataLst>
          </p:nvPr>
        </p:nvSpPr>
        <p:spPr>
          <a:xfrm>
            <a:off x="523399" y="3225165"/>
            <a:ext cx="874871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文本框 98">
            <a:hlinkClick r:id="rId19" action="ppaction://hlinksldjump"/>
          </p:cNvPr>
          <p:cNvSpPr txBox="1"/>
          <p:nvPr>
            <p:custDataLst>
              <p:tags r:id="rId12"/>
            </p:custDataLst>
          </p:nvPr>
        </p:nvSpPr>
        <p:spPr>
          <a:xfrm>
            <a:off x="530067" y="3861435"/>
            <a:ext cx="874871" cy="392430"/>
          </a:xfrm>
          <a:prstGeom prst="rect">
            <a:avLst/>
          </a:prstGeom>
          <a:noFill/>
          <a:ln>
            <a:noFill/>
          </a:ln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流 程</a:t>
            </a:r>
          </a:p>
        </p:txBody>
      </p:sp>
      <p:sp>
        <p:nvSpPr>
          <p:cNvPr id="100" name="文本框 99">
            <a:hlinkClick r:id="rId20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523399" y="4478655"/>
            <a:ext cx="874871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模 块</a:t>
            </a:r>
          </a:p>
        </p:txBody>
      </p:sp>
      <p:sp>
        <p:nvSpPr>
          <p:cNvPr id="2" name="文本框 1">
            <a:hlinkClick r:id="rId21" action="ppaction://hlinksldjump"/>
          </p:cNvPr>
          <p:cNvSpPr txBox="1"/>
          <p:nvPr>
            <p:custDataLst>
              <p:tags r:id="rId14"/>
            </p:custDataLst>
          </p:nvPr>
        </p:nvSpPr>
        <p:spPr>
          <a:xfrm>
            <a:off x="550069" y="1927384"/>
            <a:ext cx="807244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功 能</a:t>
            </a:r>
          </a:p>
        </p:txBody>
      </p:sp>
      <p:sp>
        <p:nvSpPr>
          <p:cNvPr id="3" name="文本框 2">
            <a:hlinkClick r:id="rId18" action="ppaction://hlinksldjump"/>
          </p:cNvPr>
          <p:cNvSpPr txBox="1"/>
          <p:nvPr/>
        </p:nvSpPr>
        <p:spPr>
          <a:xfrm>
            <a:off x="731044" y="3129915"/>
            <a:ext cx="690086" cy="276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算法和工具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332458"/>
              </p:ext>
            </p:extLst>
          </p:nvPr>
        </p:nvGraphicFramePr>
        <p:xfrm>
          <a:off x="1727835" y="989965"/>
          <a:ext cx="7085965" cy="473240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46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数据项名称</a:t>
                      </a:r>
                      <a:endParaRPr lang="zh-CN" sz="16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数据项含义</a:t>
                      </a:r>
                      <a:endParaRPr lang="zh-CN" sz="16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+mn-ea"/>
                          <a:ea typeface="+mn-ea"/>
                        </a:rPr>
                        <a:t>Xord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触屏时的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X </a:t>
                      </a: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坐标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Yord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触屏时的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坐标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3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Pressure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effectLst/>
                        </a:rPr>
                        <a:t>触屏压力</a:t>
                      </a:r>
                      <a:endParaRPr lang="zh-CN" alt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9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Presize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effectLst/>
                        </a:rPr>
                        <a:t>触</a:t>
                      </a:r>
                      <a:r>
                        <a:rPr lang="zh-CN" altLang="en-US" sz="1800" kern="100" dirty="0">
                          <a:effectLst/>
                        </a:rPr>
                        <a:t>屏</a:t>
                      </a:r>
                      <a:r>
                        <a:rPr lang="zh-CN" altLang="zh-CN" sz="1800" kern="100" dirty="0">
                          <a:effectLst/>
                        </a:rPr>
                        <a:t>面积</a:t>
                      </a:r>
                      <a:endParaRPr lang="zh-CN" alt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distance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触摸坐标偏移距离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speed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划屏速度</a:t>
                      </a: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</a:rPr>
                        <a:t>，通过坐标差和时间差计算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8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+mn-ea"/>
                          <a:ea typeface="+mn-ea"/>
                        </a:rPr>
                        <a:t>Gaptime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从一个按钮划到下一个按钮耗时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36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ACC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手机线性加速度传感器的数据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DIR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手机陀螺仪的数据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5624947"/>
                  </a:ext>
                </a:extLst>
              </a:tr>
            </a:tbl>
          </a:graphicData>
        </a:graphic>
      </p:graphicFrame>
      <p:sp>
        <p:nvSpPr>
          <p:cNvPr id="47" name="矩形 46"/>
          <p:cNvSpPr/>
          <p:nvPr/>
        </p:nvSpPr>
        <p:spPr>
          <a:xfrm>
            <a:off x="2331551" y="5920483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表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2-2  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九宫格密码采集数据字段及含义表</a:t>
            </a:r>
            <a:endParaRPr lang="zh-CN" altLang="en-US" sz="2400" dirty="0"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0256" y="143658"/>
            <a:ext cx="8653806" cy="648197"/>
            <a:chOff x="160256" y="143658"/>
            <a:chExt cx="8653806" cy="64819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556496" y="143658"/>
              <a:ext cx="523494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2.5.1 </a:t>
              </a:r>
              <a:r>
                <a:rPr lang="zh-CN" altLang="en-US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用户数据采集模块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46345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椭圆 87"/>
          <p:cNvSpPr/>
          <p:nvPr>
            <p:custDataLst>
              <p:tags r:id="rId2"/>
            </p:custDataLst>
          </p:nvPr>
        </p:nvSpPr>
        <p:spPr>
          <a:xfrm>
            <a:off x="921068" y="5080159"/>
            <a:ext cx="118110" cy="11811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89" name="直接连接符 88"/>
          <p:cNvCxnSpPr/>
          <p:nvPr>
            <p:custDataLst>
              <p:tags r:id="rId3"/>
            </p:custDataLst>
          </p:nvPr>
        </p:nvCxnSpPr>
        <p:spPr>
          <a:xfrm flipV="1">
            <a:off x="980123" y="4657249"/>
            <a:ext cx="0" cy="500539"/>
          </a:xfrm>
          <a:prstGeom prst="line">
            <a:avLst/>
          </a:prstGeom>
          <a:solidFill>
            <a:srgbClr val="0070C0"/>
          </a:solidFill>
          <a:ln w="12700">
            <a:solidFill>
              <a:srgbClr val="0070C0"/>
            </a:solidFill>
            <a:prstDash val="dash"/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90" name="任意多边形 55"/>
          <p:cNvSpPr/>
          <p:nvPr>
            <p:custDataLst>
              <p:tags r:id="rId4"/>
            </p:custDataLst>
          </p:nvPr>
        </p:nvSpPr>
        <p:spPr>
          <a:xfrm rot="13500000">
            <a:off x="544354" y="1664970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FC4653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2" name="任意多边形 55"/>
          <p:cNvSpPr/>
          <p:nvPr>
            <p:custDataLst>
              <p:tags r:id="rId5"/>
            </p:custDataLst>
          </p:nvPr>
        </p:nvSpPr>
        <p:spPr>
          <a:xfrm rot="18900000" flipH="1">
            <a:off x="578168" y="2305050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E1448B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93" name="直接连接符 92"/>
          <p:cNvCxnSpPr/>
          <p:nvPr>
            <p:custDataLst>
              <p:tags r:id="rId6"/>
            </p:custDataLst>
          </p:nvPr>
        </p:nvCxnSpPr>
        <p:spPr>
          <a:xfrm flipV="1">
            <a:off x="368142" y="1425416"/>
            <a:ext cx="10001" cy="4420553"/>
          </a:xfrm>
          <a:prstGeom prst="line">
            <a:avLst/>
          </a:prstGeom>
          <a:ln w="50800" cap="rnd">
            <a:gradFill>
              <a:gsLst>
                <a:gs pos="93000">
                  <a:srgbClr val="FC4653"/>
                </a:gs>
                <a:gs pos="88000">
                  <a:srgbClr val="E1448B"/>
                </a:gs>
                <a:gs pos="58000">
                  <a:srgbClr val="9963D1"/>
                </a:gs>
                <a:gs pos="43000">
                  <a:srgbClr val="00B0F0"/>
                </a:gs>
                <a:gs pos="32000">
                  <a:srgbClr val="0070C0"/>
                </a:gs>
              </a:gsLst>
              <a:lin ang="5400000" scaled="0"/>
            </a:gradFill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94" name="任意多边形 55"/>
          <p:cNvSpPr/>
          <p:nvPr>
            <p:custDataLst>
              <p:tags r:id="rId7"/>
            </p:custDataLst>
          </p:nvPr>
        </p:nvSpPr>
        <p:spPr>
          <a:xfrm rot="18900000" flipH="1">
            <a:off x="585788" y="2948464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9963D1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5" name="任意多边形 55"/>
          <p:cNvSpPr/>
          <p:nvPr>
            <p:custDataLst>
              <p:tags r:id="rId8"/>
            </p:custDataLst>
          </p:nvPr>
        </p:nvSpPr>
        <p:spPr>
          <a:xfrm rot="18900000" flipH="1">
            <a:off x="578168" y="3597593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6" name="任意多边形 55"/>
          <p:cNvSpPr/>
          <p:nvPr>
            <p:custDataLst>
              <p:tags r:id="rId9"/>
            </p:custDataLst>
          </p:nvPr>
        </p:nvSpPr>
        <p:spPr>
          <a:xfrm rot="18900000" flipH="1">
            <a:off x="585788" y="4187667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7" name="文本框 96">
            <a:hlinkClick r:id="rId17" action="ppaction://hlinksldjump"/>
          </p:cNvPr>
          <p:cNvSpPr txBox="1"/>
          <p:nvPr>
            <p:custDataLst>
              <p:tags r:id="rId10"/>
            </p:custDataLst>
          </p:nvPr>
        </p:nvSpPr>
        <p:spPr>
          <a:xfrm>
            <a:off x="529590" y="2583656"/>
            <a:ext cx="1052513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 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传感器</a:t>
            </a:r>
            <a:endParaRPr lang="zh-CN" altLang="en-US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文本框 97">
            <a:hlinkClick r:id="rId18" action="ppaction://hlinksldjump"/>
          </p:cNvPr>
          <p:cNvSpPr txBox="1"/>
          <p:nvPr>
            <p:custDataLst>
              <p:tags r:id="rId11"/>
            </p:custDataLst>
          </p:nvPr>
        </p:nvSpPr>
        <p:spPr>
          <a:xfrm>
            <a:off x="523399" y="3225165"/>
            <a:ext cx="874871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文本框 98">
            <a:hlinkClick r:id="rId19" action="ppaction://hlinksldjump"/>
          </p:cNvPr>
          <p:cNvSpPr txBox="1"/>
          <p:nvPr>
            <p:custDataLst>
              <p:tags r:id="rId12"/>
            </p:custDataLst>
          </p:nvPr>
        </p:nvSpPr>
        <p:spPr>
          <a:xfrm>
            <a:off x="530067" y="3861435"/>
            <a:ext cx="874871" cy="392430"/>
          </a:xfrm>
          <a:prstGeom prst="rect">
            <a:avLst/>
          </a:prstGeom>
          <a:noFill/>
          <a:ln>
            <a:noFill/>
          </a:ln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流 程</a:t>
            </a:r>
          </a:p>
        </p:txBody>
      </p:sp>
      <p:sp>
        <p:nvSpPr>
          <p:cNvPr id="100" name="文本框 99">
            <a:hlinkClick r:id="rId20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523399" y="4478655"/>
            <a:ext cx="874871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模 块</a:t>
            </a:r>
          </a:p>
        </p:txBody>
      </p:sp>
      <p:sp>
        <p:nvSpPr>
          <p:cNvPr id="2" name="文本框 1">
            <a:hlinkClick r:id="rId21" action="ppaction://hlinksldjump"/>
          </p:cNvPr>
          <p:cNvSpPr txBox="1"/>
          <p:nvPr>
            <p:custDataLst>
              <p:tags r:id="rId14"/>
            </p:custDataLst>
          </p:nvPr>
        </p:nvSpPr>
        <p:spPr>
          <a:xfrm>
            <a:off x="550069" y="1927384"/>
            <a:ext cx="807244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功 能</a:t>
            </a:r>
          </a:p>
        </p:txBody>
      </p:sp>
      <p:sp>
        <p:nvSpPr>
          <p:cNvPr id="3" name="文本框 2">
            <a:hlinkClick r:id="rId18" action="ppaction://hlinksldjump"/>
          </p:cNvPr>
          <p:cNvSpPr txBox="1"/>
          <p:nvPr/>
        </p:nvSpPr>
        <p:spPr>
          <a:xfrm>
            <a:off x="731044" y="3129915"/>
            <a:ext cx="690086" cy="276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算法和工具</a:t>
            </a:r>
          </a:p>
        </p:txBody>
      </p:sp>
      <p:pic>
        <p:nvPicPr>
          <p:cNvPr id="21" name="图片 20"/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6094" y="1363504"/>
            <a:ext cx="6156333" cy="1406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/>
          <p:cNvPicPr/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7118" y="3350181"/>
            <a:ext cx="2977276" cy="28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矩形 22"/>
          <p:cNvSpPr/>
          <p:nvPr/>
        </p:nvSpPr>
        <p:spPr>
          <a:xfrm>
            <a:off x="3098323" y="2835809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2-4  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触摸时间和触摸间隔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75851" y="6312096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2-5  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划屏偏移距离</a:t>
            </a:r>
            <a:endParaRPr lang="zh-CN" altLang="en-US" sz="2400" dirty="0"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0256" y="143658"/>
            <a:ext cx="8653806" cy="648197"/>
            <a:chOff x="160256" y="143658"/>
            <a:chExt cx="8653806" cy="64819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556496" y="143658"/>
              <a:ext cx="783590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2.5.1 </a:t>
              </a:r>
              <a:r>
                <a:rPr lang="zh-CN" altLang="en-US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用户数据采集模块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椭圆 87"/>
          <p:cNvSpPr/>
          <p:nvPr>
            <p:custDataLst>
              <p:tags r:id="rId2"/>
            </p:custDataLst>
          </p:nvPr>
        </p:nvSpPr>
        <p:spPr>
          <a:xfrm>
            <a:off x="921068" y="5080159"/>
            <a:ext cx="118110" cy="11811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89" name="直接连接符 88"/>
          <p:cNvCxnSpPr/>
          <p:nvPr>
            <p:custDataLst>
              <p:tags r:id="rId3"/>
            </p:custDataLst>
          </p:nvPr>
        </p:nvCxnSpPr>
        <p:spPr>
          <a:xfrm flipV="1">
            <a:off x="980123" y="4657249"/>
            <a:ext cx="0" cy="500539"/>
          </a:xfrm>
          <a:prstGeom prst="line">
            <a:avLst/>
          </a:prstGeom>
          <a:solidFill>
            <a:srgbClr val="0070C0"/>
          </a:solidFill>
          <a:ln w="12700">
            <a:solidFill>
              <a:srgbClr val="0070C0"/>
            </a:solidFill>
            <a:prstDash val="dash"/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90" name="任意多边形 55"/>
          <p:cNvSpPr/>
          <p:nvPr>
            <p:custDataLst>
              <p:tags r:id="rId4"/>
            </p:custDataLst>
          </p:nvPr>
        </p:nvSpPr>
        <p:spPr>
          <a:xfrm rot="13500000">
            <a:off x="544354" y="1664970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FC4653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2" name="任意多边形 55"/>
          <p:cNvSpPr/>
          <p:nvPr>
            <p:custDataLst>
              <p:tags r:id="rId5"/>
            </p:custDataLst>
          </p:nvPr>
        </p:nvSpPr>
        <p:spPr>
          <a:xfrm rot="18900000" flipH="1">
            <a:off x="578168" y="2305050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E1448B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93" name="直接连接符 92"/>
          <p:cNvCxnSpPr/>
          <p:nvPr>
            <p:custDataLst>
              <p:tags r:id="rId6"/>
            </p:custDataLst>
          </p:nvPr>
        </p:nvCxnSpPr>
        <p:spPr>
          <a:xfrm flipV="1">
            <a:off x="368142" y="1425416"/>
            <a:ext cx="10001" cy="4420553"/>
          </a:xfrm>
          <a:prstGeom prst="line">
            <a:avLst/>
          </a:prstGeom>
          <a:ln w="50800" cap="rnd">
            <a:gradFill>
              <a:gsLst>
                <a:gs pos="93000">
                  <a:srgbClr val="FC4653"/>
                </a:gs>
                <a:gs pos="88000">
                  <a:srgbClr val="E1448B"/>
                </a:gs>
                <a:gs pos="58000">
                  <a:srgbClr val="9963D1"/>
                </a:gs>
                <a:gs pos="43000">
                  <a:srgbClr val="00B0F0"/>
                </a:gs>
                <a:gs pos="32000">
                  <a:srgbClr val="0070C0"/>
                </a:gs>
              </a:gsLst>
              <a:lin ang="5400000" scaled="0"/>
            </a:gradFill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94" name="任意多边形 55"/>
          <p:cNvSpPr/>
          <p:nvPr>
            <p:custDataLst>
              <p:tags r:id="rId7"/>
            </p:custDataLst>
          </p:nvPr>
        </p:nvSpPr>
        <p:spPr>
          <a:xfrm rot="18900000" flipH="1">
            <a:off x="585788" y="2948464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9963D1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5" name="任意多边形 55"/>
          <p:cNvSpPr/>
          <p:nvPr>
            <p:custDataLst>
              <p:tags r:id="rId8"/>
            </p:custDataLst>
          </p:nvPr>
        </p:nvSpPr>
        <p:spPr>
          <a:xfrm rot="18900000" flipH="1">
            <a:off x="578168" y="3597593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6" name="任意多边形 55"/>
          <p:cNvSpPr/>
          <p:nvPr>
            <p:custDataLst>
              <p:tags r:id="rId9"/>
            </p:custDataLst>
          </p:nvPr>
        </p:nvSpPr>
        <p:spPr>
          <a:xfrm rot="18900000" flipH="1">
            <a:off x="585788" y="4187667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7" name="文本框 96">
            <a:hlinkClick r:id="rId17" action="ppaction://hlinksldjump"/>
          </p:cNvPr>
          <p:cNvSpPr txBox="1"/>
          <p:nvPr>
            <p:custDataLst>
              <p:tags r:id="rId10"/>
            </p:custDataLst>
          </p:nvPr>
        </p:nvSpPr>
        <p:spPr>
          <a:xfrm>
            <a:off x="529590" y="2583656"/>
            <a:ext cx="1052513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 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传感器</a:t>
            </a:r>
            <a:endParaRPr lang="zh-CN" altLang="en-US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文本框 97">
            <a:hlinkClick r:id="rId18" action="ppaction://hlinksldjump"/>
          </p:cNvPr>
          <p:cNvSpPr txBox="1"/>
          <p:nvPr>
            <p:custDataLst>
              <p:tags r:id="rId11"/>
            </p:custDataLst>
          </p:nvPr>
        </p:nvSpPr>
        <p:spPr>
          <a:xfrm>
            <a:off x="523399" y="3225165"/>
            <a:ext cx="874871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文本框 98">
            <a:hlinkClick r:id="rId19" action="ppaction://hlinksldjump"/>
          </p:cNvPr>
          <p:cNvSpPr txBox="1"/>
          <p:nvPr>
            <p:custDataLst>
              <p:tags r:id="rId12"/>
            </p:custDataLst>
          </p:nvPr>
        </p:nvSpPr>
        <p:spPr>
          <a:xfrm>
            <a:off x="530067" y="3861435"/>
            <a:ext cx="874871" cy="392430"/>
          </a:xfrm>
          <a:prstGeom prst="rect">
            <a:avLst/>
          </a:prstGeom>
          <a:noFill/>
          <a:ln>
            <a:noFill/>
          </a:ln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流 程</a:t>
            </a:r>
          </a:p>
        </p:txBody>
      </p:sp>
      <p:sp>
        <p:nvSpPr>
          <p:cNvPr id="100" name="文本框 99">
            <a:hlinkClick r:id="rId20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523399" y="4478655"/>
            <a:ext cx="874871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模 块</a:t>
            </a:r>
          </a:p>
        </p:txBody>
      </p:sp>
      <p:sp>
        <p:nvSpPr>
          <p:cNvPr id="2" name="文本框 1">
            <a:hlinkClick r:id="rId21" action="ppaction://hlinksldjump"/>
          </p:cNvPr>
          <p:cNvSpPr txBox="1"/>
          <p:nvPr>
            <p:custDataLst>
              <p:tags r:id="rId14"/>
            </p:custDataLst>
          </p:nvPr>
        </p:nvSpPr>
        <p:spPr>
          <a:xfrm>
            <a:off x="550069" y="1927384"/>
            <a:ext cx="807244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功 能</a:t>
            </a:r>
          </a:p>
        </p:txBody>
      </p:sp>
      <p:sp>
        <p:nvSpPr>
          <p:cNvPr id="3" name="文本框 2">
            <a:hlinkClick r:id="rId18" action="ppaction://hlinksldjump"/>
          </p:cNvPr>
          <p:cNvSpPr txBox="1"/>
          <p:nvPr/>
        </p:nvSpPr>
        <p:spPr>
          <a:xfrm>
            <a:off x="731044" y="3129915"/>
            <a:ext cx="690086" cy="276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算法和工具</a:t>
            </a:r>
          </a:p>
        </p:txBody>
      </p:sp>
      <p:sp>
        <p:nvSpPr>
          <p:cNvPr id="47" name="矩形 46"/>
          <p:cNvSpPr/>
          <p:nvPr/>
        </p:nvSpPr>
        <p:spPr>
          <a:xfrm>
            <a:off x="2947605" y="5198269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2-6  4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位用户触摸时间数据</a:t>
            </a:r>
            <a:endParaRPr lang="zh-CN" altLang="en-US" sz="2400" dirty="0"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0256" y="143658"/>
            <a:ext cx="8653806" cy="648197"/>
            <a:chOff x="160256" y="143658"/>
            <a:chExt cx="8653806" cy="64819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556496" y="143658"/>
              <a:ext cx="783590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2.5.2 </a:t>
              </a:r>
              <a:r>
                <a:rPr lang="zh-CN" altLang="en-US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用户数据训练模块</a:t>
              </a: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B1AC30D4-6A56-4D35-B921-3E081601F99E}"/>
              </a:ext>
            </a:extLst>
          </p:cNvPr>
          <p:cNvPicPr/>
          <p:nvPr/>
        </p:nvPicPr>
        <p:blipFill>
          <a:blip r:embed="rId22"/>
          <a:stretch>
            <a:fillRect/>
          </a:stretch>
        </p:blipFill>
        <p:spPr>
          <a:xfrm>
            <a:off x="2057110" y="1285451"/>
            <a:ext cx="5356630" cy="38481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192832" y="3351068"/>
            <a:ext cx="1149191" cy="86344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4050" dirty="0">
                <a:solidFill>
                  <a:schemeClr val="accent1"/>
                </a:solidFill>
              </a:rPr>
              <a:t>3/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182164" y="4304815"/>
            <a:ext cx="1149191" cy="86344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4050" dirty="0">
                <a:solidFill>
                  <a:schemeClr val="accent1"/>
                </a:solidFill>
              </a:rPr>
              <a:t>4/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2358477" y="4450557"/>
            <a:ext cx="2341721" cy="619125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sz="2800" dirty="0">
                <a:latin typeface="+mj-ea"/>
                <a:ea typeface="+mj-ea"/>
              </a:rPr>
              <a:t>创新性说明</a:t>
            </a: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2331355" y="3436837"/>
            <a:ext cx="3046053" cy="619125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pPr>
              <a:buSzPct val="100000"/>
            </a:pPr>
            <a:r>
              <a:rPr lang="zh-CN" altLang="en-US" sz="2800" dirty="0">
                <a:latin typeface="+mj-ea"/>
                <a:ea typeface="+mj-ea"/>
              </a:rPr>
              <a:t>作品测试与分析</a:t>
            </a: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1195170" y="1131809"/>
            <a:ext cx="1149191" cy="86344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4050" dirty="0">
                <a:solidFill>
                  <a:schemeClr val="accent1"/>
                </a:solidFill>
              </a:rPr>
              <a:t>1/</a:t>
            </a: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1192833" y="2207599"/>
            <a:ext cx="1149191" cy="86344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4050" dirty="0">
                <a:solidFill>
                  <a:schemeClr val="accent1"/>
                </a:solidFill>
              </a:rPr>
              <a:t>2/</a:t>
            </a: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2342024" y="2337912"/>
            <a:ext cx="2915558" cy="619125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pPr>
              <a:buSzPct val="100000"/>
            </a:pPr>
            <a:r>
              <a:rPr lang="zh-CN" altLang="en-US" sz="2800" dirty="0">
                <a:latin typeface="+mj-ea"/>
                <a:ea typeface="+mj-ea"/>
              </a:rPr>
              <a:t>作品设计与实现</a:t>
            </a: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2344361" y="1238987"/>
            <a:ext cx="2341721" cy="619125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pPr>
              <a:buSzPct val="100000"/>
            </a:pPr>
            <a:r>
              <a:rPr lang="zh-CN" altLang="en-US" sz="2800" dirty="0">
                <a:latin typeface="+mj-ea"/>
                <a:ea typeface="+mj-ea"/>
              </a:rPr>
              <a:t>作品概述</a:t>
            </a:r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1182165" y="5434565"/>
            <a:ext cx="1149191" cy="86344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4050" dirty="0">
                <a:solidFill>
                  <a:schemeClr val="accent1"/>
                </a:solidFill>
              </a:rPr>
              <a:t>5/</a:t>
            </a:r>
            <a:endParaRPr lang="zh-TW" altLang="en-US" sz="4050" dirty="0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2418802" y="5537058"/>
            <a:ext cx="1602592" cy="619125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sz="2800" dirty="0">
                <a:latin typeface="+mj-ea"/>
                <a:ea typeface="+mj-ea"/>
              </a:rPr>
              <a:t>总 结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60256" y="143658"/>
            <a:ext cx="8653806" cy="648197"/>
            <a:chOff x="160256" y="143658"/>
            <a:chExt cx="8653806" cy="648197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6545" y="143658"/>
              <a:ext cx="2661297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600" b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rPr>
                <a:t>MENU</a:t>
              </a:r>
              <a:endParaRPr lang="zh-CN" altLang="en-US" sz="3600" b="0" dirty="0">
                <a:solidFill>
                  <a:schemeClr val="tx1"/>
                </a:solidFill>
                <a:latin typeface="+mj-lt"/>
                <a:ea typeface="+mj-ea"/>
                <a:cs typeface="+mj-cs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椭圆 87"/>
          <p:cNvSpPr/>
          <p:nvPr>
            <p:custDataLst>
              <p:tags r:id="rId2"/>
            </p:custDataLst>
          </p:nvPr>
        </p:nvSpPr>
        <p:spPr>
          <a:xfrm>
            <a:off x="921068" y="5080159"/>
            <a:ext cx="118110" cy="11811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89" name="直接连接符 88"/>
          <p:cNvCxnSpPr/>
          <p:nvPr>
            <p:custDataLst>
              <p:tags r:id="rId3"/>
            </p:custDataLst>
          </p:nvPr>
        </p:nvCxnSpPr>
        <p:spPr>
          <a:xfrm flipV="1">
            <a:off x="980123" y="4657249"/>
            <a:ext cx="0" cy="500539"/>
          </a:xfrm>
          <a:prstGeom prst="line">
            <a:avLst/>
          </a:prstGeom>
          <a:solidFill>
            <a:srgbClr val="0070C0"/>
          </a:solidFill>
          <a:ln w="12700">
            <a:solidFill>
              <a:srgbClr val="0070C0"/>
            </a:solidFill>
            <a:prstDash val="dash"/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90" name="任意多边形 55"/>
          <p:cNvSpPr/>
          <p:nvPr>
            <p:custDataLst>
              <p:tags r:id="rId4"/>
            </p:custDataLst>
          </p:nvPr>
        </p:nvSpPr>
        <p:spPr>
          <a:xfrm rot="13500000">
            <a:off x="544354" y="1664970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FC4653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2" name="任意多边形 55"/>
          <p:cNvSpPr/>
          <p:nvPr>
            <p:custDataLst>
              <p:tags r:id="rId5"/>
            </p:custDataLst>
          </p:nvPr>
        </p:nvSpPr>
        <p:spPr>
          <a:xfrm rot="18900000" flipH="1">
            <a:off x="578168" y="2305050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E1448B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93" name="直接连接符 92"/>
          <p:cNvCxnSpPr/>
          <p:nvPr>
            <p:custDataLst>
              <p:tags r:id="rId6"/>
            </p:custDataLst>
          </p:nvPr>
        </p:nvCxnSpPr>
        <p:spPr>
          <a:xfrm flipV="1">
            <a:off x="368142" y="1425416"/>
            <a:ext cx="10001" cy="4420553"/>
          </a:xfrm>
          <a:prstGeom prst="line">
            <a:avLst/>
          </a:prstGeom>
          <a:ln w="50800" cap="rnd">
            <a:gradFill>
              <a:gsLst>
                <a:gs pos="93000">
                  <a:srgbClr val="FC4653"/>
                </a:gs>
                <a:gs pos="88000">
                  <a:srgbClr val="E1448B"/>
                </a:gs>
                <a:gs pos="58000">
                  <a:srgbClr val="9963D1"/>
                </a:gs>
                <a:gs pos="43000">
                  <a:srgbClr val="00B0F0"/>
                </a:gs>
                <a:gs pos="32000">
                  <a:srgbClr val="0070C0"/>
                </a:gs>
              </a:gsLst>
              <a:lin ang="5400000" scaled="0"/>
            </a:gradFill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94" name="任意多边形 55"/>
          <p:cNvSpPr/>
          <p:nvPr>
            <p:custDataLst>
              <p:tags r:id="rId7"/>
            </p:custDataLst>
          </p:nvPr>
        </p:nvSpPr>
        <p:spPr>
          <a:xfrm rot="18900000" flipH="1">
            <a:off x="585788" y="2948464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9963D1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5" name="任意多边形 55"/>
          <p:cNvSpPr/>
          <p:nvPr>
            <p:custDataLst>
              <p:tags r:id="rId8"/>
            </p:custDataLst>
          </p:nvPr>
        </p:nvSpPr>
        <p:spPr>
          <a:xfrm rot="18900000" flipH="1">
            <a:off x="578168" y="3597593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6" name="任意多边形 55"/>
          <p:cNvSpPr/>
          <p:nvPr>
            <p:custDataLst>
              <p:tags r:id="rId9"/>
            </p:custDataLst>
          </p:nvPr>
        </p:nvSpPr>
        <p:spPr>
          <a:xfrm rot="18900000" flipH="1">
            <a:off x="585788" y="4187667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7" name="文本框 96">
            <a:hlinkClick r:id="rId17" action="ppaction://hlinksldjump"/>
          </p:cNvPr>
          <p:cNvSpPr txBox="1"/>
          <p:nvPr>
            <p:custDataLst>
              <p:tags r:id="rId10"/>
            </p:custDataLst>
          </p:nvPr>
        </p:nvSpPr>
        <p:spPr>
          <a:xfrm>
            <a:off x="529590" y="2583656"/>
            <a:ext cx="1052513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 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传感器</a:t>
            </a:r>
            <a:endParaRPr lang="zh-CN" altLang="en-US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文本框 97">
            <a:hlinkClick r:id="rId18" action="ppaction://hlinksldjump"/>
          </p:cNvPr>
          <p:cNvSpPr txBox="1"/>
          <p:nvPr>
            <p:custDataLst>
              <p:tags r:id="rId11"/>
            </p:custDataLst>
          </p:nvPr>
        </p:nvSpPr>
        <p:spPr>
          <a:xfrm>
            <a:off x="523399" y="3225165"/>
            <a:ext cx="874871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文本框 98">
            <a:hlinkClick r:id="rId19" action="ppaction://hlinksldjump"/>
          </p:cNvPr>
          <p:cNvSpPr txBox="1"/>
          <p:nvPr>
            <p:custDataLst>
              <p:tags r:id="rId12"/>
            </p:custDataLst>
          </p:nvPr>
        </p:nvSpPr>
        <p:spPr>
          <a:xfrm>
            <a:off x="530067" y="3861435"/>
            <a:ext cx="874871" cy="392430"/>
          </a:xfrm>
          <a:prstGeom prst="rect">
            <a:avLst/>
          </a:prstGeom>
          <a:noFill/>
          <a:ln>
            <a:noFill/>
          </a:ln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流 程</a:t>
            </a:r>
          </a:p>
        </p:txBody>
      </p:sp>
      <p:sp>
        <p:nvSpPr>
          <p:cNvPr id="100" name="文本框 99">
            <a:hlinkClick r:id="rId20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523399" y="4478655"/>
            <a:ext cx="874871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模 块</a:t>
            </a:r>
          </a:p>
        </p:txBody>
      </p:sp>
      <p:sp>
        <p:nvSpPr>
          <p:cNvPr id="2" name="文本框 1">
            <a:hlinkClick r:id="rId21" action="ppaction://hlinksldjump"/>
          </p:cNvPr>
          <p:cNvSpPr txBox="1"/>
          <p:nvPr>
            <p:custDataLst>
              <p:tags r:id="rId14"/>
            </p:custDataLst>
          </p:nvPr>
        </p:nvSpPr>
        <p:spPr>
          <a:xfrm>
            <a:off x="550069" y="1927384"/>
            <a:ext cx="807244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功 能</a:t>
            </a:r>
          </a:p>
        </p:txBody>
      </p:sp>
      <p:sp>
        <p:nvSpPr>
          <p:cNvPr id="3" name="文本框 2">
            <a:hlinkClick r:id="rId18" action="ppaction://hlinksldjump"/>
          </p:cNvPr>
          <p:cNvSpPr txBox="1"/>
          <p:nvPr/>
        </p:nvSpPr>
        <p:spPr>
          <a:xfrm>
            <a:off x="731044" y="3129915"/>
            <a:ext cx="690086" cy="276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算法和工具</a:t>
            </a:r>
          </a:p>
        </p:txBody>
      </p:sp>
      <p:sp>
        <p:nvSpPr>
          <p:cNvPr id="23" name="矩形 22"/>
          <p:cNvSpPr/>
          <p:nvPr/>
        </p:nvSpPr>
        <p:spPr>
          <a:xfrm>
            <a:off x="2911472" y="5285954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2-7  4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位用户触摸间隔数据</a:t>
            </a:r>
            <a:endParaRPr lang="zh-CN" altLang="en-US" sz="2400" dirty="0"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0256" y="143658"/>
            <a:ext cx="8653806" cy="648197"/>
            <a:chOff x="160256" y="143658"/>
            <a:chExt cx="8653806" cy="64819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556496" y="143658"/>
              <a:ext cx="783590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2.5.2 </a:t>
              </a:r>
              <a:r>
                <a:rPr lang="zh-CN" altLang="en-US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用户数据训练模块</a:t>
              </a:r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8932ED56-6FA2-43BC-B736-412A5AD53C9B}"/>
              </a:ext>
            </a:extLst>
          </p:cNvPr>
          <p:cNvPicPr/>
          <p:nvPr/>
        </p:nvPicPr>
        <p:blipFill>
          <a:blip r:embed="rId22"/>
          <a:stretch>
            <a:fillRect/>
          </a:stretch>
        </p:blipFill>
        <p:spPr>
          <a:xfrm>
            <a:off x="2142835" y="1185073"/>
            <a:ext cx="5224841" cy="410088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椭圆 87"/>
          <p:cNvSpPr/>
          <p:nvPr>
            <p:custDataLst>
              <p:tags r:id="rId2"/>
            </p:custDataLst>
          </p:nvPr>
        </p:nvSpPr>
        <p:spPr>
          <a:xfrm>
            <a:off x="921068" y="5080159"/>
            <a:ext cx="118110" cy="11811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89" name="直接连接符 88"/>
          <p:cNvCxnSpPr/>
          <p:nvPr>
            <p:custDataLst>
              <p:tags r:id="rId3"/>
            </p:custDataLst>
          </p:nvPr>
        </p:nvCxnSpPr>
        <p:spPr>
          <a:xfrm flipV="1">
            <a:off x="980123" y="4657249"/>
            <a:ext cx="0" cy="500539"/>
          </a:xfrm>
          <a:prstGeom prst="line">
            <a:avLst/>
          </a:prstGeom>
          <a:solidFill>
            <a:srgbClr val="0070C0"/>
          </a:solidFill>
          <a:ln w="12700">
            <a:solidFill>
              <a:srgbClr val="0070C0"/>
            </a:solidFill>
            <a:prstDash val="dash"/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90" name="任意多边形 55"/>
          <p:cNvSpPr/>
          <p:nvPr>
            <p:custDataLst>
              <p:tags r:id="rId4"/>
            </p:custDataLst>
          </p:nvPr>
        </p:nvSpPr>
        <p:spPr>
          <a:xfrm rot="13500000">
            <a:off x="544354" y="1664970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FC4653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2" name="任意多边形 55"/>
          <p:cNvSpPr/>
          <p:nvPr>
            <p:custDataLst>
              <p:tags r:id="rId5"/>
            </p:custDataLst>
          </p:nvPr>
        </p:nvSpPr>
        <p:spPr>
          <a:xfrm rot="18900000" flipH="1">
            <a:off x="578168" y="2305050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E1448B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93" name="直接连接符 92"/>
          <p:cNvCxnSpPr/>
          <p:nvPr>
            <p:custDataLst>
              <p:tags r:id="rId6"/>
            </p:custDataLst>
          </p:nvPr>
        </p:nvCxnSpPr>
        <p:spPr>
          <a:xfrm flipV="1">
            <a:off x="368142" y="1425416"/>
            <a:ext cx="10001" cy="4420553"/>
          </a:xfrm>
          <a:prstGeom prst="line">
            <a:avLst/>
          </a:prstGeom>
          <a:ln w="50800" cap="rnd">
            <a:gradFill>
              <a:gsLst>
                <a:gs pos="93000">
                  <a:srgbClr val="FC4653"/>
                </a:gs>
                <a:gs pos="88000">
                  <a:srgbClr val="E1448B"/>
                </a:gs>
                <a:gs pos="58000">
                  <a:srgbClr val="9963D1"/>
                </a:gs>
                <a:gs pos="43000">
                  <a:srgbClr val="00B0F0"/>
                </a:gs>
                <a:gs pos="32000">
                  <a:srgbClr val="0070C0"/>
                </a:gs>
              </a:gsLst>
              <a:lin ang="5400000" scaled="0"/>
            </a:gradFill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94" name="任意多边形 55"/>
          <p:cNvSpPr/>
          <p:nvPr>
            <p:custDataLst>
              <p:tags r:id="rId7"/>
            </p:custDataLst>
          </p:nvPr>
        </p:nvSpPr>
        <p:spPr>
          <a:xfrm rot="18900000" flipH="1">
            <a:off x="585788" y="2948464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9963D1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5" name="任意多边形 55"/>
          <p:cNvSpPr/>
          <p:nvPr>
            <p:custDataLst>
              <p:tags r:id="rId8"/>
            </p:custDataLst>
          </p:nvPr>
        </p:nvSpPr>
        <p:spPr>
          <a:xfrm rot="18900000" flipH="1">
            <a:off x="578168" y="3597593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6" name="任意多边形 55"/>
          <p:cNvSpPr/>
          <p:nvPr>
            <p:custDataLst>
              <p:tags r:id="rId9"/>
            </p:custDataLst>
          </p:nvPr>
        </p:nvSpPr>
        <p:spPr>
          <a:xfrm rot="18900000" flipH="1">
            <a:off x="585788" y="4187667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7" name="文本框 96">
            <a:hlinkClick r:id="rId17" action="ppaction://hlinksldjump"/>
          </p:cNvPr>
          <p:cNvSpPr txBox="1"/>
          <p:nvPr>
            <p:custDataLst>
              <p:tags r:id="rId10"/>
            </p:custDataLst>
          </p:nvPr>
        </p:nvSpPr>
        <p:spPr>
          <a:xfrm>
            <a:off x="529590" y="2583656"/>
            <a:ext cx="1052513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 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传感器</a:t>
            </a:r>
            <a:endParaRPr lang="zh-CN" altLang="en-US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文本框 97">
            <a:hlinkClick r:id="rId18" action="ppaction://hlinksldjump"/>
          </p:cNvPr>
          <p:cNvSpPr txBox="1"/>
          <p:nvPr>
            <p:custDataLst>
              <p:tags r:id="rId11"/>
            </p:custDataLst>
          </p:nvPr>
        </p:nvSpPr>
        <p:spPr>
          <a:xfrm>
            <a:off x="523399" y="3225165"/>
            <a:ext cx="874871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文本框 98">
            <a:hlinkClick r:id="rId19" action="ppaction://hlinksldjump"/>
          </p:cNvPr>
          <p:cNvSpPr txBox="1"/>
          <p:nvPr>
            <p:custDataLst>
              <p:tags r:id="rId12"/>
            </p:custDataLst>
          </p:nvPr>
        </p:nvSpPr>
        <p:spPr>
          <a:xfrm>
            <a:off x="530067" y="3861435"/>
            <a:ext cx="874871" cy="392430"/>
          </a:xfrm>
          <a:prstGeom prst="rect">
            <a:avLst/>
          </a:prstGeom>
          <a:noFill/>
          <a:ln>
            <a:noFill/>
          </a:ln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流 程</a:t>
            </a:r>
          </a:p>
        </p:txBody>
      </p:sp>
      <p:sp>
        <p:nvSpPr>
          <p:cNvPr id="100" name="文本框 99">
            <a:hlinkClick r:id="rId20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523399" y="4478655"/>
            <a:ext cx="874871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模 块</a:t>
            </a:r>
          </a:p>
        </p:txBody>
      </p:sp>
      <p:sp>
        <p:nvSpPr>
          <p:cNvPr id="2" name="文本框 1">
            <a:hlinkClick r:id="rId21" action="ppaction://hlinksldjump"/>
          </p:cNvPr>
          <p:cNvSpPr txBox="1"/>
          <p:nvPr>
            <p:custDataLst>
              <p:tags r:id="rId14"/>
            </p:custDataLst>
          </p:nvPr>
        </p:nvSpPr>
        <p:spPr>
          <a:xfrm>
            <a:off x="550069" y="1927384"/>
            <a:ext cx="807244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功 能</a:t>
            </a:r>
          </a:p>
        </p:txBody>
      </p:sp>
      <p:sp>
        <p:nvSpPr>
          <p:cNvPr id="3" name="文本框 2">
            <a:hlinkClick r:id="rId18" action="ppaction://hlinksldjump"/>
          </p:cNvPr>
          <p:cNvSpPr txBox="1"/>
          <p:nvPr/>
        </p:nvSpPr>
        <p:spPr>
          <a:xfrm>
            <a:off x="731044" y="3129915"/>
            <a:ext cx="690086" cy="276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算法和工具</a:t>
            </a:r>
          </a:p>
        </p:txBody>
      </p:sp>
      <p:sp>
        <p:nvSpPr>
          <p:cNvPr id="23" name="矩形 22"/>
          <p:cNvSpPr/>
          <p:nvPr/>
        </p:nvSpPr>
        <p:spPr>
          <a:xfrm>
            <a:off x="2438932" y="5282042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2-8  4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位用户从一个键划到另一个键耗时</a:t>
            </a:r>
            <a:endParaRPr lang="zh-CN" altLang="en-US" sz="2400" dirty="0"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0256" y="143658"/>
            <a:ext cx="8653806" cy="648197"/>
            <a:chOff x="160256" y="143658"/>
            <a:chExt cx="8653806" cy="64819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556496" y="143658"/>
              <a:ext cx="783590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2.5.2 </a:t>
              </a:r>
              <a:r>
                <a:rPr lang="zh-CN" altLang="en-US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用户数据训练模块</a:t>
              </a: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7E7E72D9-DC9B-4E16-9FE3-E5FAAA9CEA85}"/>
              </a:ext>
            </a:extLst>
          </p:cNvPr>
          <p:cNvPicPr/>
          <p:nvPr/>
        </p:nvPicPr>
        <p:blipFill>
          <a:blip r:embed="rId22"/>
          <a:stretch>
            <a:fillRect/>
          </a:stretch>
        </p:blipFill>
        <p:spPr>
          <a:xfrm>
            <a:off x="2340539" y="1159276"/>
            <a:ext cx="4950142" cy="394127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椭圆 87"/>
          <p:cNvSpPr/>
          <p:nvPr>
            <p:custDataLst>
              <p:tags r:id="rId2"/>
            </p:custDataLst>
          </p:nvPr>
        </p:nvSpPr>
        <p:spPr>
          <a:xfrm>
            <a:off x="921068" y="5080159"/>
            <a:ext cx="118110" cy="11811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89" name="直接连接符 88"/>
          <p:cNvCxnSpPr/>
          <p:nvPr>
            <p:custDataLst>
              <p:tags r:id="rId3"/>
            </p:custDataLst>
          </p:nvPr>
        </p:nvCxnSpPr>
        <p:spPr>
          <a:xfrm flipV="1">
            <a:off x="980123" y="4657249"/>
            <a:ext cx="0" cy="500539"/>
          </a:xfrm>
          <a:prstGeom prst="line">
            <a:avLst/>
          </a:prstGeom>
          <a:solidFill>
            <a:srgbClr val="0070C0"/>
          </a:solidFill>
          <a:ln w="12700">
            <a:solidFill>
              <a:srgbClr val="0070C0"/>
            </a:solidFill>
            <a:prstDash val="dash"/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90" name="任意多边形 55"/>
          <p:cNvSpPr/>
          <p:nvPr>
            <p:custDataLst>
              <p:tags r:id="rId4"/>
            </p:custDataLst>
          </p:nvPr>
        </p:nvSpPr>
        <p:spPr>
          <a:xfrm rot="13500000">
            <a:off x="544354" y="1664970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FC4653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2" name="任意多边形 55"/>
          <p:cNvSpPr/>
          <p:nvPr>
            <p:custDataLst>
              <p:tags r:id="rId5"/>
            </p:custDataLst>
          </p:nvPr>
        </p:nvSpPr>
        <p:spPr>
          <a:xfrm rot="18900000" flipH="1">
            <a:off x="578168" y="2305050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E1448B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93" name="直接连接符 92"/>
          <p:cNvCxnSpPr/>
          <p:nvPr>
            <p:custDataLst>
              <p:tags r:id="rId6"/>
            </p:custDataLst>
          </p:nvPr>
        </p:nvCxnSpPr>
        <p:spPr>
          <a:xfrm flipV="1">
            <a:off x="368142" y="1425416"/>
            <a:ext cx="10001" cy="4420553"/>
          </a:xfrm>
          <a:prstGeom prst="line">
            <a:avLst/>
          </a:prstGeom>
          <a:ln w="50800" cap="rnd">
            <a:gradFill>
              <a:gsLst>
                <a:gs pos="93000">
                  <a:srgbClr val="FC4653"/>
                </a:gs>
                <a:gs pos="88000">
                  <a:srgbClr val="E1448B"/>
                </a:gs>
                <a:gs pos="58000">
                  <a:srgbClr val="9963D1"/>
                </a:gs>
                <a:gs pos="43000">
                  <a:srgbClr val="00B0F0"/>
                </a:gs>
                <a:gs pos="32000">
                  <a:srgbClr val="0070C0"/>
                </a:gs>
              </a:gsLst>
              <a:lin ang="5400000" scaled="0"/>
            </a:gradFill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94" name="任意多边形 55"/>
          <p:cNvSpPr/>
          <p:nvPr>
            <p:custDataLst>
              <p:tags r:id="rId7"/>
            </p:custDataLst>
          </p:nvPr>
        </p:nvSpPr>
        <p:spPr>
          <a:xfrm rot="18900000" flipH="1">
            <a:off x="585788" y="2948464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9963D1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5" name="任意多边形 55"/>
          <p:cNvSpPr/>
          <p:nvPr>
            <p:custDataLst>
              <p:tags r:id="rId8"/>
            </p:custDataLst>
          </p:nvPr>
        </p:nvSpPr>
        <p:spPr>
          <a:xfrm rot="18900000" flipH="1">
            <a:off x="578168" y="3597593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6" name="任意多边形 55"/>
          <p:cNvSpPr/>
          <p:nvPr>
            <p:custDataLst>
              <p:tags r:id="rId9"/>
            </p:custDataLst>
          </p:nvPr>
        </p:nvSpPr>
        <p:spPr>
          <a:xfrm rot="18900000" flipH="1">
            <a:off x="585788" y="4187667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7" name="文本框 96">
            <a:hlinkClick r:id="rId17" action="ppaction://hlinksldjump"/>
          </p:cNvPr>
          <p:cNvSpPr txBox="1"/>
          <p:nvPr>
            <p:custDataLst>
              <p:tags r:id="rId10"/>
            </p:custDataLst>
          </p:nvPr>
        </p:nvSpPr>
        <p:spPr>
          <a:xfrm>
            <a:off x="529590" y="2583656"/>
            <a:ext cx="1052513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 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传感器</a:t>
            </a:r>
            <a:endParaRPr lang="zh-CN" altLang="en-US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文本框 97">
            <a:hlinkClick r:id="rId18" action="ppaction://hlinksldjump"/>
          </p:cNvPr>
          <p:cNvSpPr txBox="1"/>
          <p:nvPr>
            <p:custDataLst>
              <p:tags r:id="rId11"/>
            </p:custDataLst>
          </p:nvPr>
        </p:nvSpPr>
        <p:spPr>
          <a:xfrm>
            <a:off x="523399" y="3225165"/>
            <a:ext cx="874871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文本框 98">
            <a:hlinkClick r:id="rId19" action="ppaction://hlinksldjump"/>
          </p:cNvPr>
          <p:cNvSpPr txBox="1"/>
          <p:nvPr>
            <p:custDataLst>
              <p:tags r:id="rId12"/>
            </p:custDataLst>
          </p:nvPr>
        </p:nvSpPr>
        <p:spPr>
          <a:xfrm>
            <a:off x="530067" y="3861435"/>
            <a:ext cx="874871" cy="392430"/>
          </a:xfrm>
          <a:prstGeom prst="rect">
            <a:avLst/>
          </a:prstGeom>
          <a:noFill/>
          <a:ln>
            <a:noFill/>
          </a:ln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流 程</a:t>
            </a:r>
          </a:p>
        </p:txBody>
      </p:sp>
      <p:sp>
        <p:nvSpPr>
          <p:cNvPr id="100" name="文本框 99">
            <a:hlinkClick r:id="rId20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523399" y="4478655"/>
            <a:ext cx="874871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模 块</a:t>
            </a:r>
          </a:p>
        </p:txBody>
      </p:sp>
      <p:sp>
        <p:nvSpPr>
          <p:cNvPr id="2" name="文本框 1">
            <a:hlinkClick r:id="rId21" action="ppaction://hlinksldjump"/>
          </p:cNvPr>
          <p:cNvSpPr txBox="1"/>
          <p:nvPr>
            <p:custDataLst>
              <p:tags r:id="rId14"/>
            </p:custDataLst>
          </p:nvPr>
        </p:nvSpPr>
        <p:spPr>
          <a:xfrm>
            <a:off x="550069" y="1927384"/>
            <a:ext cx="807244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功 能</a:t>
            </a:r>
          </a:p>
        </p:txBody>
      </p:sp>
      <p:sp>
        <p:nvSpPr>
          <p:cNvPr id="3" name="文本框 2">
            <a:hlinkClick r:id="rId18" action="ppaction://hlinksldjump"/>
          </p:cNvPr>
          <p:cNvSpPr txBox="1"/>
          <p:nvPr/>
        </p:nvSpPr>
        <p:spPr>
          <a:xfrm>
            <a:off x="731044" y="3129915"/>
            <a:ext cx="690086" cy="276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算法和工具</a:t>
            </a:r>
          </a:p>
        </p:txBody>
      </p:sp>
      <p:sp>
        <p:nvSpPr>
          <p:cNvPr id="23" name="矩形 22"/>
          <p:cNvSpPr/>
          <p:nvPr/>
        </p:nvSpPr>
        <p:spPr>
          <a:xfrm>
            <a:off x="3634038" y="5787673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2-9  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自动编码器架构</a:t>
            </a:r>
            <a:endParaRPr lang="zh-CN" altLang="en-US" sz="2400" dirty="0"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3906" y="129688"/>
            <a:ext cx="8653806" cy="648197"/>
            <a:chOff x="160256" y="143658"/>
            <a:chExt cx="8653806" cy="64819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556496" y="143658"/>
              <a:ext cx="783590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2.5.2 </a:t>
              </a:r>
              <a:r>
                <a:rPr lang="zh-CN" altLang="en-US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用户数据训练模块</a:t>
              </a:r>
            </a:p>
          </p:txBody>
        </p:sp>
      </p:grpSp>
      <p:pic>
        <p:nvPicPr>
          <p:cNvPr id="356" name="图片 355">
            <a:extLst>
              <a:ext uri="{FF2B5EF4-FFF2-40B4-BE49-F238E27FC236}">
                <a16:creationId xmlns:a16="http://schemas.microsoft.com/office/drawing/2014/main" id="{603FDC13-E20F-4DE6-9250-E4E701C38A3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854994" y="1362381"/>
            <a:ext cx="6829921" cy="436065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椭圆 87"/>
          <p:cNvSpPr/>
          <p:nvPr>
            <p:custDataLst>
              <p:tags r:id="rId2"/>
            </p:custDataLst>
          </p:nvPr>
        </p:nvSpPr>
        <p:spPr>
          <a:xfrm>
            <a:off x="921068" y="5080159"/>
            <a:ext cx="118110" cy="11811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89" name="直接连接符 88"/>
          <p:cNvCxnSpPr/>
          <p:nvPr>
            <p:custDataLst>
              <p:tags r:id="rId3"/>
            </p:custDataLst>
          </p:nvPr>
        </p:nvCxnSpPr>
        <p:spPr>
          <a:xfrm flipV="1">
            <a:off x="980123" y="4657249"/>
            <a:ext cx="0" cy="500539"/>
          </a:xfrm>
          <a:prstGeom prst="line">
            <a:avLst/>
          </a:prstGeom>
          <a:solidFill>
            <a:srgbClr val="0070C0"/>
          </a:solidFill>
          <a:ln w="12700">
            <a:solidFill>
              <a:srgbClr val="0070C0"/>
            </a:solidFill>
            <a:prstDash val="dash"/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90" name="任意多边形 55"/>
          <p:cNvSpPr/>
          <p:nvPr>
            <p:custDataLst>
              <p:tags r:id="rId4"/>
            </p:custDataLst>
          </p:nvPr>
        </p:nvSpPr>
        <p:spPr>
          <a:xfrm rot="13500000">
            <a:off x="544354" y="1664970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FC4653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2" name="任意多边形 55"/>
          <p:cNvSpPr/>
          <p:nvPr>
            <p:custDataLst>
              <p:tags r:id="rId5"/>
            </p:custDataLst>
          </p:nvPr>
        </p:nvSpPr>
        <p:spPr>
          <a:xfrm rot="18900000" flipH="1">
            <a:off x="578168" y="2305050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E1448B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93" name="直接连接符 92"/>
          <p:cNvCxnSpPr/>
          <p:nvPr>
            <p:custDataLst>
              <p:tags r:id="rId6"/>
            </p:custDataLst>
          </p:nvPr>
        </p:nvCxnSpPr>
        <p:spPr>
          <a:xfrm flipV="1">
            <a:off x="368142" y="1425416"/>
            <a:ext cx="10001" cy="4420553"/>
          </a:xfrm>
          <a:prstGeom prst="line">
            <a:avLst/>
          </a:prstGeom>
          <a:ln w="50800" cap="rnd">
            <a:gradFill>
              <a:gsLst>
                <a:gs pos="93000">
                  <a:srgbClr val="FC4653"/>
                </a:gs>
                <a:gs pos="88000">
                  <a:srgbClr val="E1448B"/>
                </a:gs>
                <a:gs pos="58000">
                  <a:srgbClr val="9963D1"/>
                </a:gs>
                <a:gs pos="43000">
                  <a:srgbClr val="00B0F0"/>
                </a:gs>
                <a:gs pos="32000">
                  <a:srgbClr val="0070C0"/>
                </a:gs>
              </a:gsLst>
              <a:lin ang="5400000" scaled="0"/>
            </a:gradFill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94" name="任意多边形 55"/>
          <p:cNvSpPr/>
          <p:nvPr>
            <p:custDataLst>
              <p:tags r:id="rId7"/>
            </p:custDataLst>
          </p:nvPr>
        </p:nvSpPr>
        <p:spPr>
          <a:xfrm rot="18900000" flipH="1">
            <a:off x="585788" y="2948464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9963D1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5" name="任意多边形 55"/>
          <p:cNvSpPr/>
          <p:nvPr>
            <p:custDataLst>
              <p:tags r:id="rId8"/>
            </p:custDataLst>
          </p:nvPr>
        </p:nvSpPr>
        <p:spPr>
          <a:xfrm rot="18900000" flipH="1">
            <a:off x="578168" y="3597593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6" name="任意多边形 55"/>
          <p:cNvSpPr/>
          <p:nvPr>
            <p:custDataLst>
              <p:tags r:id="rId9"/>
            </p:custDataLst>
          </p:nvPr>
        </p:nvSpPr>
        <p:spPr>
          <a:xfrm rot="18900000" flipH="1">
            <a:off x="585788" y="4187667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7" name="文本框 96">
            <a:hlinkClick r:id="rId17" action="ppaction://hlinksldjump"/>
          </p:cNvPr>
          <p:cNvSpPr txBox="1"/>
          <p:nvPr>
            <p:custDataLst>
              <p:tags r:id="rId10"/>
            </p:custDataLst>
          </p:nvPr>
        </p:nvSpPr>
        <p:spPr>
          <a:xfrm>
            <a:off x="529590" y="2583656"/>
            <a:ext cx="1052513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 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传感器</a:t>
            </a:r>
            <a:endParaRPr lang="zh-CN" altLang="en-US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文本框 97">
            <a:hlinkClick r:id="rId18" action="ppaction://hlinksldjump"/>
          </p:cNvPr>
          <p:cNvSpPr txBox="1"/>
          <p:nvPr>
            <p:custDataLst>
              <p:tags r:id="rId11"/>
            </p:custDataLst>
          </p:nvPr>
        </p:nvSpPr>
        <p:spPr>
          <a:xfrm>
            <a:off x="523399" y="3225165"/>
            <a:ext cx="874871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文本框 98">
            <a:hlinkClick r:id="rId19" action="ppaction://hlinksldjump"/>
          </p:cNvPr>
          <p:cNvSpPr txBox="1"/>
          <p:nvPr>
            <p:custDataLst>
              <p:tags r:id="rId12"/>
            </p:custDataLst>
          </p:nvPr>
        </p:nvSpPr>
        <p:spPr>
          <a:xfrm>
            <a:off x="530067" y="3861435"/>
            <a:ext cx="874871" cy="392430"/>
          </a:xfrm>
          <a:prstGeom prst="rect">
            <a:avLst/>
          </a:prstGeom>
          <a:noFill/>
          <a:ln>
            <a:noFill/>
          </a:ln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流 程</a:t>
            </a:r>
          </a:p>
        </p:txBody>
      </p:sp>
      <p:sp>
        <p:nvSpPr>
          <p:cNvPr id="100" name="文本框 99">
            <a:hlinkClick r:id="rId20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523399" y="4478655"/>
            <a:ext cx="874871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模 块</a:t>
            </a:r>
          </a:p>
        </p:txBody>
      </p:sp>
      <p:sp>
        <p:nvSpPr>
          <p:cNvPr id="2" name="文本框 1">
            <a:hlinkClick r:id="rId21" action="ppaction://hlinksldjump"/>
          </p:cNvPr>
          <p:cNvSpPr txBox="1"/>
          <p:nvPr>
            <p:custDataLst>
              <p:tags r:id="rId14"/>
            </p:custDataLst>
          </p:nvPr>
        </p:nvSpPr>
        <p:spPr>
          <a:xfrm>
            <a:off x="550069" y="1927384"/>
            <a:ext cx="807244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功 能</a:t>
            </a:r>
          </a:p>
        </p:txBody>
      </p:sp>
      <p:sp>
        <p:nvSpPr>
          <p:cNvPr id="3" name="文本框 2">
            <a:hlinkClick r:id="rId18" action="ppaction://hlinksldjump"/>
          </p:cNvPr>
          <p:cNvSpPr txBox="1"/>
          <p:nvPr/>
        </p:nvSpPr>
        <p:spPr>
          <a:xfrm>
            <a:off x="731044" y="3129915"/>
            <a:ext cx="690086" cy="276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算法和工具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04" y="1696193"/>
            <a:ext cx="3132677" cy="375361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064" y="1710286"/>
            <a:ext cx="3019794" cy="375480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3736814" y="5641689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2-10  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登录验证界面</a:t>
            </a:r>
            <a:endParaRPr lang="zh-CN" altLang="en-US" sz="2400" dirty="0"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0256" y="143658"/>
            <a:ext cx="8653806" cy="648197"/>
            <a:chOff x="160256" y="143658"/>
            <a:chExt cx="8653806" cy="64819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556496" y="143658"/>
              <a:ext cx="783590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2.5.3 </a:t>
              </a:r>
              <a:r>
                <a:rPr lang="zh-CN" altLang="en-US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用户登录验证模块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04006" y="336161"/>
            <a:ext cx="2297430" cy="5324476"/>
            <a:chOff x="1284" y="168"/>
            <a:chExt cx="4824" cy="11180"/>
          </a:xfrm>
        </p:grpSpPr>
        <p:sp>
          <p:nvSpPr>
            <p:cNvPr id="6" name="文本框 5"/>
            <p:cNvSpPr txBox="1"/>
            <p:nvPr/>
          </p:nvSpPr>
          <p:spPr>
            <a:xfrm>
              <a:off x="1284" y="168"/>
              <a:ext cx="4824" cy="11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en-US" altLang="zh-CN" sz="3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楷体" panose="02010600040101010101" charset="-122"/>
                  <a:ea typeface="华文楷体" panose="02010600040101010101" charset="-122"/>
                  <a:cs typeface="Georgia" panose="02040502050405020303" charset="0"/>
                </a:rPr>
                <a:t>3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519" y="4927"/>
              <a:ext cx="3408" cy="1066"/>
            </a:xfrm>
            <a:prstGeom prst="rect">
              <a:avLst/>
            </a:prstGeom>
            <a:solidFill>
              <a:srgbClr val="F1F1F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700" dirty="0">
                  <a:latin typeface="Lucida Handwriting" panose="03010101010101010101" charset="0"/>
                  <a:cs typeface="Lucida Handwriting" panose="03010101010101010101" charset="0"/>
                </a:rPr>
                <a:t>PART 3</a:t>
              </a: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2763385" y="1393950"/>
            <a:ext cx="551688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/>
            <a:r>
              <a:rPr lang="zh-CN" altLang="en-US" sz="6000" dirty="0">
                <a:latin typeface="+mn-ea"/>
                <a:sym typeface="+mn-ea"/>
              </a:rPr>
              <a:t>作品测试与分析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C6A46F9-5490-427E-AFB2-A4C832204C22}"/>
              </a:ext>
            </a:extLst>
          </p:cNvPr>
          <p:cNvSpPr txBox="1"/>
          <p:nvPr/>
        </p:nvSpPr>
        <p:spPr>
          <a:xfrm>
            <a:off x="3873735" y="2925441"/>
            <a:ext cx="4296697" cy="2593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3.1 </a:t>
            </a:r>
            <a:r>
              <a:rPr lang="zh-CN" altLang="en-US" sz="2800" dirty="0"/>
              <a:t>测试环境与指标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3.2 </a:t>
            </a:r>
            <a:r>
              <a:rPr lang="zh-CN" altLang="en-US" sz="2800" dirty="0"/>
              <a:t>测试方案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3.3 </a:t>
            </a:r>
            <a:r>
              <a:rPr lang="zh-CN" altLang="en-US" sz="2800" dirty="0"/>
              <a:t>按键密码测试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3.4 </a:t>
            </a:r>
            <a:r>
              <a:rPr lang="zh-CN" altLang="en-US" sz="2800" dirty="0"/>
              <a:t>九宫格密码测试</a:t>
            </a:r>
            <a:endParaRPr lang="en-US" altLang="zh-CN" sz="2800" dirty="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1318"/>
          <p:cNvSpPr/>
          <p:nvPr>
            <p:custDataLst>
              <p:tags r:id="rId2"/>
            </p:custDataLst>
          </p:nvPr>
        </p:nvSpPr>
        <p:spPr bwMode="auto">
          <a:xfrm>
            <a:off x="753761" y="900327"/>
            <a:ext cx="714375" cy="714375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1F74AD"/>
          </a:solidFill>
          <a:ln>
            <a:noFill/>
          </a:ln>
        </p:spPr>
        <p:txBody>
          <a:bodyPr lIns="0" tIns="0" rIns="0" bIns="0" anchor="ctr"/>
          <a:lstStyle>
            <a:lvl1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ysClr val="window" lastClr="FFFFFF"/>
                </a:solidFill>
                <a:latin typeface="+mn-ea"/>
                <a:ea typeface="+mn-ea"/>
                <a:cs typeface="Lato Light"/>
                <a:sym typeface="Century Gothic" panose="020B0502020202020204" pitchFamily="34" charset="0"/>
              </a:rPr>
              <a:t>01</a:t>
            </a:r>
          </a:p>
        </p:txBody>
      </p:sp>
      <p:sp>
        <p:nvSpPr>
          <p:cNvPr id="67" name="文本框 66"/>
          <p:cNvSpPr txBox="1"/>
          <p:nvPr>
            <p:custDataLst>
              <p:tags r:id="rId3"/>
            </p:custDataLst>
          </p:nvPr>
        </p:nvSpPr>
        <p:spPr>
          <a:xfrm>
            <a:off x="1593622" y="1166254"/>
            <a:ext cx="2070001" cy="300990"/>
          </a:xfrm>
          <a:prstGeom prst="rect">
            <a:avLst/>
          </a:prstGeom>
          <a:noFill/>
        </p:spPr>
        <p:txBody>
          <a:bodyPr wrap="square" lIns="67500" tIns="35100" rIns="67500" bIns="0" anchor="b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600" b="1" spc="225" dirty="0">
                <a:latin typeface="+mn-ea"/>
                <a:ea typeface="+mn-ea"/>
              </a:rPr>
              <a:t>测试数据集</a:t>
            </a:r>
          </a:p>
        </p:txBody>
      </p:sp>
      <p:sp>
        <p:nvSpPr>
          <p:cNvPr id="68" name="文本框 67"/>
          <p:cNvSpPr txBox="1"/>
          <p:nvPr>
            <p:custDataLst>
              <p:tags r:id="rId4"/>
            </p:custDataLst>
          </p:nvPr>
        </p:nvSpPr>
        <p:spPr>
          <a:xfrm>
            <a:off x="1643365" y="1691390"/>
            <a:ext cx="6183111" cy="668565"/>
          </a:xfrm>
          <a:prstGeom prst="rect">
            <a:avLst/>
          </a:prstGeom>
          <a:noFill/>
        </p:spPr>
        <p:txBody>
          <a:bodyPr wrap="square" lIns="67500" tIns="0" rIns="67500" bIns="351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400" spc="113" dirty="0">
                <a:latin typeface="+mn-ea"/>
                <a:ea typeface="+mn-ea"/>
              </a:rPr>
              <a:t>按键密码数据集与九宫格密码数据集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0256" y="143658"/>
            <a:ext cx="8653806" cy="648197"/>
            <a:chOff x="160256" y="143658"/>
            <a:chExt cx="8653806" cy="64819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/>
            <p:cNvSpPr txBox="1"/>
            <p:nvPr/>
          </p:nvSpPr>
          <p:spPr>
            <a:xfrm>
              <a:off x="556496" y="143658"/>
              <a:ext cx="783590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3.1 </a:t>
              </a:r>
              <a:r>
                <a:rPr lang="zh-CN" altLang="en-US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测试环境与指标</a:t>
              </a:r>
            </a:p>
          </p:txBody>
        </p:sp>
      </p:grpSp>
      <p:sp>
        <p:nvSpPr>
          <p:cNvPr id="17" name="Shape 1318">
            <a:extLst>
              <a:ext uri="{FF2B5EF4-FFF2-40B4-BE49-F238E27FC236}">
                <a16:creationId xmlns:a16="http://schemas.microsoft.com/office/drawing/2014/main" id="{BDFB40DC-B464-4BE4-9F4B-4B81D6F7A845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753760" y="2463656"/>
            <a:ext cx="714375" cy="714375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1F74AD"/>
          </a:solidFill>
          <a:ln>
            <a:noFill/>
          </a:ln>
        </p:spPr>
        <p:txBody>
          <a:bodyPr lIns="0" tIns="0" rIns="0" bIns="0" anchor="ctr"/>
          <a:lstStyle>
            <a:lvl1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ysClr val="window" lastClr="FFFFFF"/>
                </a:solidFill>
                <a:latin typeface="+mn-ea"/>
                <a:ea typeface="+mn-ea"/>
                <a:cs typeface="Lato Light"/>
                <a:sym typeface="Century Gothic" panose="020B0502020202020204" pitchFamily="34" charset="0"/>
              </a:rPr>
              <a:t>02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0D487D0-F130-413B-9FBC-3734635BA84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593621" y="2670348"/>
            <a:ext cx="2070001" cy="300990"/>
          </a:xfrm>
          <a:prstGeom prst="rect">
            <a:avLst/>
          </a:prstGeom>
          <a:noFill/>
        </p:spPr>
        <p:txBody>
          <a:bodyPr wrap="square" lIns="67500" tIns="35100" rIns="67500" bIns="0" anchor="b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600" b="1" spc="225" dirty="0">
                <a:latin typeface="+mn-ea"/>
                <a:ea typeface="+mn-ea"/>
              </a:rPr>
              <a:t>测试环境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01A0CD0-32BF-4A0D-B167-891A86AD5A7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593621" y="3094717"/>
            <a:ext cx="6183111" cy="1939399"/>
          </a:xfrm>
          <a:prstGeom prst="rect">
            <a:avLst/>
          </a:prstGeom>
          <a:noFill/>
        </p:spPr>
        <p:txBody>
          <a:bodyPr wrap="square" lIns="67500" tIns="0" rIns="67500" bIns="351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400" spc="113" dirty="0">
                <a:latin typeface="+mn-ea"/>
                <a:ea typeface="+mn-ea"/>
              </a:rPr>
              <a:t>服务器端：</a:t>
            </a:r>
            <a:r>
              <a:rPr lang="pt-BR" altLang="zh-CN" sz="2400" spc="113" dirty="0">
                <a:latin typeface="+mn-ea"/>
                <a:ea typeface="+mn-ea"/>
              </a:rPr>
              <a:t>Intel core i5-8300H</a:t>
            </a:r>
          </a:p>
          <a:p>
            <a:pPr>
              <a:lnSpc>
                <a:spcPct val="140000"/>
              </a:lnSpc>
            </a:pPr>
            <a:r>
              <a:rPr lang="pt-BR" altLang="zh-CN" sz="2400" spc="113" dirty="0">
                <a:latin typeface="+mn-ea"/>
                <a:ea typeface="+mn-ea"/>
              </a:rPr>
              <a:t>	    NVIDIA Geforce GTX 1050</a:t>
            </a:r>
            <a:endParaRPr lang="en-US" altLang="zh-CN" sz="2400" spc="113" dirty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400" spc="113" dirty="0">
                <a:latin typeface="+mn-ea"/>
                <a:ea typeface="+mn-ea"/>
              </a:rPr>
              <a:t>手机端：  华为</a:t>
            </a:r>
            <a:r>
              <a:rPr lang="en-US" altLang="zh-CN" sz="2400" spc="113" dirty="0">
                <a:latin typeface="+mn-ea"/>
                <a:ea typeface="+mn-ea"/>
              </a:rPr>
              <a:t>mate8</a:t>
            </a:r>
            <a:r>
              <a:rPr lang="zh-CN" altLang="en-US" sz="2400" spc="113" dirty="0">
                <a:latin typeface="+mn-ea"/>
                <a:ea typeface="+mn-ea"/>
              </a:rPr>
              <a:t>、小米</a:t>
            </a:r>
            <a:r>
              <a:rPr lang="en-US" altLang="zh-CN" sz="2400" spc="113" dirty="0">
                <a:latin typeface="+mn-ea"/>
                <a:ea typeface="+mn-ea"/>
              </a:rPr>
              <a:t>6</a:t>
            </a:r>
            <a:r>
              <a:rPr lang="zh-CN" altLang="en-US" sz="2400" spc="113" dirty="0">
                <a:latin typeface="+mn-ea"/>
                <a:ea typeface="+mn-ea"/>
              </a:rPr>
              <a:t>、</a:t>
            </a:r>
            <a:r>
              <a:rPr lang="en-US" altLang="zh-CN" sz="2400" spc="113" dirty="0">
                <a:latin typeface="+mn-ea"/>
                <a:ea typeface="+mn-ea"/>
              </a:rPr>
              <a:t>vivox20</a:t>
            </a:r>
          </a:p>
          <a:p>
            <a:pPr>
              <a:lnSpc>
                <a:spcPct val="140000"/>
              </a:lnSpc>
            </a:pPr>
            <a:endParaRPr lang="zh-CN" altLang="en-US" sz="2400" spc="113" dirty="0">
              <a:latin typeface="+mn-ea"/>
              <a:ea typeface="+mn-ea"/>
            </a:endParaRPr>
          </a:p>
        </p:txBody>
      </p:sp>
      <p:sp>
        <p:nvSpPr>
          <p:cNvPr id="20" name="Shape 1318">
            <a:extLst>
              <a:ext uri="{FF2B5EF4-FFF2-40B4-BE49-F238E27FC236}">
                <a16:creationId xmlns:a16="http://schemas.microsoft.com/office/drawing/2014/main" id="{1E6995B1-F5C1-49D6-951E-EB34C33D21D4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53760" y="4837554"/>
            <a:ext cx="714375" cy="714375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1F74AD"/>
          </a:solidFill>
          <a:ln>
            <a:noFill/>
          </a:ln>
        </p:spPr>
        <p:txBody>
          <a:bodyPr lIns="0" tIns="0" rIns="0" bIns="0" anchor="ctr"/>
          <a:lstStyle>
            <a:lvl1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ysClr val="window" lastClr="FFFFFF"/>
                </a:solidFill>
                <a:latin typeface="+mn-ea"/>
                <a:ea typeface="+mn-ea"/>
                <a:cs typeface="Lato Light"/>
                <a:sym typeface="Century Gothic" panose="020B0502020202020204" pitchFamily="34" charset="0"/>
              </a:rPr>
              <a:t>03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F5FDDEA-AFCB-4A6B-A348-FA27B7EE1449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593621" y="5034116"/>
            <a:ext cx="2070001" cy="300990"/>
          </a:xfrm>
          <a:prstGeom prst="rect">
            <a:avLst/>
          </a:prstGeom>
          <a:noFill/>
        </p:spPr>
        <p:txBody>
          <a:bodyPr wrap="square" lIns="67500" tIns="35100" rIns="67500" bIns="0" anchor="b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600" b="1" spc="225" dirty="0">
                <a:latin typeface="+mn-ea"/>
                <a:ea typeface="+mn-ea"/>
              </a:rPr>
              <a:t>测试指标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E42F01A-0C01-4508-A478-47832AE162D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643365" y="5691746"/>
            <a:ext cx="6183111" cy="668565"/>
          </a:xfrm>
          <a:prstGeom prst="rect">
            <a:avLst/>
          </a:prstGeom>
          <a:noFill/>
        </p:spPr>
        <p:txBody>
          <a:bodyPr wrap="square" lIns="67500" tIns="0" rIns="67500" bIns="351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sz="2400" spc="113" dirty="0">
                <a:latin typeface="+mn-ea"/>
                <a:ea typeface="+mn-ea"/>
              </a:rPr>
              <a:t>TPR</a:t>
            </a:r>
            <a:r>
              <a:rPr lang="zh-CN" altLang="en-US" sz="2400" spc="113" dirty="0">
                <a:latin typeface="+mn-ea"/>
                <a:ea typeface="+mn-ea"/>
              </a:rPr>
              <a:t>、</a:t>
            </a:r>
            <a:r>
              <a:rPr lang="en-US" altLang="zh-CN" sz="2400" spc="113" dirty="0">
                <a:latin typeface="+mn-ea"/>
                <a:ea typeface="+mn-ea"/>
              </a:rPr>
              <a:t>FPR</a:t>
            </a:r>
            <a:r>
              <a:rPr lang="zh-CN" altLang="en-US" sz="2400" spc="113" dirty="0">
                <a:latin typeface="+mn-ea"/>
                <a:ea typeface="+mn-ea"/>
              </a:rPr>
              <a:t>、</a:t>
            </a:r>
            <a:r>
              <a:rPr lang="en-US" altLang="zh-CN" sz="2400" spc="113" dirty="0">
                <a:latin typeface="+mn-ea"/>
                <a:ea typeface="+mn-ea"/>
              </a:rPr>
              <a:t>F1-score</a:t>
            </a:r>
            <a:endParaRPr lang="zh-CN" altLang="en-US" sz="2400" spc="113" dirty="0"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149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1318"/>
          <p:cNvSpPr/>
          <p:nvPr>
            <p:custDataLst>
              <p:tags r:id="rId2"/>
            </p:custDataLst>
          </p:nvPr>
        </p:nvSpPr>
        <p:spPr bwMode="auto">
          <a:xfrm>
            <a:off x="753761" y="900327"/>
            <a:ext cx="714375" cy="714375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1F74AD"/>
          </a:solidFill>
          <a:ln>
            <a:noFill/>
          </a:ln>
        </p:spPr>
        <p:txBody>
          <a:bodyPr lIns="0" tIns="0" rIns="0" bIns="0" anchor="ctr"/>
          <a:lstStyle>
            <a:lvl1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ysClr val="window" lastClr="FFFFFF"/>
                </a:solidFill>
                <a:latin typeface="+mn-ea"/>
                <a:ea typeface="+mn-ea"/>
                <a:cs typeface="Lato Light"/>
                <a:sym typeface="Century Gothic" panose="020B0502020202020204" pitchFamily="34" charset="0"/>
              </a:rPr>
              <a:t>01</a:t>
            </a:r>
          </a:p>
        </p:txBody>
      </p:sp>
      <p:sp>
        <p:nvSpPr>
          <p:cNvPr id="67" name="文本框 66"/>
          <p:cNvSpPr txBox="1"/>
          <p:nvPr>
            <p:custDataLst>
              <p:tags r:id="rId3"/>
            </p:custDataLst>
          </p:nvPr>
        </p:nvSpPr>
        <p:spPr>
          <a:xfrm>
            <a:off x="1593621" y="903706"/>
            <a:ext cx="3342172" cy="525115"/>
          </a:xfrm>
          <a:prstGeom prst="rect">
            <a:avLst/>
          </a:prstGeom>
          <a:noFill/>
        </p:spPr>
        <p:txBody>
          <a:bodyPr wrap="square" lIns="67500" tIns="35100" rIns="67500" bIns="0" anchor="b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 spc="225" dirty="0">
                <a:latin typeface="+mn-ea"/>
                <a:ea typeface="+mn-ea"/>
              </a:rPr>
              <a:t>二分类模型测试</a:t>
            </a:r>
          </a:p>
        </p:txBody>
      </p:sp>
      <p:sp>
        <p:nvSpPr>
          <p:cNvPr id="68" name="文本框 67"/>
          <p:cNvSpPr txBox="1"/>
          <p:nvPr>
            <p:custDataLst>
              <p:tags r:id="rId4"/>
            </p:custDataLst>
          </p:nvPr>
        </p:nvSpPr>
        <p:spPr>
          <a:xfrm>
            <a:off x="1258529" y="1691390"/>
            <a:ext cx="7216878" cy="3706520"/>
          </a:xfrm>
          <a:prstGeom prst="rect">
            <a:avLst/>
          </a:prstGeom>
          <a:noFill/>
        </p:spPr>
        <p:txBody>
          <a:bodyPr wrap="square" lIns="67500" tIns="0" rIns="67500" bIns="351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spc="113" dirty="0">
                <a:latin typeface="+mn-ea"/>
                <a:ea typeface="+mn-ea"/>
              </a:rPr>
              <a:t>    </a:t>
            </a:r>
            <a:r>
              <a:rPr lang="zh-CN" altLang="en-US" sz="2400" spc="113" dirty="0">
                <a:latin typeface="+mn-ea"/>
                <a:ea typeface="+mn-ea"/>
              </a:rPr>
              <a:t>在数据库中，我们每次选择一个用户为真用户，数据库中的其它用户是假用户，真用户的数据是正样本，假用户的数据是负样本。</a:t>
            </a:r>
            <a:endParaRPr lang="en-US" altLang="zh-CN" sz="2400" spc="113" dirty="0"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400" spc="113" dirty="0">
                <a:latin typeface="+mn-ea"/>
                <a:ea typeface="+mn-ea"/>
              </a:rPr>
              <a:t>    </a:t>
            </a:r>
            <a:r>
              <a:rPr lang="zh-CN" altLang="en-US" sz="2400" spc="113" dirty="0">
                <a:latin typeface="+mn-ea"/>
                <a:ea typeface="+mn-ea"/>
              </a:rPr>
              <a:t>训练时，真用户的数据选取</a:t>
            </a:r>
            <a:r>
              <a:rPr lang="en-US" altLang="zh-CN" sz="2400" spc="113" dirty="0">
                <a:latin typeface="+mn-ea"/>
                <a:ea typeface="+mn-ea"/>
              </a:rPr>
              <a:t>70%</a:t>
            </a:r>
            <a:r>
              <a:rPr lang="zh-CN" altLang="en-US" sz="2400" spc="113" dirty="0">
                <a:latin typeface="+mn-ea"/>
                <a:ea typeface="+mn-ea"/>
              </a:rPr>
              <a:t>到训练集，</a:t>
            </a:r>
            <a:r>
              <a:rPr lang="en-US" altLang="zh-CN" sz="2400" spc="113" dirty="0">
                <a:latin typeface="+mn-ea"/>
                <a:ea typeface="+mn-ea"/>
              </a:rPr>
              <a:t>30%</a:t>
            </a:r>
            <a:r>
              <a:rPr lang="zh-CN" altLang="en-US" sz="2400" spc="113" dirty="0">
                <a:latin typeface="+mn-ea"/>
                <a:ea typeface="+mn-ea"/>
              </a:rPr>
              <a:t>到测试集中；随机匿名抽取</a:t>
            </a:r>
            <a:r>
              <a:rPr lang="en-US" altLang="zh-CN" sz="2400" spc="113" dirty="0">
                <a:latin typeface="+mn-ea"/>
                <a:ea typeface="+mn-ea"/>
              </a:rPr>
              <a:t>50%</a:t>
            </a:r>
            <a:r>
              <a:rPr lang="zh-CN" altLang="en-US" sz="2400" spc="113" dirty="0">
                <a:latin typeface="+mn-ea"/>
                <a:ea typeface="+mn-ea"/>
              </a:rPr>
              <a:t>的假用户，其样本放到训练集中，另外抽取</a:t>
            </a:r>
            <a:r>
              <a:rPr lang="en-US" altLang="zh-CN" sz="2400" spc="113" dirty="0">
                <a:latin typeface="+mn-ea"/>
                <a:ea typeface="+mn-ea"/>
              </a:rPr>
              <a:t>50%</a:t>
            </a:r>
            <a:r>
              <a:rPr lang="zh-CN" altLang="en-US" sz="2400" spc="113" dirty="0">
                <a:latin typeface="+mn-ea"/>
                <a:ea typeface="+mn-ea"/>
              </a:rPr>
              <a:t>的假用户的样本放到测试集中。</a:t>
            </a:r>
            <a:endParaRPr lang="en-US" altLang="zh-CN" sz="2400" spc="113" dirty="0"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 spc="113" dirty="0">
                <a:latin typeface="+mn-ea"/>
                <a:ea typeface="+mn-ea"/>
              </a:rPr>
              <a:t>    用训练集训练模型，用测试集测试模型。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0256" y="143658"/>
            <a:ext cx="8653806" cy="648197"/>
            <a:chOff x="160256" y="143658"/>
            <a:chExt cx="8653806" cy="64819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/>
            <p:cNvSpPr txBox="1"/>
            <p:nvPr/>
          </p:nvSpPr>
          <p:spPr>
            <a:xfrm>
              <a:off x="556496" y="143658"/>
              <a:ext cx="783590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3.2 </a:t>
              </a:r>
              <a:r>
                <a:rPr lang="zh-CN" altLang="en-US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测试方案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75100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1318"/>
          <p:cNvSpPr/>
          <p:nvPr>
            <p:custDataLst>
              <p:tags r:id="rId2"/>
            </p:custDataLst>
          </p:nvPr>
        </p:nvSpPr>
        <p:spPr bwMode="auto">
          <a:xfrm>
            <a:off x="753761" y="900327"/>
            <a:ext cx="714375" cy="714375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1F74AD"/>
          </a:solidFill>
          <a:ln>
            <a:noFill/>
          </a:ln>
        </p:spPr>
        <p:txBody>
          <a:bodyPr lIns="0" tIns="0" rIns="0" bIns="0" anchor="ctr"/>
          <a:lstStyle>
            <a:lvl1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ysClr val="window" lastClr="FFFFFF"/>
                </a:solidFill>
                <a:latin typeface="+mn-ea"/>
                <a:ea typeface="+mn-ea"/>
                <a:cs typeface="Lato Light"/>
                <a:sym typeface="Century Gothic" panose="020B0502020202020204" pitchFamily="34" charset="0"/>
              </a:rPr>
              <a:t>02</a:t>
            </a:r>
          </a:p>
        </p:txBody>
      </p:sp>
      <p:sp>
        <p:nvSpPr>
          <p:cNvPr id="67" name="文本框 66"/>
          <p:cNvSpPr txBox="1"/>
          <p:nvPr>
            <p:custDataLst>
              <p:tags r:id="rId3"/>
            </p:custDataLst>
          </p:nvPr>
        </p:nvSpPr>
        <p:spPr>
          <a:xfrm>
            <a:off x="1593621" y="903706"/>
            <a:ext cx="3342172" cy="525115"/>
          </a:xfrm>
          <a:prstGeom prst="rect">
            <a:avLst/>
          </a:prstGeom>
          <a:noFill/>
        </p:spPr>
        <p:txBody>
          <a:bodyPr wrap="square" lIns="67500" tIns="35100" rIns="67500" bIns="0" anchor="b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 spc="225" dirty="0">
                <a:latin typeface="+mn-ea"/>
                <a:ea typeface="+mn-ea"/>
              </a:rPr>
              <a:t>无监督模型测试</a:t>
            </a:r>
          </a:p>
        </p:txBody>
      </p:sp>
      <p:sp>
        <p:nvSpPr>
          <p:cNvPr id="68" name="文本框 67"/>
          <p:cNvSpPr txBox="1"/>
          <p:nvPr>
            <p:custDataLst>
              <p:tags r:id="rId4"/>
            </p:custDataLst>
          </p:nvPr>
        </p:nvSpPr>
        <p:spPr>
          <a:xfrm>
            <a:off x="1258529" y="1691390"/>
            <a:ext cx="7216878" cy="3706520"/>
          </a:xfrm>
          <a:prstGeom prst="rect">
            <a:avLst/>
          </a:prstGeom>
          <a:noFill/>
        </p:spPr>
        <p:txBody>
          <a:bodyPr wrap="square" lIns="67500" tIns="0" rIns="67500" bIns="351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400" spc="113" dirty="0">
                <a:latin typeface="+mn-ea"/>
                <a:ea typeface="+mn-ea"/>
              </a:rPr>
              <a:t>    每次选择一个用户为真用户，数据库中的其它用户是假用户。</a:t>
            </a:r>
            <a:endParaRPr lang="en-US" altLang="zh-CN" sz="2400" spc="113" dirty="0"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400" spc="113" dirty="0">
                <a:latin typeface="+mn-ea"/>
                <a:ea typeface="+mn-ea"/>
              </a:rPr>
              <a:t>    </a:t>
            </a:r>
            <a:r>
              <a:rPr lang="zh-CN" altLang="en-US" sz="2400" spc="113" dirty="0">
                <a:latin typeface="+mn-ea"/>
                <a:ea typeface="+mn-ea"/>
              </a:rPr>
              <a:t>训练时，真用户的数据选取</a:t>
            </a:r>
            <a:r>
              <a:rPr lang="en-US" altLang="zh-CN" sz="2400" spc="113" dirty="0">
                <a:latin typeface="+mn-ea"/>
                <a:ea typeface="+mn-ea"/>
              </a:rPr>
              <a:t>70%</a:t>
            </a:r>
            <a:r>
              <a:rPr lang="zh-CN" altLang="en-US" sz="2400" spc="113" dirty="0">
                <a:latin typeface="+mn-ea"/>
                <a:ea typeface="+mn-ea"/>
              </a:rPr>
              <a:t>，按</a:t>
            </a:r>
            <a:r>
              <a:rPr lang="en-US" altLang="zh-CN" sz="2400" spc="113" dirty="0">
                <a:latin typeface="+mn-ea"/>
                <a:ea typeface="+mn-ea"/>
              </a:rPr>
              <a:t>7</a:t>
            </a:r>
            <a:r>
              <a:rPr lang="zh-CN" altLang="en-US" sz="2400" spc="113" dirty="0">
                <a:latin typeface="+mn-ea"/>
                <a:ea typeface="+mn-ea"/>
              </a:rPr>
              <a:t>：</a:t>
            </a:r>
            <a:r>
              <a:rPr lang="en-US" altLang="zh-CN" sz="2400" spc="113" dirty="0">
                <a:latin typeface="+mn-ea"/>
                <a:ea typeface="+mn-ea"/>
              </a:rPr>
              <a:t>3</a:t>
            </a:r>
            <a:r>
              <a:rPr lang="zh-CN" altLang="en-US" sz="2400" spc="113" dirty="0">
                <a:latin typeface="+mn-ea"/>
                <a:ea typeface="+mn-ea"/>
              </a:rPr>
              <a:t>的比例切分为训练集和验证集；真用户的其余</a:t>
            </a:r>
            <a:r>
              <a:rPr lang="en-US" altLang="zh-CN" sz="2400" spc="113" dirty="0">
                <a:latin typeface="+mn-ea"/>
                <a:ea typeface="+mn-ea"/>
              </a:rPr>
              <a:t>30%</a:t>
            </a:r>
            <a:r>
              <a:rPr lang="zh-CN" altLang="en-US" sz="2400" spc="113" dirty="0">
                <a:latin typeface="+mn-ea"/>
                <a:ea typeface="+mn-ea"/>
              </a:rPr>
              <a:t>数据在测试集中，测试集另外的数据由所有的假用户的数据构成。</a:t>
            </a:r>
            <a:endParaRPr lang="en-US" altLang="zh-CN" sz="2400" spc="113" dirty="0"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400" spc="113" dirty="0">
                <a:latin typeface="+mn-ea"/>
                <a:ea typeface="+mn-ea"/>
              </a:rPr>
              <a:t>    </a:t>
            </a:r>
            <a:r>
              <a:rPr lang="zh-CN" altLang="en-US" sz="2400" spc="113" dirty="0">
                <a:latin typeface="+mn-ea"/>
                <a:ea typeface="+mn-ea"/>
              </a:rPr>
              <a:t>用训练集训练模型，用测试集测试模型。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0256" y="143658"/>
            <a:ext cx="8653806" cy="648197"/>
            <a:chOff x="160256" y="143658"/>
            <a:chExt cx="8653806" cy="64819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/>
            <p:cNvSpPr txBox="1"/>
            <p:nvPr/>
          </p:nvSpPr>
          <p:spPr>
            <a:xfrm>
              <a:off x="556496" y="143658"/>
              <a:ext cx="783590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3.2 </a:t>
              </a:r>
              <a:r>
                <a:rPr lang="zh-CN" altLang="en-US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测试方案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53112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104729156"/>
              </p:ext>
            </p:extLst>
          </p:nvPr>
        </p:nvGraphicFramePr>
        <p:xfrm>
          <a:off x="1301834" y="2063040"/>
          <a:ext cx="6908471" cy="118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2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22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TPR</a:t>
                      </a:r>
                      <a:endParaRPr lang="en-US" alt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TNR</a:t>
                      </a:r>
                      <a:endParaRPr lang="en-US" alt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FPR</a:t>
                      </a:r>
                      <a:endParaRPr lang="en-US" alt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FNR</a:t>
                      </a:r>
                      <a:endParaRPr lang="en-US" alt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F1-score</a:t>
                      </a:r>
                      <a:endParaRPr lang="en-US" alt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7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92.622%</a:t>
                      </a:r>
                      <a:endParaRPr lang="en-US" altLang="en-US" sz="2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99.769%</a:t>
                      </a:r>
                      <a:endParaRPr lang="en-US" altLang="en-US" sz="2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0.231%</a:t>
                      </a:r>
                      <a:endParaRPr lang="en-US" altLang="en-US" sz="2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7.377%</a:t>
                      </a:r>
                      <a:endParaRPr lang="en-US" altLang="en-US" sz="2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0.921</a:t>
                      </a:r>
                      <a:endParaRPr lang="en-US" altLang="en-US" sz="2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1310406" y="4376514"/>
          <a:ext cx="6934899" cy="129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5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7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7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56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TPR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TNR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FPR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FNR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F1-score</a:t>
                      </a:r>
                      <a:endParaRPr lang="en-US" alt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6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90.660%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93.431%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6.568%</a:t>
                      </a:r>
                      <a:endParaRPr lang="en-US" altLang="en-US" sz="2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9.339%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0.555</a:t>
                      </a:r>
                      <a:endParaRPr lang="en-US" altLang="en-US" sz="2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301834" y="3627418"/>
            <a:ext cx="7547197" cy="610899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3-2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无监督异常侦测模型下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50</a:t>
            </a:r>
            <a:r>
              <a:rPr lang="zh-CN" altLang="en-US" sz="2400" dirty="0">
                <a:latin typeface="黑体" panose="02010609060101010101" pitchFamily="49" charset="-122"/>
                <a:sym typeface="Arial" panose="020B0604020202020204" pitchFamily="34" charset="0"/>
              </a:rPr>
              <a:t>位用户测试结果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301834" y="1381330"/>
            <a:ext cx="7630638" cy="608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buClrTx/>
              <a:buSzTx/>
              <a:buFontTx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3-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1 二分类模型下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50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位用户测试结果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0256" y="143658"/>
            <a:ext cx="8653806" cy="648197"/>
            <a:chOff x="160256" y="143658"/>
            <a:chExt cx="8653806" cy="64819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556496" y="143658"/>
              <a:ext cx="783590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3.3 </a:t>
              </a:r>
              <a:r>
                <a:rPr lang="zh-CN" altLang="en-US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按键密码测试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/>
        </p:nvGraphicFramePr>
        <p:xfrm>
          <a:off x="1273091" y="2372265"/>
          <a:ext cx="6852205" cy="3111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3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3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376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24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  <a:endParaRPr lang="en-US" altLang="en-US" sz="24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</a:t>
                      </a: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endParaRPr lang="en-US" altLang="en-US" sz="24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</a:t>
                      </a: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US" altLang="en-US" sz="24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376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Margit Antal</a:t>
                      </a:r>
                      <a:endParaRPr lang="en-US" altLang="en-US" sz="2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</a:t>
                      </a:r>
                      <a:r>
                        <a:rPr lang="en-US" sz="24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nndd</a:t>
                      </a:r>
                      <a:endParaRPr lang="en-US" altLang="en-US" sz="24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.13</a:t>
                      </a:r>
                      <a:r>
                        <a:rPr lang="en-US" sz="2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±</a:t>
                      </a: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en-US" altLang="en-US" sz="24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.11</a:t>
                      </a: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±</a:t>
                      </a: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US" altLang="en-US" sz="24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376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Margit Antal</a:t>
                      </a:r>
                      <a:endParaRPr lang="en-US" altLang="en-US" sz="2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</a:t>
                      </a:r>
                      <a:r>
                        <a:rPr lang="en-US" sz="24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arzendd</a:t>
                      </a:r>
                      <a:endParaRPr lang="en-US" altLang="en-US" sz="24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.00</a:t>
                      </a:r>
                      <a:r>
                        <a:rPr lang="en-US" sz="2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±</a:t>
                      </a: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altLang="en-US" sz="24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.00</a:t>
                      </a: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±0</a:t>
                      </a: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.00</a:t>
                      </a:r>
                      <a:endParaRPr lang="en-US" altLang="en-US" sz="24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376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Margit Antal</a:t>
                      </a:r>
                      <a:endParaRPr lang="en-US" altLang="en-US" sz="2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</a:t>
                      </a:r>
                      <a:r>
                        <a:rPr lang="en-US" sz="24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ogdd</a:t>
                      </a:r>
                      <a:endParaRPr lang="en-US" altLang="en-US" sz="24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.02</a:t>
                      </a:r>
                      <a:r>
                        <a:rPr lang="en-US" sz="2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±</a:t>
                      </a: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en-US" altLang="en-US" sz="24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.53</a:t>
                      </a:r>
                      <a:r>
                        <a:rPr lang="en-US" sz="2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±</a:t>
                      </a: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en-US" altLang="en-US" sz="24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59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MVSA</a:t>
                      </a:r>
                      <a:endParaRPr lang="en-US" alt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uto Encoder</a:t>
                      </a:r>
                      <a:endParaRPr lang="en-US" altLang="en-US" sz="24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.06</a:t>
                      </a:r>
                      <a:endParaRPr lang="en-US" altLang="en-US" sz="24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.09</a:t>
                      </a:r>
                      <a:endParaRPr lang="en-US" altLang="en-US" sz="24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" name="文本框 43"/>
          <p:cNvSpPr txBox="1"/>
          <p:nvPr>
            <p:custDataLst>
              <p:tags r:id="rId2"/>
            </p:custDataLst>
          </p:nvPr>
        </p:nvSpPr>
        <p:spPr>
          <a:xfrm>
            <a:off x="1627051" y="1677573"/>
            <a:ext cx="5344019" cy="4446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>
                <a:latin typeface="+mn-ea"/>
                <a:sym typeface="Arial" panose="020B0604020202020204" pitchFamily="34" charset="0"/>
              </a:rPr>
              <a:t>表</a:t>
            </a:r>
            <a:r>
              <a:rPr lang="en-US" altLang="zh-CN" sz="2400" dirty="0">
                <a:latin typeface="+mn-ea"/>
                <a:sym typeface="Arial" panose="020B0604020202020204" pitchFamily="34" charset="0"/>
              </a:rPr>
              <a:t>3-3  </a:t>
            </a:r>
            <a:r>
              <a:rPr lang="zh-CN" altLang="en-US" sz="2400" dirty="0">
                <a:latin typeface="+mn-ea"/>
                <a:sym typeface="Arial" panose="020B0604020202020204" pitchFamily="34" charset="0"/>
              </a:rPr>
              <a:t>MVSA与现存相关工作性能对比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0256" y="143658"/>
            <a:ext cx="8653806" cy="648197"/>
            <a:chOff x="160256" y="143658"/>
            <a:chExt cx="8653806" cy="64819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556496" y="143658"/>
              <a:ext cx="783590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3.3 </a:t>
              </a:r>
              <a:r>
                <a:rPr lang="zh-CN" altLang="en-US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按键密码测试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195580" y="378936"/>
            <a:ext cx="2297430" cy="5324475"/>
            <a:chOff x="738" y="549"/>
            <a:chExt cx="4824" cy="11180"/>
          </a:xfrm>
        </p:grpSpPr>
        <p:sp>
          <p:nvSpPr>
            <p:cNvPr id="29" name="文本框 28"/>
            <p:cNvSpPr txBox="1"/>
            <p:nvPr/>
          </p:nvSpPr>
          <p:spPr>
            <a:xfrm>
              <a:off x="738" y="549"/>
              <a:ext cx="4824" cy="11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楷体" panose="02010600040101010101" charset="-122"/>
                  <a:ea typeface="华文楷体" panose="02010600040101010101" charset="-122"/>
                  <a:cs typeface="Georgia" panose="02040502050405020303" charset="0"/>
                </a:rPr>
                <a:t>1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41" y="5434"/>
              <a:ext cx="3478" cy="10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700" dirty="0">
                  <a:latin typeface="Lucida Handwriting" panose="03010101010101010101" charset="0"/>
                  <a:cs typeface="Lucida Handwriting" panose="03010101010101010101" charset="0"/>
                </a:rPr>
                <a:t>PART 1</a:t>
              </a: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947454" y="1494691"/>
            <a:ext cx="39497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en-US" sz="6000" dirty="0">
                <a:latin typeface="+mj-lt"/>
                <a:sym typeface="+mn-ea"/>
              </a:rPr>
              <a:t>作品概述</a:t>
            </a: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3422752" y="2851920"/>
            <a:ext cx="3341842" cy="1496660"/>
          </a:xfrm>
          <a:prstGeom prst="rect">
            <a:avLst/>
          </a:prstGeom>
        </p:spPr>
        <p:txBody>
          <a:bodyPr wrap="square" anchor="t" anchorCtr="0">
            <a:normAutofit lnSpcReduction="10000"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kern="0" dirty="0">
                <a:latin typeface="+mj-ea"/>
                <a:ea typeface="+mj-ea"/>
                <a:sym typeface="Arial" panose="020B0604020202020204" pitchFamily="34" charset="0"/>
              </a:rPr>
              <a:t>1.1 </a:t>
            </a:r>
            <a:r>
              <a:rPr lang="zh-CN" altLang="en-US" sz="2800" kern="0" dirty="0">
                <a:latin typeface="+mj-ea"/>
                <a:ea typeface="+mj-ea"/>
                <a:sym typeface="Arial" panose="020B0604020202020204" pitchFamily="34" charset="0"/>
              </a:rPr>
              <a:t>选题背景</a:t>
            </a:r>
            <a:endParaRPr lang="en-US" altLang="zh-CN" sz="2800" kern="0" dirty="0">
              <a:latin typeface="+mj-ea"/>
              <a:ea typeface="+mj-ea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endParaRPr lang="en-US" altLang="zh-CN" sz="2800" kern="0" dirty="0">
              <a:latin typeface="+mj-ea"/>
              <a:ea typeface="+mj-ea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 kern="0" dirty="0">
                <a:latin typeface="+mj-ea"/>
                <a:ea typeface="+mj-ea"/>
                <a:sym typeface="Arial" panose="020B0604020202020204" pitchFamily="34" charset="0"/>
              </a:rPr>
              <a:t>1.2 </a:t>
            </a:r>
            <a:r>
              <a:rPr lang="zh-CN" altLang="en-US" sz="2800" kern="0" dirty="0">
                <a:latin typeface="+mj-ea"/>
                <a:ea typeface="+mj-ea"/>
                <a:sym typeface="Arial" panose="020B0604020202020204" pitchFamily="34" charset="0"/>
              </a:rPr>
              <a:t>特色描述</a:t>
            </a:r>
            <a:endParaRPr lang="en-US" altLang="zh-CN" sz="2800" kern="0" dirty="0"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705709" y="5293349"/>
            <a:ext cx="6598588" cy="6085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>
                <a:latin typeface="+mn-ea"/>
                <a:sym typeface="Arial" panose="020B0604020202020204" pitchFamily="34" charset="0"/>
              </a:rPr>
              <a:t>图</a:t>
            </a:r>
            <a:r>
              <a:rPr lang="en-US" altLang="zh-CN" sz="2400" dirty="0">
                <a:latin typeface="+mn-ea"/>
                <a:sym typeface="Arial" panose="020B0604020202020204" pitchFamily="34" charset="0"/>
              </a:rPr>
              <a:t>3-1 MVSA</a:t>
            </a:r>
            <a:r>
              <a:rPr lang="zh-CN" altLang="en-US" sz="2400" dirty="0">
                <a:latin typeface="+mn-ea"/>
                <a:sym typeface="Arial" panose="020B0604020202020204" pitchFamily="34" charset="0"/>
              </a:rPr>
              <a:t>多场景下测试</a:t>
            </a:r>
            <a:r>
              <a:rPr lang="en-US" altLang="zh-CN" sz="2400" dirty="0">
                <a:latin typeface="+mn-ea"/>
                <a:sym typeface="Arial" panose="020B0604020202020204" pitchFamily="34" charset="0"/>
              </a:rPr>
              <a:t>(</a:t>
            </a:r>
            <a:r>
              <a:rPr lang="zh-CN" altLang="en-US" sz="2400" dirty="0">
                <a:latin typeface="+mn-ea"/>
                <a:sym typeface="Arial" panose="020B0604020202020204" pitchFamily="34" charset="0"/>
              </a:rPr>
              <a:t>站着</a:t>
            </a:r>
            <a:r>
              <a:rPr lang="en-US" altLang="zh-CN" sz="2400" dirty="0">
                <a:latin typeface="+mn-ea"/>
                <a:sym typeface="Arial" panose="020B0604020202020204" pitchFamily="34" charset="0"/>
              </a:rPr>
              <a:t>/</a:t>
            </a:r>
            <a:r>
              <a:rPr lang="zh-CN" altLang="en-US" sz="2400" dirty="0">
                <a:latin typeface="+mn-ea"/>
                <a:sym typeface="Arial" panose="020B0604020202020204" pitchFamily="34" charset="0"/>
              </a:rPr>
              <a:t>坐着</a:t>
            </a:r>
            <a:r>
              <a:rPr lang="en-US" altLang="zh-CN" sz="2400" dirty="0">
                <a:latin typeface="+mn-ea"/>
                <a:sym typeface="Arial" panose="020B0604020202020204" pitchFamily="34" charset="0"/>
              </a:rPr>
              <a:t>/</a:t>
            </a:r>
            <a:r>
              <a:rPr lang="zh-CN" altLang="en-US" sz="2400" dirty="0">
                <a:latin typeface="+mn-ea"/>
                <a:sym typeface="Arial" panose="020B0604020202020204" pitchFamily="34" charset="0"/>
              </a:rPr>
              <a:t>运动前后</a:t>
            </a:r>
            <a:r>
              <a:rPr lang="en-US" altLang="zh-CN" sz="2400" dirty="0">
                <a:latin typeface="+mn-ea"/>
                <a:sym typeface="Arial" panose="020B0604020202020204" pitchFamily="34" charset="0"/>
              </a:rPr>
              <a:t>)</a:t>
            </a:r>
            <a:endParaRPr lang="zh-CN" altLang="en-US" sz="2400" dirty="0">
              <a:latin typeface="+mn-ea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0256" y="143658"/>
            <a:ext cx="8653806" cy="648197"/>
            <a:chOff x="160256" y="143658"/>
            <a:chExt cx="8653806" cy="64819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556496" y="143658"/>
              <a:ext cx="783590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3.3 </a:t>
              </a:r>
              <a:r>
                <a:rPr lang="zh-CN" altLang="en-US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按键密码测试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C069E303-0859-4C99-9AC4-EB0345E3D01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246100" y="856488"/>
            <a:ext cx="4482117" cy="437222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925979" y="5267740"/>
            <a:ext cx="6598588" cy="6085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>
                <a:latin typeface="+mn-ea"/>
                <a:sym typeface="Arial" panose="020B0604020202020204" pitchFamily="34" charset="0"/>
              </a:rPr>
              <a:t>图</a:t>
            </a:r>
            <a:r>
              <a:rPr lang="en-US" altLang="zh-CN" sz="2400" dirty="0">
                <a:latin typeface="+mn-ea"/>
                <a:sym typeface="Arial" panose="020B0604020202020204" pitchFamily="34" charset="0"/>
              </a:rPr>
              <a:t>3-2 </a:t>
            </a:r>
            <a:r>
              <a:rPr lang="zh-CN" altLang="en-US" sz="2400" dirty="0">
                <a:latin typeface="+mn-ea"/>
                <a:sym typeface="Arial" panose="020B0604020202020204" pitchFamily="34" charset="0"/>
              </a:rPr>
              <a:t>模仿攻击（使用节拍器打节奏）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60256" y="143658"/>
            <a:ext cx="8653806" cy="648197"/>
            <a:chOff x="160256" y="143658"/>
            <a:chExt cx="8653806" cy="64819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556496" y="143658"/>
              <a:ext cx="783590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3.3 </a:t>
              </a:r>
              <a:r>
                <a:rPr lang="zh-CN" altLang="en-US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按键密码测试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27C4626-1642-4756-96AB-0E2DBC57A98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1700" y="1364574"/>
            <a:ext cx="3700780" cy="35979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365BE4-A9D1-4075-9E9D-2582BD1DDFD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845398" y="1364574"/>
            <a:ext cx="3661410" cy="36347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2821681" y="5278776"/>
            <a:ext cx="3988956" cy="608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>
                <a:latin typeface="+mn-ea"/>
                <a:sym typeface="Arial" panose="020B0604020202020204" pitchFamily="34" charset="0"/>
              </a:rPr>
              <a:t>图</a:t>
            </a:r>
            <a:r>
              <a:rPr lang="en-US" altLang="zh-CN" sz="2400" dirty="0">
                <a:latin typeface="+mn-ea"/>
                <a:sym typeface="Arial" panose="020B0604020202020204" pitchFamily="34" charset="0"/>
              </a:rPr>
              <a:t>3-3 </a:t>
            </a:r>
            <a:r>
              <a:rPr lang="zh-CN" altLang="en-US" sz="2400" dirty="0">
                <a:latin typeface="+mn-ea"/>
                <a:sym typeface="Arial" panose="020B0604020202020204" pitchFamily="34" charset="0"/>
              </a:rPr>
              <a:t>自动编码器重建误差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0256" y="143658"/>
            <a:ext cx="8653806" cy="648197"/>
            <a:chOff x="160256" y="143658"/>
            <a:chExt cx="8653806" cy="64819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556496" y="143658"/>
              <a:ext cx="783590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3.3 </a:t>
              </a:r>
              <a:r>
                <a:rPr lang="zh-CN" altLang="en-US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按键密码测试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3ACE7E1-EC6F-4238-9E03-4D9A8DA02F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6143"/>
            <a:ext cx="9144000" cy="326571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1186705" y="1989041"/>
          <a:ext cx="7058598" cy="1238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0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1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2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2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943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TPR</a:t>
                      </a:r>
                      <a:endParaRPr lang="en-US" alt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TNR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FPR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FNR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F1-score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43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93.040%</a:t>
                      </a:r>
                      <a:endParaRPr lang="en-US" altLang="en-US" sz="2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99.828%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0.171%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6.959%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0.940</a:t>
                      </a:r>
                      <a:endParaRPr lang="en-US" altLang="en-US" sz="2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544954" y="1307690"/>
            <a:ext cx="6894206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buClrTx/>
              <a:buSzTx/>
              <a:buFontTx/>
            </a:pPr>
            <a:r>
              <a:rPr lang="zh-CN" altLang="en-US" sz="2400" dirty="0">
                <a:latin typeface="黑体" panose="02010609060101010101" pitchFamily="49" charset="-122"/>
                <a:sym typeface="Arial" panose="020B0604020202020204" pitchFamily="34" charset="0"/>
              </a:rPr>
              <a:t>表</a:t>
            </a:r>
            <a:r>
              <a:rPr lang="en-US" altLang="zh-CN" sz="2400" dirty="0">
                <a:latin typeface="黑体" panose="02010609060101010101" pitchFamily="49" charset="-122"/>
                <a:sym typeface="Arial" panose="020B0604020202020204" pitchFamily="34" charset="0"/>
              </a:rPr>
              <a:t>3-4</a:t>
            </a:r>
            <a:r>
              <a:rPr lang="zh-CN" altLang="en-US" sz="2400" dirty="0">
                <a:latin typeface="黑体" panose="02010609060101010101" pitchFamily="49" charset="-122"/>
                <a:sym typeface="Arial" panose="020B0604020202020204" pitchFamily="34" charset="0"/>
              </a:rPr>
              <a:t> 二分类模型下</a:t>
            </a:r>
            <a:r>
              <a:rPr lang="en-US" altLang="zh-CN" sz="2400" dirty="0">
                <a:latin typeface="黑体" panose="02010609060101010101" pitchFamily="49" charset="-122"/>
                <a:sym typeface="Arial" panose="020B0604020202020204" pitchFamily="34" charset="0"/>
              </a:rPr>
              <a:t>30</a:t>
            </a:r>
            <a:r>
              <a:rPr lang="zh-CN" altLang="en-US" sz="2400" dirty="0">
                <a:latin typeface="黑体" panose="02010609060101010101" pitchFamily="49" charset="-122"/>
                <a:sym typeface="Arial" panose="020B0604020202020204" pitchFamily="34" charset="0"/>
              </a:rPr>
              <a:t>位用户测试结果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1288027" y="4379733"/>
          <a:ext cx="6957276" cy="1458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3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0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9276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TPR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TNR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FPR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FNR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F1-score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276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91.509%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95.807%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4.192%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8.490%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0.626</a:t>
                      </a:r>
                      <a:endParaRPr lang="en-US" altLang="en-US" sz="2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544954" y="3726350"/>
            <a:ext cx="7058599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buClrTx/>
              <a:buSzTx/>
              <a:buFontTx/>
            </a:pPr>
            <a:r>
              <a:rPr lang="zh-CN" altLang="en-US" sz="2400" dirty="0">
                <a:latin typeface="黑体" panose="02010609060101010101" pitchFamily="49" charset="-122"/>
                <a:sym typeface="Arial" panose="020B0604020202020204" pitchFamily="34" charset="0"/>
              </a:rPr>
              <a:t>表</a:t>
            </a:r>
            <a:r>
              <a:rPr lang="en-US" altLang="zh-CN" sz="2400" dirty="0">
                <a:latin typeface="黑体" panose="02010609060101010101" pitchFamily="49" charset="-122"/>
                <a:sym typeface="Arial" panose="020B0604020202020204" pitchFamily="34" charset="0"/>
              </a:rPr>
              <a:t>3-5</a:t>
            </a:r>
            <a:r>
              <a:rPr lang="zh-CN" altLang="en-US" sz="2400" dirty="0">
                <a:latin typeface="黑体" panose="02010609060101010101" pitchFamily="49" charset="-122"/>
                <a:sym typeface="Arial" panose="020B0604020202020204" pitchFamily="34" charset="0"/>
              </a:rPr>
              <a:t> 无监督异常检测模型下</a:t>
            </a:r>
            <a:r>
              <a:rPr lang="en-US" altLang="zh-CN" sz="2400" dirty="0">
                <a:latin typeface="黑体" panose="02010609060101010101" pitchFamily="49" charset="-122"/>
                <a:sym typeface="Arial" panose="020B0604020202020204" pitchFamily="34" charset="0"/>
              </a:rPr>
              <a:t>30</a:t>
            </a:r>
            <a:r>
              <a:rPr lang="zh-CN" altLang="en-US" sz="2400" dirty="0">
                <a:latin typeface="黑体" panose="02010609060101010101" pitchFamily="49" charset="-122"/>
                <a:sym typeface="Arial" panose="020B0604020202020204" pitchFamily="34" charset="0"/>
              </a:rPr>
              <a:t>位用户测试结果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60256" y="143658"/>
            <a:ext cx="8653806" cy="648197"/>
            <a:chOff x="160256" y="143658"/>
            <a:chExt cx="8653806" cy="648197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556496" y="143658"/>
              <a:ext cx="783590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3.4 </a:t>
              </a:r>
              <a:r>
                <a:rPr lang="zh-CN" altLang="en-US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九宫格密码识别测试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3633" y="136003"/>
            <a:ext cx="2498046" cy="5324452"/>
            <a:chOff x="1900" y="-1351"/>
            <a:chExt cx="5295" cy="13085"/>
          </a:xfrm>
        </p:grpSpPr>
        <p:sp>
          <p:nvSpPr>
            <p:cNvPr id="6" name="文本框 5"/>
            <p:cNvSpPr txBox="1"/>
            <p:nvPr/>
          </p:nvSpPr>
          <p:spPr>
            <a:xfrm>
              <a:off x="1900" y="-1351"/>
              <a:ext cx="5295" cy="1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en-US" altLang="zh-CN" sz="3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楷体" panose="02010600040101010101" charset="-122"/>
                  <a:ea typeface="华文楷体" panose="02010600040101010101" charset="-122"/>
                  <a:cs typeface="Georgia" panose="02040502050405020303" charset="0"/>
                </a:rPr>
                <a:t>4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79" y="3876"/>
              <a:ext cx="4100" cy="12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700" dirty="0">
                  <a:latin typeface="Lucida Handwriting" panose="03010101010101010101" charset="0"/>
                  <a:cs typeface="Lucida Handwriting" panose="03010101010101010101" charset="0"/>
                </a:rPr>
                <a:t>PART 4</a:t>
              </a: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2606305" y="1160937"/>
            <a:ext cx="3262433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/>
            <a:r>
              <a:rPr lang="zh-CN" altLang="en-US" sz="6000" dirty="0">
                <a:latin typeface="+mj-lt"/>
                <a:sym typeface="+mn-ea"/>
              </a:rPr>
              <a:t>作品亮点</a:t>
            </a:r>
          </a:p>
        </p:txBody>
      </p:sp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9FAB83C9-CE45-4E7C-BD3F-2351DFE39B80}"/>
              </a:ext>
            </a:extLst>
          </p:cNvPr>
          <p:cNvSpPr txBox="1"/>
          <p:nvPr/>
        </p:nvSpPr>
        <p:spPr>
          <a:xfrm>
            <a:off x="3873735" y="2925441"/>
            <a:ext cx="4296697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4.1 </a:t>
            </a:r>
            <a:r>
              <a:rPr lang="zh-CN" altLang="en-US" sz="2800" dirty="0"/>
              <a:t>创新性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4.2 </a:t>
            </a:r>
            <a:r>
              <a:rPr lang="zh-CN" altLang="en-US" sz="2800" dirty="0"/>
              <a:t>实用性</a:t>
            </a:r>
            <a:endParaRPr lang="en-US" altLang="zh-CN" sz="2800" dirty="0"/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框 96">
            <a:hlinkClick r:id="rId21" action="ppaction://hlinksldjump"/>
          </p:cNvPr>
          <p:cNvSpPr txBox="1"/>
          <p:nvPr>
            <p:custDataLst>
              <p:tags r:id="rId2"/>
            </p:custDataLst>
          </p:nvPr>
        </p:nvSpPr>
        <p:spPr>
          <a:xfrm>
            <a:off x="529590" y="2583656"/>
            <a:ext cx="1052513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  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传感器</a:t>
            </a:r>
            <a:endParaRPr lang="zh-CN" altLang="en-US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D7B9AA3-B933-433B-B2B0-244EBDC0AA97}"/>
              </a:ext>
            </a:extLst>
          </p:cNvPr>
          <p:cNvGrpSpPr/>
          <p:nvPr/>
        </p:nvGrpSpPr>
        <p:grpSpPr>
          <a:xfrm>
            <a:off x="3555930" y="1478804"/>
            <a:ext cx="2272980" cy="3686250"/>
            <a:chOff x="3856183" y="1334560"/>
            <a:chExt cx="2272980" cy="3686250"/>
          </a:xfrm>
        </p:grpSpPr>
        <p:sp>
          <p:nvSpPr>
            <p:cNvPr id="46" name="椭圆 45"/>
            <p:cNvSpPr/>
            <p:nvPr>
              <p:custDataLst>
                <p:tags r:id="rId14"/>
              </p:custDataLst>
            </p:nvPr>
          </p:nvSpPr>
          <p:spPr>
            <a:xfrm>
              <a:off x="4564130" y="1334560"/>
              <a:ext cx="679939" cy="679939"/>
            </a:xfrm>
            <a:prstGeom prst="ellipse">
              <a:avLst/>
            </a:prstGeom>
            <a:noFill/>
            <a:ln w="28575">
              <a:solidFill>
                <a:srgbClr val="628EE3"/>
              </a:solidFill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lIns="0" rIns="0" rtlCol="0" anchor="ctr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rgbClr val="628EE3"/>
                  </a:solidFill>
                  <a:latin typeface="+mn-ea"/>
                </a:rPr>
                <a:t>02</a:t>
              </a:r>
            </a:p>
          </p:txBody>
        </p:sp>
        <p:sp>
          <p:nvSpPr>
            <p:cNvPr id="18" name="标题 1"/>
            <p:cNvSpPr txBox="1"/>
            <p:nvPr>
              <p:custDataLst>
                <p:tags r:id="rId15"/>
              </p:custDataLst>
            </p:nvPr>
          </p:nvSpPr>
          <p:spPr>
            <a:xfrm>
              <a:off x="3856183" y="2044638"/>
              <a:ext cx="2272980" cy="3473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2200" dirty="0">
                  <a:solidFill>
                    <a:srgbClr val="628EE3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九宫格密码</a:t>
              </a:r>
            </a:p>
          </p:txBody>
        </p:sp>
        <p:sp>
          <p:nvSpPr>
            <p:cNvPr id="16" name="矩形 15"/>
            <p:cNvSpPr/>
            <p:nvPr>
              <p:custDataLst>
                <p:tags r:id="rId16"/>
              </p:custDataLst>
            </p:nvPr>
          </p:nvSpPr>
          <p:spPr>
            <a:xfrm>
              <a:off x="4020002" y="2497757"/>
              <a:ext cx="1976914" cy="90011"/>
            </a:xfrm>
            <a:prstGeom prst="rect">
              <a:avLst/>
            </a:prstGeom>
            <a:solidFill>
              <a:srgbClr val="628EE3"/>
            </a:solidFill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sz="1350" dirty="0"/>
            </a:p>
          </p:txBody>
        </p:sp>
        <p:sp>
          <p:nvSpPr>
            <p:cNvPr id="17" name="等腰三角形 16"/>
            <p:cNvSpPr/>
            <p:nvPr>
              <p:custDataLst>
                <p:tags r:id="rId17"/>
              </p:custDataLst>
            </p:nvPr>
          </p:nvSpPr>
          <p:spPr>
            <a:xfrm flipV="1">
              <a:off x="4920114" y="2587768"/>
              <a:ext cx="109251" cy="105727"/>
            </a:xfrm>
            <a:prstGeom prst="triangle">
              <a:avLst/>
            </a:prstGeom>
            <a:solidFill>
              <a:srgbClr val="628EE3"/>
            </a:solidFill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58" name="标题 1"/>
            <p:cNvSpPr txBox="1"/>
            <p:nvPr>
              <p:custDataLst>
                <p:tags r:id="rId18"/>
              </p:custDataLst>
            </p:nvPr>
          </p:nvSpPr>
          <p:spPr>
            <a:xfrm>
              <a:off x="3891585" y="2697878"/>
              <a:ext cx="2237571" cy="23229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marL="214630" indent="-21463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200" dirty="0">
                  <a:latin typeface="黑体" panose="02010609060101010101" pitchFamily="49" charset="-122"/>
                  <a:ea typeface="黑体" panose="02010609060101010101" pitchFamily="49" charset="-122"/>
                </a:rPr>
                <a:t>丰富应用场景</a:t>
              </a:r>
              <a:endPara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14630" indent="-21463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200" dirty="0">
                  <a:latin typeface="黑体" panose="02010609060101010101" pitchFamily="49" charset="-122"/>
                  <a:ea typeface="黑体" panose="02010609060101010101" pitchFamily="49" charset="-122"/>
                </a:rPr>
                <a:t>更高准确率</a:t>
              </a:r>
              <a:endParaRPr lang="zh-CN" altLang="da-DK" sz="22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DC7FED4-06FB-4316-A565-2E1FF775E8C1}"/>
              </a:ext>
            </a:extLst>
          </p:cNvPr>
          <p:cNvGrpSpPr/>
          <p:nvPr/>
        </p:nvGrpSpPr>
        <p:grpSpPr>
          <a:xfrm>
            <a:off x="640341" y="1462474"/>
            <a:ext cx="2480460" cy="3598704"/>
            <a:chOff x="1523990" y="1318068"/>
            <a:chExt cx="2480460" cy="3598704"/>
          </a:xfrm>
        </p:grpSpPr>
        <p:sp>
          <p:nvSpPr>
            <p:cNvPr id="59" name="标题 1"/>
            <p:cNvSpPr txBox="1"/>
            <p:nvPr>
              <p:custDataLst>
                <p:tags r:id="rId9"/>
              </p:custDataLst>
            </p:nvPr>
          </p:nvSpPr>
          <p:spPr>
            <a:xfrm>
              <a:off x="1717049" y="2648326"/>
              <a:ext cx="2287401" cy="22684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marL="214630" indent="-21463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da-DK" sz="2200" dirty="0">
                  <a:latin typeface="+mn-ea"/>
                </a:rPr>
                <a:t>密码</a:t>
              </a:r>
            </a:p>
            <a:p>
              <a:pPr marL="214630" indent="-21463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da-DK" sz="2200" dirty="0">
                  <a:latin typeface="+mn-ea"/>
                </a:rPr>
                <a:t>触屏数据</a:t>
              </a:r>
            </a:p>
            <a:p>
              <a:pPr marL="214630" indent="-21463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da-DK" sz="2200" dirty="0">
                  <a:latin typeface="+mn-ea"/>
                </a:rPr>
                <a:t>线性加速度</a:t>
              </a:r>
            </a:p>
            <a:p>
              <a:pPr marL="214630" indent="-21463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da-DK" sz="2200" dirty="0">
                  <a:latin typeface="+mn-ea"/>
                </a:rPr>
                <a:t>陀螺仪数据</a:t>
              </a:r>
              <a:endParaRPr lang="en-US" altLang="zh-CN" sz="22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zh-CN" altLang="da-DK" sz="2200" dirty="0">
                <a:latin typeface="+mn-ea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0CDE960-F2FA-4154-8322-AD92237F068C}"/>
                </a:ext>
              </a:extLst>
            </p:cNvPr>
            <p:cNvGrpSpPr/>
            <p:nvPr/>
          </p:nvGrpSpPr>
          <p:grpSpPr>
            <a:xfrm>
              <a:off x="1523990" y="1318068"/>
              <a:ext cx="2374583" cy="1295975"/>
              <a:chOff x="1523990" y="1318068"/>
              <a:chExt cx="2374583" cy="1295975"/>
            </a:xfrm>
          </p:grpSpPr>
          <p:sp>
            <p:nvSpPr>
              <p:cNvPr id="12" name="标题 1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523990" y="2026606"/>
                <a:ext cx="2374583" cy="42183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zh-CN"/>
                </a:defPPr>
                <a:lvl1pPr>
                  <a:lnSpc>
                    <a:spcPct val="130000"/>
                  </a:lnSpc>
                  <a:defRPr sz="1200"/>
                </a:lvl1pPr>
              </a:lstStyle>
              <a:p>
                <a:pPr algn="ctr"/>
                <a:r>
                  <a:rPr lang="zh-CN" altLang="en-US" sz="2200" dirty="0">
                    <a:solidFill>
                      <a:srgbClr val="47B6E7"/>
                    </a:solidFill>
                    <a:latin typeface="+mn-ea"/>
                    <a:cs typeface="+mn-ea"/>
                  </a:rPr>
                  <a:t>多因素认证</a:t>
                </a:r>
              </a:p>
            </p:txBody>
          </p:sp>
          <p:sp>
            <p:nvSpPr>
              <p:cNvPr id="4" name="矩形 3"/>
              <p:cNvSpPr/>
              <p:nvPr>
                <p:custDataLst>
                  <p:tags r:id="rId11"/>
                </p:custDataLst>
              </p:nvPr>
            </p:nvSpPr>
            <p:spPr>
              <a:xfrm>
                <a:off x="1694964" y="2459042"/>
                <a:ext cx="1976914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6" name="等腰三角形 5"/>
              <p:cNvSpPr/>
              <p:nvPr>
                <p:custDataLst>
                  <p:tags r:id="rId12"/>
                </p:custDataLst>
              </p:nvPr>
            </p:nvSpPr>
            <p:spPr>
              <a:xfrm flipV="1">
                <a:off x="2488864" y="2499267"/>
                <a:ext cx="177165" cy="11477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3" name="椭圆 32"/>
              <p:cNvSpPr/>
              <p:nvPr>
                <p:custDataLst>
                  <p:tags r:id="rId13"/>
                </p:custDataLst>
              </p:nvPr>
            </p:nvSpPr>
            <p:spPr>
              <a:xfrm>
                <a:off x="2250430" y="1318068"/>
                <a:ext cx="658699" cy="658699"/>
              </a:xfrm>
              <a:prstGeom prst="ellipse">
                <a:avLst/>
              </a:prstGeom>
              <a:noFill/>
              <a:ln w="28575">
                <a:solidFill>
                  <a:srgbClr val="47B6E7"/>
                </a:solidFill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lIns="0" rIns="0" rtlCol="0" anchor="ctr">
                <a:norm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47B6E7"/>
                    </a:solidFill>
                    <a:latin typeface="+mn-ea"/>
                  </a:rPr>
                  <a:t>01</a:t>
                </a:r>
              </a:p>
            </p:txBody>
          </p:sp>
        </p:grpSp>
      </p:grpSp>
      <p:sp>
        <p:nvSpPr>
          <p:cNvPr id="201" name="Oval 14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13500000">
            <a:off x="6262723" y="5002088"/>
            <a:ext cx="55617" cy="5561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round/>
              </a14:hiddenLine>
            </a:ext>
          </a:extLst>
        </p:spPr>
        <p:txBody>
          <a:bodyPr vert="eaVert" wrap="none" anchor="ctr">
            <a:normAutofit fontScale="25000" lnSpcReduction="20000"/>
          </a:bodyPr>
          <a:lstStyle>
            <a:lvl1pPr algn="l">
              <a:defRPr>
                <a:solidFill>
                  <a:srgbClr val="5F5F5F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algn="l">
              <a:defRPr>
                <a:solidFill>
                  <a:srgbClr val="5F5F5F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algn="l">
              <a:defRPr>
                <a:solidFill>
                  <a:srgbClr val="5F5F5F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algn="l">
              <a:defRPr>
                <a:solidFill>
                  <a:srgbClr val="5F5F5F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algn="l">
              <a:defRPr>
                <a:solidFill>
                  <a:srgbClr val="5F5F5F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rgbClr val="5F5F5F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rgbClr val="5F5F5F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rgbClr val="5F5F5F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rgbClr val="5F5F5F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/>
            <a:endParaRPr lang="ko-KR" altLang="ko-KR" sz="1350">
              <a:solidFill>
                <a:srgbClr val="77C7A3"/>
              </a:solidFill>
              <a:latin typeface="Calibri" panose="020F0502020204030204" pitchFamily="34" charset="0"/>
              <a:sym typeface="Arial" panose="020B0604020202020204" pitchFamily="34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92C3ECE-2C10-4DB4-BD9D-4145DFC50982}"/>
              </a:ext>
            </a:extLst>
          </p:cNvPr>
          <p:cNvGrpSpPr/>
          <p:nvPr/>
        </p:nvGrpSpPr>
        <p:grpSpPr>
          <a:xfrm>
            <a:off x="6359838" y="1469941"/>
            <a:ext cx="2374583" cy="1367798"/>
            <a:chOff x="6432167" y="1425416"/>
            <a:chExt cx="2374583" cy="1367798"/>
          </a:xfrm>
        </p:grpSpPr>
        <p:sp>
          <p:nvSpPr>
            <p:cNvPr id="49" name="椭圆 48"/>
            <p:cNvSpPr/>
            <p:nvPr>
              <p:custDataLst>
                <p:tags r:id="rId5"/>
              </p:custDataLst>
            </p:nvPr>
          </p:nvSpPr>
          <p:spPr>
            <a:xfrm>
              <a:off x="7177518" y="1425416"/>
              <a:ext cx="690315" cy="690315"/>
            </a:xfrm>
            <a:prstGeom prst="ellipse">
              <a:avLst/>
            </a:prstGeom>
            <a:noFill/>
            <a:ln w="28575">
              <a:solidFill>
                <a:srgbClr val="2BC3B5"/>
              </a:solidFill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lIns="0" rIns="0" rtlCol="0" anchor="ctr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rgbClr val="2BC3B5"/>
                  </a:solidFill>
                  <a:latin typeface="+mn-ea"/>
                </a:rPr>
                <a:t>03</a:t>
              </a:r>
            </a:p>
          </p:txBody>
        </p:sp>
        <p:sp>
          <p:nvSpPr>
            <p:cNvPr id="23" name="标题 1"/>
            <p:cNvSpPr txBox="1"/>
            <p:nvPr>
              <p:custDataLst>
                <p:tags r:id="rId6"/>
              </p:custDataLst>
            </p:nvPr>
          </p:nvSpPr>
          <p:spPr>
            <a:xfrm>
              <a:off x="6432167" y="2156760"/>
              <a:ext cx="2374583" cy="3473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2200" dirty="0">
                  <a:solidFill>
                    <a:srgbClr val="2BC3B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无监督异常检测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E32C9F5-D3D4-4972-86CD-911A9C129720}"/>
                </a:ext>
              </a:extLst>
            </p:cNvPr>
            <p:cNvGrpSpPr/>
            <p:nvPr/>
          </p:nvGrpSpPr>
          <p:grpSpPr>
            <a:xfrm>
              <a:off x="6628762" y="2592848"/>
              <a:ext cx="1976914" cy="200366"/>
              <a:chOff x="6487125" y="2132976"/>
              <a:chExt cx="1976914" cy="200366"/>
            </a:xfrm>
          </p:grpSpPr>
          <p:sp>
            <p:nvSpPr>
              <p:cNvPr id="21" name="矩形 20"/>
              <p:cNvSpPr/>
              <p:nvPr>
                <p:custDataLst>
                  <p:tags r:id="rId7"/>
                </p:custDataLst>
              </p:nvPr>
            </p:nvSpPr>
            <p:spPr>
              <a:xfrm>
                <a:off x="6487125" y="2132976"/>
                <a:ext cx="1976914" cy="90000"/>
              </a:xfrm>
              <a:prstGeom prst="rect">
                <a:avLst/>
              </a:prstGeom>
              <a:solidFill>
                <a:srgbClr val="2BC3B5"/>
              </a:solidFill>
              <a:ln>
                <a:noFill/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22" name="等腰三角形 21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7311857" y="2228942"/>
                <a:ext cx="108000" cy="104400"/>
              </a:xfrm>
              <a:prstGeom prst="triangle">
                <a:avLst/>
              </a:prstGeom>
              <a:solidFill>
                <a:srgbClr val="2BC3B5"/>
              </a:solidFill>
              <a:ln>
                <a:noFill/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zh-CN" altLang="en-US" sz="1350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60256" y="143658"/>
            <a:ext cx="8653806" cy="648197"/>
            <a:chOff x="160256" y="143658"/>
            <a:chExt cx="8653806" cy="64819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556545" y="143658"/>
              <a:ext cx="2661297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4.1 </a:t>
              </a:r>
              <a:r>
                <a:rPr lang="zh-CN" altLang="en-US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创新性</a:t>
              </a:r>
            </a:p>
          </p:txBody>
        </p:sp>
      </p:grpSp>
      <p:sp>
        <p:nvSpPr>
          <p:cNvPr id="52" name="标题 1">
            <a:extLst>
              <a:ext uri="{FF2B5EF4-FFF2-40B4-BE49-F238E27FC236}">
                <a16:creationId xmlns:a16="http://schemas.microsoft.com/office/drawing/2014/main" id="{53F40067-9E66-4DDB-8FED-E857B865B23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329859" y="2858796"/>
            <a:ext cx="2237571" cy="23229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贴近实际应用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保护数据隐私</a:t>
            </a:r>
            <a:endParaRPr lang="zh-CN" altLang="da-DK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28923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1318"/>
          <p:cNvSpPr/>
          <p:nvPr>
            <p:custDataLst>
              <p:tags r:id="rId2"/>
            </p:custDataLst>
          </p:nvPr>
        </p:nvSpPr>
        <p:spPr bwMode="auto">
          <a:xfrm>
            <a:off x="1122227" y="1351908"/>
            <a:ext cx="714375" cy="714375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1F74AD"/>
          </a:solidFill>
          <a:ln>
            <a:noFill/>
          </a:ln>
        </p:spPr>
        <p:txBody>
          <a:bodyPr lIns="0" tIns="0" rIns="0" bIns="0" anchor="ctr"/>
          <a:lstStyle>
            <a:lvl1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ysClr val="window" lastClr="FFFFFF"/>
                </a:solidFill>
                <a:latin typeface="+mn-ea"/>
                <a:ea typeface="+mn-ea"/>
                <a:cs typeface="Lato Light"/>
                <a:sym typeface="Century Gothic" panose="020B0502020202020204" pitchFamily="34" charset="0"/>
              </a:rPr>
              <a:t>01</a:t>
            </a:r>
          </a:p>
        </p:txBody>
      </p:sp>
      <p:sp>
        <p:nvSpPr>
          <p:cNvPr id="54" name="Shape 1318"/>
          <p:cNvSpPr/>
          <p:nvPr>
            <p:custDataLst>
              <p:tags r:id="rId3"/>
            </p:custDataLst>
          </p:nvPr>
        </p:nvSpPr>
        <p:spPr bwMode="auto">
          <a:xfrm>
            <a:off x="1122227" y="2494227"/>
            <a:ext cx="714375" cy="714375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3498DB"/>
          </a:solidFill>
          <a:ln>
            <a:noFill/>
          </a:ln>
        </p:spPr>
        <p:txBody>
          <a:bodyPr lIns="0" tIns="0" rIns="0" bIns="0" anchor="ctr"/>
          <a:lstStyle>
            <a:lvl1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ysClr val="window" lastClr="FFFFFF"/>
                </a:solidFill>
                <a:latin typeface="+mn-ea"/>
                <a:ea typeface="+mn-ea"/>
                <a:cs typeface="Lato Light"/>
                <a:sym typeface="Century Gothic" panose="020B0502020202020204" pitchFamily="34" charset="0"/>
              </a:rPr>
              <a:t>02</a:t>
            </a:r>
          </a:p>
        </p:txBody>
      </p:sp>
      <p:sp>
        <p:nvSpPr>
          <p:cNvPr id="55" name="Shape 1318"/>
          <p:cNvSpPr/>
          <p:nvPr>
            <p:custDataLst>
              <p:tags r:id="rId4"/>
            </p:custDataLst>
          </p:nvPr>
        </p:nvSpPr>
        <p:spPr bwMode="auto">
          <a:xfrm>
            <a:off x="1110949" y="3608021"/>
            <a:ext cx="714375" cy="714375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1AA3AA"/>
          </a:solidFill>
          <a:ln>
            <a:noFill/>
          </a:ln>
        </p:spPr>
        <p:txBody>
          <a:bodyPr lIns="0" tIns="0" rIns="0" bIns="0" anchor="ctr"/>
          <a:lstStyle>
            <a:lvl1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ysClr val="window" lastClr="FFFFFF"/>
                </a:solidFill>
                <a:latin typeface="+mn-ea"/>
                <a:ea typeface="+mn-ea"/>
                <a:cs typeface="Lato Light"/>
                <a:sym typeface="Century Gothic" panose="020B0502020202020204" pitchFamily="34" charset="0"/>
              </a:rPr>
              <a:t>03</a:t>
            </a:r>
          </a:p>
        </p:txBody>
      </p:sp>
      <p:sp>
        <p:nvSpPr>
          <p:cNvPr id="56" name="Shape 1318"/>
          <p:cNvSpPr/>
          <p:nvPr>
            <p:custDataLst>
              <p:tags r:id="rId5"/>
            </p:custDataLst>
          </p:nvPr>
        </p:nvSpPr>
        <p:spPr bwMode="auto">
          <a:xfrm>
            <a:off x="1122227" y="4814003"/>
            <a:ext cx="714375" cy="714375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69A35B"/>
          </a:solidFill>
          <a:ln>
            <a:noFill/>
          </a:ln>
        </p:spPr>
        <p:txBody>
          <a:bodyPr lIns="0" tIns="0" rIns="0" bIns="0" anchor="ctr"/>
          <a:lstStyle>
            <a:lvl1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ysClr val="window" lastClr="FFFFFF"/>
                </a:solidFill>
                <a:latin typeface="+mn-ea"/>
                <a:ea typeface="+mn-ea"/>
                <a:cs typeface="Lato Light"/>
                <a:sym typeface="Century Gothic" panose="020B0502020202020204" pitchFamily="34" charset="0"/>
              </a:rPr>
              <a:t>04</a:t>
            </a:r>
          </a:p>
        </p:txBody>
      </p:sp>
      <p:sp>
        <p:nvSpPr>
          <p:cNvPr id="67" name="文本框 66"/>
          <p:cNvSpPr txBox="1"/>
          <p:nvPr>
            <p:custDataLst>
              <p:tags r:id="rId6"/>
            </p:custDataLst>
          </p:nvPr>
        </p:nvSpPr>
        <p:spPr>
          <a:xfrm>
            <a:off x="1836602" y="1272953"/>
            <a:ext cx="2070001" cy="300990"/>
          </a:xfrm>
          <a:prstGeom prst="rect">
            <a:avLst/>
          </a:prstGeom>
          <a:noFill/>
        </p:spPr>
        <p:txBody>
          <a:bodyPr wrap="square" lIns="67500" tIns="35100" rIns="67500" bIns="0" anchor="b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200" b="1" spc="225">
                <a:latin typeface="+mn-ea"/>
                <a:ea typeface="+mn-ea"/>
              </a:rPr>
              <a:t>用户使用便捷</a:t>
            </a:r>
            <a:endParaRPr lang="zh-CN" altLang="en-US" sz="2200" b="1" spc="225" dirty="0">
              <a:latin typeface="+mn-ea"/>
              <a:ea typeface="+mn-ea"/>
            </a:endParaRPr>
          </a:p>
        </p:txBody>
      </p:sp>
      <p:sp>
        <p:nvSpPr>
          <p:cNvPr id="68" name="文本框 67"/>
          <p:cNvSpPr txBox="1"/>
          <p:nvPr>
            <p:custDataLst>
              <p:tags r:id="rId7"/>
            </p:custDataLst>
          </p:nvPr>
        </p:nvSpPr>
        <p:spPr>
          <a:xfrm>
            <a:off x="2066988" y="1666670"/>
            <a:ext cx="2725393" cy="622459"/>
          </a:xfrm>
          <a:prstGeom prst="rect">
            <a:avLst/>
          </a:prstGeom>
          <a:noFill/>
        </p:spPr>
        <p:txBody>
          <a:bodyPr wrap="square" lIns="67500" tIns="0" rIns="67500" bIns="351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000" spc="113" dirty="0">
                <a:latin typeface="+mn-ea"/>
                <a:ea typeface="+mn-ea"/>
              </a:rPr>
              <a:t>预先录入数据量少</a:t>
            </a:r>
          </a:p>
        </p:txBody>
      </p:sp>
      <p:sp>
        <p:nvSpPr>
          <p:cNvPr id="72" name="文本框 71"/>
          <p:cNvSpPr txBox="1"/>
          <p:nvPr>
            <p:custDataLst>
              <p:tags r:id="rId8"/>
            </p:custDataLst>
          </p:nvPr>
        </p:nvSpPr>
        <p:spPr>
          <a:xfrm>
            <a:off x="2112188" y="4023775"/>
            <a:ext cx="3669180" cy="593950"/>
          </a:xfrm>
          <a:prstGeom prst="rect">
            <a:avLst/>
          </a:prstGeom>
          <a:noFill/>
        </p:spPr>
        <p:txBody>
          <a:bodyPr wrap="square" lIns="67500" tIns="0" rIns="67500" bIns="351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sz="2000" spc="113" dirty="0">
                <a:latin typeface="+mn-ea"/>
                <a:ea typeface="+mn-ea"/>
              </a:rPr>
              <a:t>用户可在多种场景下使用</a:t>
            </a:r>
          </a:p>
        </p:txBody>
      </p:sp>
      <p:sp>
        <p:nvSpPr>
          <p:cNvPr id="28" name="文本框 27"/>
          <p:cNvSpPr txBox="1"/>
          <p:nvPr>
            <p:custDataLst>
              <p:tags r:id="rId9"/>
            </p:custDataLst>
          </p:nvPr>
        </p:nvSpPr>
        <p:spPr>
          <a:xfrm>
            <a:off x="1836602" y="2534963"/>
            <a:ext cx="2070001" cy="300990"/>
          </a:xfrm>
          <a:prstGeom prst="rect">
            <a:avLst/>
          </a:prstGeom>
          <a:noFill/>
        </p:spPr>
        <p:txBody>
          <a:bodyPr wrap="square" lIns="67500" tIns="35100" rIns="67500" bIns="0" anchor="b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200" b="1" spc="225" dirty="0">
                <a:latin typeface="+mn-ea"/>
                <a:ea typeface="+mn-ea"/>
              </a:rPr>
              <a:t>用户操作无感</a:t>
            </a:r>
          </a:p>
        </p:txBody>
      </p:sp>
      <p:sp>
        <p:nvSpPr>
          <p:cNvPr id="29" name="文本框 28"/>
          <p:cNvSpPr txBox="1"/>
          <p:nvPr>
            <p:custDataLst>
              <p:tags r:id="rId10"/>
            </p:custDataLst>
          </p:nvPr>
        </p:nvSpPr>
        <p:spPr>
          <a:xfrm>
            <a:off x="2238014" y="2845222"/>
            <a:ext cx="2725393" cy="622459"/>
          </a:xfrm>
          <a:prstGeom prst="rect">
            <a:avLst/>
          </a:prstGeom>
          <a:noFill/>
        </p:spPr>
        <p:txBody>
          <a:bodyPr wrap="square" lIns="67500" tIns="0" rIns="67500" bIns="351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000" spc="113" dirty="0">
                <a:latin typeface="+mn-ea"/>
                <a:ea typeface="+mn-ea"/>
              </a:rPr>
              <a:t>无需用户额外操作</a:t>
            </a:r>
          </a:p>
        </p:txBody>
      </p:sp>
      <p:sp>
        <p:nvSpPr>
          <p:cNvPr id="30" name="文本框 29"/>
          <p:cNvSpPr txBox="1"/>
          <p:nvPr>
            <p:custDataLst>
              <p:tags r:id="rId11"/>
            </p:custDataLst>
          </p:nvPr>
        </p:nvSpPr>
        <p:spPr>
          <a:xfrm>
            <a:off x="1773284" y="3532388"/>
            <a:ext cx="2688030" cy="388901"/>
          </a:xfrm>
          <a:prstGeom prst="rect">
            <a:avLst/>
          </a:prstGeom>
          <a:noFill/>
        </p:spPr>
        <p:txBody>
          <a:bodyPr wrap="square" lIns="67500" tIns="35100" rIns="67500" bIns="0" anchor="b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200" b="1" spc="225" dirty="0">
                <a:latin typeface="+mn-ea"/>
                <a:ea typeface="+mn-ea"/>
              </a:rPr>
              <a:t>多场景下稳定可靠</a:t>
            </a:r>
          </a:p>
        </p:txBody>
      </p:sp>
      <p:sp>
        <p:nvSpPr>
          <p:cNvPr id="32" name="文本框 31"/>
          <p:cNvSpPr txBox="1"/>
          <p:nvPr>
            <p:custDataLst>
              <p:tags r:id="rId12"/>
            </p:custDataLst>
          </p:nvPr>
        </p:nvSpPr>
        <p:spPr>
          <a:xfrm>
            <a:off x="1896115" y="4799114"/>
            <a:ext cx="2688030" cy="388901"/>
          </a:xfrm>
          <a:prstGeom prst="rect">
            <a:avLst/>
          </a:prstGeom>
          <a:noFill/>
        </p:spPr>
        <p:txBody>
          <a:bodyPr wrap="square" lIns="67500" tIns="35100" rIns="67500" bIns="0" anchor="b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200" b="1" spc="225" dirty="0">
                <a:latin typeface="+mn-ea"/>
                <a:ea typeface="+mn-ea"/>
              </a:rPr>
              <a:t>低资源开销</a:t>
            </a:r>
          </a:p>
        </p:txBody>
      </p:sp>
      <p:sp>
        <p:nvSpPr>
          <p:cNvPr id="34" name="文本框 33"/>
          <p:cNvSpPr txBox="1"/>
          <p:nvPr>
            <p:custDataLst>
              <p:tags r:id="rId13"/>
            </p:custDataLst>
          </p:nvPr>
        </p:nvSpPr>
        <p:spPr>
          <a:xfrm>
            <a:off x="2238014" y="5234194"/>
            <a:ext cx="2851219" cy="940216"/>
          </a:xfrm>
          <a:prstGeom prst="rect">
            <a:avLst/>
          </a:prstGeom>
          <a:noFill/>
        </p:spPr>
        <p:txBody>
          <a:bodyPr wrap="square" lIns="67500" tIns="0" rIns="67500" bIns="351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sz="2000" spc="113" dirty="0">
                <a:latin typeface="+mn-ea"/>
                <a:ea typeface="+mn-ea"/>
              </a:rPr>
              <a:t>传感器资源开销较小</a:t>
            </a:r>
            <a:endParaRPr lang="en-US" altLang="zh-CN" sz="2000" spc="113">
              <a:latin typeface="+mn-ea"/>
              <a:ea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2000" spc="113">
                <a:latin typeface="+mn-ea"/>
                <a:ea typeface="+mn-ea"/>
              </a:rPr>
              <a:t>识别</a:t>
            </a:r>
            <a:r>
              <a:rPr lang="zh-CN" altLang="en-US" sz="2000" spc="113" dirty="0">
                <a:latin typeface="+mn-ea"/>
                <a:ea typeface="+mn-ea"/>
              </a:rPr>
              <a:t>在服务器端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0256" y="143658"/>
            <a:ext cx="8653806" cy="648197"/>
            <a:chOff x="160256" y="143658"/>
            <a:chExt cx="8653806" cy="64819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/>
            <p:cNvSpPr txBox="1"/>
            <p:nvPr/>
          </p:nvSpPr>
          <p:spPr>
            <a:xfrm>
              <a:off x="556496" y="143658"/>
              <a:ext cx="783590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4.2 </a:t>
              </a:r>
              <a:r>
                <a:rPr lang="zh-CN" altLang="en-US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实用性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07060" y="537965"/>
            <a:ext cx="2667392" cy="5324584"/>
            <a:chOff x="2329" y="3171"/>
            <a:chExt cx="5304" cy="18632"/>
          </a:xfrm>
        </p:grpSpPr>
        <p:sp>
          <p:nvSpPr>
            <p:cNvPr id="6" name="文本框 5"/>
            <p:cNvSpPr txBox="1"/>
            <p:nvPr/>
          </p:nvSpPr>
          <p:spPr>
            <a:xfrm>
              <a:off x="2329" y="3171"/>
              <a:ext cx="5304" cy="18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en-US" altLang="zh-CN" sz="3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楷体" panose="02010600040101010101" charset="-122"/>
                  <a:ea typeface="华文楷体" panose="02010600040101010101" charset="-122"/>
                  <a:cs typeface="Georgia" panose="02040502050405020303" charset="0"/>
                </a:rPr>
                <a:t>5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70" y="9230"/>
              <a:ext cx="4100" cy="17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700" dirty="0">
                  <a:latin typeface="Lucida Handwriting" panose="03010101010101010101" charset="0"/>
                  <a:cs typeface="Lucida Handwriting" panose="03010101010101010101" charset="0"/>
                </a:rPr>
                <a:t>PART 5</a:t>
              </a: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3470211" y="1532005"/>
            <a:ext cx="1723549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/>
            <a:r>
              <a:rPr lang="zh-CN" altLang="en-US" sz="6000" dirty="0">
                <a:latin typeface="+mn-ea"/>
                <a:sym typeface="+mn-ea"/>
              </a:rPr>
              <a:t>总结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B5BF705-CA27-4A2C-BA5E-C54782915705}"/>
              </a:ext>
            </a:extLst>
          </p:cNvPr>
          <p:cNvSpPr txBox="1"/>
          <p:nvPr/>
        </p:nvSpPr>
        <p:spPr>
          <a:xfrm>
            <a:off x="4139205" y="3048301"/>
            <a:ext cx="4296697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5.1 </a:t>
            </a:r>
            <a:r>
              <a:rPr lang="zh-CN" altLang="en-US" sz="2800" dirty="0"/>
              <a:t>回顾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5.2 </a:t>
            </a:r>
            <a:r>
              <a:rPr lang="zh-CN" altLang="en-US" sz="2800" dirty="0"/>
              <a:t>展望</a:t>
            </a:r>
            <a:endParaRPr lang="en-US" altLang="zh-CN" sz="2800" dirty="0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60256" y="143658"/>
            <a:ext cx="8653806" cy="648197"/>
            <a:chOff x="160256" y="143658"/>
            <a:chExt cx="8653806" cy="64819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556496" y="143658"/>
              <a:ext cx="783590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5.1 </a:t>
              </a:r>
              <a:r>
                <a:rPr lang="zh-CN" altLang="en-US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回顾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9FD8741-2FA3-49CC-95FD-C09DE86E090C}"/>
              </a:ext>
            </a:extLst>
          </p:cNvPr>
          <p:cNvSpPr/>
          <p:nvPr/>
        </p:nvSpPr>
        <p:spPr>
          <a:xfrm>
            <a:off x="423488" y="856488"/>
            <a:ext cx="83617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本系统通过预先采集用户输入密码时传感器所收集到的数据流，为每个用户训练一个用户身份认证模型，当用户进行认证操作时，会用模型对认证时采集到的数据流进行判决，给出用户是否是真正用户的判决结果。系统支持按键密码和九宫格密码，用户使用便捷，用户操作无感，与平常输入密码并无差异，用户资源开销低，多场景下稳定可靠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67F0DD8-BEEF-4C02-909E-C2FBA4DA8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33" y="3147633"/>
            <a:ext cx="8256851" cy="356670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/>
        </p:nvSpPr>
        <p:spPr>
          <a:xfrm>
            <a:off x="2192592" y="1664819"/>
            <a:ext cx="4522837" cy="797040"/>
          </a:xfrm>
          <a:custGeom>
            <a:avLst/>
            <a:gdLst>
              <a:gd name="connsiteX0" fmla="*/ 0 w 4267200"/>
              <a:gd name="connsiteY0" fmla="*/ 132843 h 797040"/>
              <a:gd name="connsiteX1" fmla="*/ 132843 w 4267200"/>
              <a:gd name="connsiteY1" fmla="*/ 0 h 797040"/>
              <a:gd name="connsiteX2" fmla="*/ 4134357 w 4267200"/>
              <a:gd name="connsiteY2" fmla="*/ 0 h 797040"/>
              <a:gd name="connsiteX3" fmla="*/ 4267200 w 4267200"/>
              <a:gd name="connsiteY3" fmla="*/ 132843 h 797040"/>
              <a:gd name="connsiteX4" fmla="*/ 4267200 w 4267200"/>
              <a:gd name="connsiteY4" fmla="*/ 664197 h 797040"/>
              <a:gd name="connsiteX5" fmla="*/ 4134357 w 4267200"/>
              <a:gd name="connsiteY5" fmla="*/ 797040 h 797040"/>
              <a:gd name="connsiteX6" fmla="*/ 132843 w 4267200"/>
              <a:gd name="connsiteY6" fmla="*/ 797040 h 797040"/>
              <a:gd name="connsiteX7" fmla="*/ 0 w 4267200"/>
              <a:gd name="connsiteY7" fmla="*/ 664197 h 797040"/>
              <a:gd name="connsiteX8" fmla="*/ 0 w 4267200"/>
              <a:gd name="connsiteY8" fmla="*/ 132843 h 79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97040">
                <a:moveTo>
                  <a:pt x="0" y="132843"/>
                </a:moveTo>
                <a:cubicBezTo>
                  <a:pt x="0" y="59476"/>
                  <a:pt x="59476" y="0"/>
                  <a:pt x="132843" y="0"/>
                </a:cubicBezTo>
                <a:lnTo>
                  <a:pt x="4134357" y="0"/>
                </a:lnTo>
                <a:cubicBezTo>
                  <a:pt x="4207724" y="0"/>
                  <a:pt x="4267200" y="59476"/>
                  <a:pt x="4267200" y="132843"/>
                </a:cubicBezTo>
                <a:lnTo>
                  <a:pt x="4267200" y="664197"/>
                </a:lnTo>
                <a:cubicBezTo>
                  <a:pt x="4267200" y="737564"/>
                  <a:pt x="4207724" y="797040"/>
                  <a:pt x="4134357" y="797040"/>
                </a:cubicBezTo>
                <a:lnTo>
                  <a:pt x="132843" y="797040"/>
                </a:lnTo>
                <a:cubicBezTo>
                  <a:pt x="59476" y="797040"/>
                  <a:pt x="0" y="737564"/>
                  <a:pt x="0" y="664197"/>
                </a:cubicBezTo>
                <a:lnTo>
                  <a:pt x="0" y="13284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0198" tIns="38908" rIns="200198" bIns="38908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700" dirty="0"/>
              <a:t>进一步优化提升</a:t>
            </a:r>
            <a:r>
              <a:rPr lang="zh-CN" altLang="en-US" sz="2700" kern="1200" dirty="0"/>
              <a:t>用户体验</a:t>
            </a:r>
          </a:p>
        </p:txBody>
      </p:sp>
      <p:sp>
        <p:nvSpPr>
          <p:cNvPr id="17" name="任意多边形: 形状 16"/>
          <p:cNvSpPr/>
          <p:nvPr/>
        </p:nvSpPr>
        <p:spPr>
          <a:xfrm>
            <a:off x="2192593" y="2889539"/>
            <a:ext cx="4522838" cy="797040"/>
          </a:xfrm>
          <a:custGeom>
            <a:avLst/>
            <a:gdLst>
              <a:gd name="connsiteX0" fmla="*/ 0 w 4267200"/>
              <a:gd name="connsiteY0" fmla="*/ 132843 h 797040"/>
              <a:gd name="connsiteX1" fmla="*/ 132843 w 4267200"/>
              <a:gd name="connsiteY1" fmla="*/ 0 h 797040"/>
              <a:gd name="connsiteX2" fmla="*/ 4134357 w 4267200"/>
              <a:gd name="connsiteY2" fmla="*/ 0 h 797040"/>
              <a:gd name="connsiteX3" fmla="*/ 4267200 w 4267200"/>
              <a:gd name="connsiteY3" fmla="*/ 132843 h 797040"/>
              <a:gd name="connsiteX4" fmla="*/ 4267200 w 4267200"/>
              <a:gd name="connsiteY4" fmla="*/ 664197 h 797040"/>
              <a:gd name="connsiteX5" fmla="*/ 4134357 w 4267200"/>
              <a:gd name="connsiteY5" fmla="*/ 797040 h 797040"/>
              <a:gd name="connsiteX6" fmla="*/ 132843 w 4267200"/>
              <a:gd name="connsiteY6" fmla="*/ 797040 h 797040"/>
              <a:gd name="connsiteX7" fmla="*/ 0 w 4267200"/>
              <a:gd name="connsiteY7" fmla="*/ 664197 h 797040"/>
              <a:gd name="connsiteX8" fmla="*/ 0 w 4267200"/>
              <a:gd name="connsiteY8" fmla="*/ 132843 h 79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97040">
                <a:moveTo>
                  <a:pt x="0" y="132843"/>
                </a:moveTo>
                <a:cubicBezTo>
                  <a:pt x="0" y="59476"/>
                  <a:pt x="59476" y="0"/>
                  <a:pt x="132843" y="0"/>
                </a:cubicBezTo>
                <a:lnTo>
                  <a:pt x="4134357" y="0"/>
                </a:lnTo>
                <a:cubicBezTo>
                  <a:pt x="4207724" y="0"/>
                  <a:pt x="4267200" y="59476"/>
                  <a:pt x="4267200" y="132843"/>
                </a:cubicBezTo>
                <a:lnTo>
                  <a:pt x="4267200" y="664197"/>
                </a:lnTo>
                <a:cubicBezTo>
                  <a:pt x="4267200" y="737564"/>
                  <a:pt x="4207724" y="797040"/>
                  <a:pt x="4134357" y="797040"/>
                </a:cubicBezTo>
                <a:lnTo>
                  <a:pt x="132843" y="797040"/>
                </a:lnTo>
                <a:cubicBezTo>
                  <a:pt x="59476" y="797040"/>
                  <a:pt x="0" y="737564"/>
                  <a:pt x="0" y="664197"/>
                </a:cubicBezTo>
                <a:lnTo>
                  <a:pt x="0" y="13284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0198" tIns="38908" rIns="200198" bIns="38908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700" kern="1200" dirty="0"/>
              <a:t>提供接口供其它应用调用</a:t>
            </a:r>
          </a:p>
        </p:txBody>
      </p:sp>
      <p:sp>
        <p:nvSpPr>
          <p:cNvPr id="20" name="任意多边形: 形状 19"/>
          <p:cNvSpPr/>
          <p:nvPr/>
        </p:nvSpPr>
        <p:spPr>
          <a:xfrm>
            <a:off x="2192592" y="4114260"/>
            <a:ext cx="4522839" cy="797027"/>
          </a:xfrm>
          <a:custGeom>
            <a:avLst/>
            <a:gdLst>
              <a:gd name="connsiteX0" fmla="*/ 0 w 4267200"/>
              <a:gd name="connsiteY0" fmla="*/ 132843 h 797040"/>
              <a:gd name="connsiteX1" fmla="*/ 132843 w 4267200"/>
              <a:gd name="connsiteY1" fmla="*/ 0 h 797040"/>
              <a:gd name="connsiteX2" fmla="*/ 4134357 w 4267200"/>
              <a:gd name="connsiteY2" fmla="*/ 0 h 797040"/>
              <a:gd name="connsiteX3" fmla="*/ 4267200 w 4267200"/>
              <a:gd name="connsiteY3" fmla="*/ 132843 h 797040"/>
              <a:gd name="connsiteX4" fmla="*/ 4267200 w 4267200"/>
              <a:gd name="connsiteY4" fmla="*/ 664197 h 797040"/>
              <a:gd name="connsiteX5" fmla="*/ 4134357 w 4267200"/>
              <a:gd name="connsiteY5" fmla="*/ 797040 h 797040"/>
              <a:gd name="connsiteX6" fmla="*/ 132843 w 4267200"/>
              <a:gd name="connsiteY6" fmla="*/ 797040 h 797040"/>
              <a:gd name="connsiteX7" fmla="*/ 0 w 4267200"/>
              <a:gd name="connsiteY7" fmla="*/ 664197 h 797040"/>
              <a:gd name="connsiteX8" fmla="*/ 0 w 4267200"/>
              <a:gd name="connsiteY8" fmla="*/ 132843 h 79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97040">
                <a:moveTo>
                  <a:pt x="0" y="132843"/>
                </a:moveTo>
                <a:cubicBezTo>
                  <a:pt x="0" y="59476"/>
                  <a:pt x="59476" y="0"/>
                  <a:pt x="132843" y="0"/>
                </a:cubicBezTo>
                <a:lnTo>
                  <a:pt x="4134357" y="0"/>
                </a:lnTo>
                <a:cubicBezTo>
                  <a:pt x="4207724" y="0"/>
                  <a:pt x="4267200" y="59476"/>
                  <a:pt x="4267200" y="132843"/>
                </a:cubicBezTo>
                <a:lnTo>
                  <a:pt x="4267200" y="664197"/>
                </a:lnTo>
                <a:cubicBezTo>
                  <a:pt x="4267200" y="737564"/>
                  <a:pt x="4207724" y="797040"/>
                  <a:pt x="4134357" y="797040"/>
                </a:cubicBezTo>
                <a:lnTo>
                  <a:pt x="132843" y="797040"/>
                </a:lnTo>
                <a:cubicBezTo>
                  <a:pt x="59476" y="797040"/>
                  <a:pt x="0" y="737564"/>
                  <a:pt x="0" y="664197"/>
                </a:cubicBezTo>
                <a:lnTo>
                  <a:pt x="0" y="13284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0198" tIns="38908" rIns="200198" bIns="38908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700" kern="1200" dirty="0"/>
              <a:t>探索更多创新实用验证模式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0256" y="143658"/>
            <a:ext cx="8653806" cy="648197"/>
            <a:chOff x="160256" y="143658"/>
            <a:chExt cx="8653806" cy="648197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556496" y="143658"/>
              <a:ext cx="783590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5.2 </a:t>
              </a:r>
              <a:r>
                <a:rPr lang="zh-CN" altLang="en-US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展望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5284947" y="4112102"/>
            <a:ext cx="755809" cy="75580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5296377" y="2839562"/>
            <a:ext cx="755809" cy="755809"/>
          </a:xfrm>
          <a:prstGeom prst="ellipse">
            <a:avLst/>
          </a:prstGeom>
          <a:solidFill>
            <a:srgbClr val="69A35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ym typeface="Arial" panose="020B0604020202020204" pitchFamily="34" charset="0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5515928" y="3012440"/>
            <a:ext cx="316706" cy="410528"/>
          </a:xfrm>
          <a:custGeom>
            <a:avLst/>
            <a:gdLst>
              <a:gd name="connsiteX0" fmla="*/ 119442 w 2112807"/>
              <a:gd name="connsiteY0" fmla="*/ 0 h 3733939"/>
              <a:gd name="connsiteX1" fmla="*/ 238884 w 2112807"/>
              <a:gd name="connsiteY1" fmla="*/ 119442 h 3733939"/>
              <a:gd name="connsiteX2" fmla="*/ 165934 w 2112807"/>
              <a:gd name="connsiteY2" fmla="*/ 229498 h 3733939"/>
              <a:gd name="connsiteX3" fmla="*/ 142301 w 2112807"/>
              <a:gd name="connsiteY3" fmla="*/ 234269 h 3733939"/>
              <a:gd name="connsiteX4" fmla="*/ 142301 w 2112807"/>
              <a:gd name="connsiteY4" fmla="*/ 412408 h 3733939"/>
              <a:gd name="connsiteX5" fmla="*/ 159590 w 2112807"/>
              <a:gd name="connsiteY5" fmla="*/ 392780 h 3733939"/>
              <a:gd name="connsiteX6" fmla="*/ 2112807 w 2112807"/>
              <a:gd name="connsiteY6" fmla="*/ 464309 h 3733939"/>
              <a:gd name="connsiteX7" fmla="*/ 2112807 w 2112807"/>
              <a:gd name="connsiteY7" fmla="*/ 1976477 h 3733939"/>
              <a:gd name="connsiteX8" fmla="*/ 159590 w 2112807"/>
              <a:gd name="connsiteY8" fmla="*/ 1904948 h 3733939"/>
              <a:gd name="connsiteX9" fmla="*/ 142301 w 2112807"/>
              <a:gd name="connsiteY9" fmla="*/ 1924576 h 3733939"/>
              <a:gd name="connsiteX10" fmla="*/ 142301 w 2112807"/>
              <a:gd name="connsiteY10" fmla="*/ 3733939 h 3733939"/>
              <a:gd name="connsiteX11" fmla="*/ 96582 w 2112807"/>
              <a:gd name="connsiteY11" fmla="*/ 3733939 h 3733939"/>
              <a:gd name="connsiteX12" fmla="*/ 96582 w 2112807"/>
              <a:gd name="connsiteY12" fmla="*/ 234269 h 3733939"/>
              <a:gd name="connsiteX13" fmla="*/ 72950 w 2112807"/>
              <a:gd name="connsiteY13" fmla="*/ 229498 h 3733939"/>
              <a:gd name="connsiteX14" fmla="*/ 0 w 2112807"/>
              <a:gd name="connsiteY14" fmla="*/ 119442 h 3733939"/>
              <a:gd name="connsiteX15" fmla="*/ 119442 w 2112807"/>
              <a:gd name="connsiteY15" fmla="*/ 0 h 373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12807" h="3733939">
                <a:moveTo>
                  <a:pt x="119442" y="0"/>
                </a:moveTo>
                <a:cubicBezTo>
                  <a:pt x="185408" y="0"/>
                  <a:pt x="238884" y="53476"/>
                  <a:pt x="238884" y="119442"/>
                </a:cubicBezTo>
                <a:cubicBezTo>
                  <a:pt x="238884" y="168916"/>
                  <a:pt x="208804" y="211365"/>
                  <a:pt x="165934" y="229498"/>
                </a:cubicBezTo>
                <a:lnTo>
                  <a:pt x="142301" y="234269"/>
                </a:lnTo>
                <a:lnTo>
                  <a:pt x="142301" y="412408"/>
                </a:lnTo>
                <a:lnTo>
                  <a:pt x="159590" y="392780"/>
                </a:lnTo>
                <a:cubicBezTo>
                  <a:pt x="810663" y="-273233"/>
                  <a:pt x="1461735" y="1278149"/>
                  <a:pt x="2112807" y="464309"/>
                </a:cubicBezTo>
                <a:lnTo>
                  <a:pt x="2112807" y="1976477"/>
                </a:lnTo>
                <a:cubicBezTo>
                  <a:pt x="1461735" y="2790317"/>
                  <a:pt x="810663" y="1238935"/>
                  <a:pt x="159590" y="1904948"/>
                </a:cubicBezTo>
                <a:lnTo>
                  <a:pt x="142301" y="1924576"/>
                </a:lnTo>
                <a:lnTo>
                  <a:pt x="142301" y="3733939"/>
                </a:lnTo>
                <a:lnTo>
                  <a:pt x="96582" y="3733939"/>
                </a:lnTo>
                <a:lnTo>
                  <a:pt x="96582" y="234269"/>
                </a:lnTo>
                <a:lnTo>
                  <a:pt x="72950" y="229498"/>
                </a:lnTo>
                <a:cubicBezTo>
                  <a:pt x="30080" y="211365"/>
                  <a:pt x="0" y="168916"/>
                  <a:pt x="0" y="119442"/>
                </a:cubicBezTo>
                <a:cubicBezTo>
                  <a:pt x="0" y="53476"/>
                  <a:pt x="53476" y="0"/>
                  <a:pt x="119442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bIns="513000"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35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>
            <p:custDataLst>
              <p:tags r:id="rId5"/>
            </p:custDataLst>
          </p:nvPr>
        </p:nvSpPr>
        <p:spPr>
          <a:xfrm>
            <a:off x="3207068" y="3480118"/>
            <a:ext cx="755809" cy="755809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>
              <a:sym typeface="Arial" panose="020B0604020202020204" pitchFamily="34" charset="0"/>
            </a:endParaRPr>
          </a:p>
        </p:txBody>
      </p:sp>
      <p:sp>
        <p:nvSpPr>
          <p:cNvPr id="4" name="KSO_Shape"/>
          <p:cNvSpPr/>
          <p:nvPr>
            <p:custDataLst>
              <p:tags r:id="rId6"/>
            </p:custDataLst>
          </p:nvPr>
        </p:nvSpPr>
        <p:spPr bwMode="auto">
          <a:xfrm rot="1800000">
            <a:off x="3447574" y="3606324"/>
            <a:ext cx="275273" cy="451485"/>
          </a:xfrm>
          <a:custGeom>
            <a:avLst/>
            <a:gdLst>
              <a:gd name="T0" fmla="*/ 1029029 w 3535"/>
              <a:gd name="T1" fmla="*/ 1156466 h 5800"/>
              <a:gd name="T2" fmla="*/ 818493 w 3535"/>
              <a:gd name="T3" fmla="*/ 1179458 h 5800"/>
              <a:gd name="T4" fmla="*/ 848054 w 3535"/>
              <a:gd name="T5" fmla="*/ 1077639 h 5800"/>
              <a:gd name="T6" fmla="*/ 875315 w 3535"/>
              <a:gd name="T7" fmla="*/ 972864 h 5800"/>
              <a:gd name="T8" fmla="*/ 898635 w 3535"/>
              <a:gd name="T9" fmla="*/ 868417 h 5800"/>
              <a:gd name="T10" fmla="*/ 916371 w 3535"/>
              <a:gd name="T11" fmla="*/ 767255 h 5800"/>
              <a:gd name="T12" fmla="*/ 926553 w 3535"/>
              <a:gd name="T13" fmla="*/ 672662 h 5800"/>
              <a:gd name="T14" fmla="*/ 927538 w 3535"/>
              <a:gd name="T15" fmla="*/ 635876 h 5800"/>
              <a:gd name="T16" fmla="*/ 926553 w 3535"/>
              <a:gd name="T17" fmla="*/ 582996 h 5800"/>
              <a:gd name="T18" fmla="*/ 921955 w 3535"/>
              <a:gd name="T19" fmla="*/ 531429 h 5800"/>
              <a:gd name="T20" fmla="*/ 914072 w 3535"/>
              <a:gd name="T21" fmla="*/ 481505 h 5800"/>
              <a:gd name="T22" fmla="*/ 903233 w 3535"/>
              <a:gd name="T23" fmla="*/ 433223 h 5800"/>
              <a:gd name="T24" fmla="*/ 889438 w 3535"/>
              <a:gd name="T25" fmla="*/ 387241 h 5800"/>
              <a:gd name="T26" fmla="*/ 873673 w 3535"/>
              <a:gd name="T27" fmla="*/ 342900 h 5800"/>
              <a:gd name="T28" fmla="*/ 855936 w 3535"/>
              <a:gd name="T29" fmla="*/ 301187 h 5800"/>
              <a:gd name="T30" fmla="*/ 836230 w 3535"/>
              <a:gd name="T31" fmla="*/ 261773 h 5800"/>
              <a:gd name="T32" fmla="*/ 808640 w 3535"/>
              <a:gd name="T33" fmla="*/ 212178 h 5800"/>
              <a:gd name="T34" fmla="*/ 763314 w 3535"/>
              <a:gd name="T35" fmla="*/ 146816 h 5800"/>
              <a:gd name="T36" fmla="*/ 717660 w 3535"/>
              <a:gd name="T37" fmla="*/ 92622 h 5800"/>
              <a:gd name="T38" fmla="*/ 673319 w 3535"/>
              <a:gd name="T39" fmla="*/ 50253 h 5800"/>
              <a:gd name="T40" fmla="*/ 632592 w 3535"/>
              <a:gd name="T41" fmla="*/ 20035 h 5800"/>
              <a:gd name="T42" fmla="*/ 608943 w 3535"/>
              <a:gd name="T43" fmla="*/ 7226 h 5800"/>
              <a:gd name="T44" fmla="*/ 593835 w 3535"/>
              <a:gd name="T45" fmla="*/ 1971 h 5800"/>
              <a:gd name="T46" fmla="*/ 580697 w 3535"/>
              <a:gd name="T47" fmla="*/ 0 h 5800"/>
              <a:gd name="T48" fmla="*/ 572486 w 3535"/>
              <a:gd name="T49" fmla="*/ 657 h 5800"/>
              <a:gd name="T50" fmla="*/ 558034 w 3535"/>
              <a:gd name="T51" fmla="*/ 5255 h 5800"/>
              <a:gd name="T52" fmla="*/ 541283 w 3535"/>
              <a:gd name="T53" fmla="*/ 12809 h 5800"/>
              <a:gd name="T54" fmla="*/ 502526 w 3535"/>
              <a:gd name="T55" fmla="*/ 38428 h 5800"/>
              <a:gd name="T56" fmla="*/ 459171 w 3535"/>
              <a:gd name="T57" fmla="*/ 77185 h 5800"/>
              <a:gd name="T58" fmla="*/ 413517 w 3535"/>
              <a:gd name="T59" fmla="*/ 127438 h 5800"/>
              <a:gd name="T60" fmla="*/ 368191 w 3535"/>
              <a:gd name="T61" fmla="*/ 189515 h 5800"/>
              <a:gd name="T62" fmla="*/ 332390 w 3535"/>
              <a:gd name="T63" fmla="*/ 248635 h 5800"/>
              <a:gd name="T64" fmla="*/ 312026 w 3535"/>
              <a:gd name="T65" fmla="*/ 287721 h 5800"/>
              <a:gd name="T66" fmla="*/ 293633 w 3535"/>
              <a:gd name="T67" fmla="*/ 328777 h 5800"/>
              <a:gd name="T68" fmla="*/ 277210 w 3535"/>
              <a:gd name="T69" fmla="*/ 371803 h 5800"/>
              <a:gd name="T70" fmla="*/ 263087 w 3535"/>
              <a:gd name="T71" fmla="*/ 417458 h 5800"/>
              <a:gd name="T72" fmla="*/ 250935 w 3535"/>
              <a:gd name="T73" fmla="*/ 465083 h 5800"/>
              <a:gd name="T74" fmla="*/ 242066 w 3535"/>
              <a:gd name="T75" fmla="*/ 514350 h 5800"/>
              <a:gd name="T76" fmla="*/ 236483 w 3535"/>
              <a:gd name="T77" fmla="*/ 565588 h 5800"/>
              <a:gd name="T78" fmla="*/ 233855 w 3535"/>
              <a:gd name="T79" fmla="*/ 618468 h 5800"/>
              <a:gd name="T80" fmla="*/ 235169 w 3535"/>
              <a:gd name="T81" fmla="*/ 672662 h 5800"/>
              <a:gd name="T82" fmla="*/ 241410 w 3535"/>
              <a:gd name="T83" fmla="*/ 734739 h 5800"/>
              <a:gd name="T84" fmla="*/ 256190 w 3535"/>
              <a:gd name="T85" fmla="*/ 834259 h 5800"/>
              <a:gd name="T86" fmla="*/ 277867 w 3535"/>
              <a:gd name="T87" fmla="*/ 938048 h 5800"/>
              <a:gd name="T88" fmla="*/ 304143 w 3535"/>
              <a:gd name="T89" fmla="*/ 1043152 h 5800"/>
              <a:gd name="T90" fmla="*/ 333047 w 3535"/>
              <a:gd name="T91" fmla="*/ 1146284 h 5800"/>
              <a:gd name="T92" fmla="*/ 132693 w 3535"/>
              <a:gd name="T93" fmla="*/ 1156466 h 5800"/>
              <a:gd name="T94" fmla="*/ 580697 w 3535"/>
              <a:gd name="T95" fmla="*/ 1905000 h 58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535" h="5800">
                <a:moveTo>
                  <a:pt x="2174" y="4724"/>
                </a:moveTo>
                <a:lnTo>
                  <a:pt x="3535" y="5397"/>
                </a:lnTo>
                <a:lnTo>
                  <a:pt x="3133" y="3521"/>
                </a:lnTo>
                <a:lnTo>
                  <a:pt x="2462" y="3691"/>
                </a:lnTo>
                <a:lnTo>
                  <a:pt x="2492" y="3591"/>
                </a:lnTo>
                <a:lnTo>
                  <a:pt x="2523" y="3490"/>
                </a:lnTo>
                <a:lnTo>
                  <a:pt x="2552" y="3385"/>
                </a:lnTo>
                <a:lnTo>
                  <a:pt x="2582" y="3281"/>
                </a:lnTo>
                <a:lnTo>
                  <a:pt x="2611" y="3176"/>
                </a:lnTo>
                <a:lnTo>
                  <a:pt x="2638" y="3069"/>
                </a:lnTo>
                <a:lnTo>
                  <a:pt x="2665" y="2962"/>
                </a:lnTo>
                <a:lnTo>
                  <a:pt x="2691" y="2856"/>
                </a:lnTo>
                <a:lnTo>
                  <a:pt x="2714" y="2749"/>
                </a:lnTo>
                <a:lnTo>
                  <a:pt x="2736" y="2644"/>
                </a:lnTo>
                <a:lnTo>
                  <a:pt x="2757" y="2540"/>
                </a:lnTo>
                <a:lnTo>
                  <a:pt x="2774" y="2437"/>
                </a:lnTo>
                <a:lnTo>
                  <a:pt x="2790" y="2336"/>
                </a:lnTo>
                <a:lnTo>
                  <a:pt x="2802" y="2237"/>
                </a:lnTo>
                <a:lnTo>
                  <a:pt x="2813" y="2141"/>
                </a:lnTo>
                <a:lnTo>
                  <a:pt x="2821" y="2048"/>
                </a:lnTo>
                <a:lnTo>
                  <a:pt x="2823" y="1992"/>
                </a:lnTo>
                <a:lnTo>
                  <a:pt x="2824" y="1936"/>
                </a:lnTo>
                <a:lnTo>
                  <a:pt x="2824" y="1883"/>
                </a:lnTo>
                <a:lnTo>
                  <a:pt x="2823" y="1829"/>
                </a:lnTo>
                <a:lnTo>
                  <a:pt x="2821" y="1775"/>
                </a:lnTo>
                <a:lnTo>
                  <a:pt x="2817" y="1722"/>
                </a:lnTo>
                <a:lnTo>
                  <a:pt x="2813" y="1669"/>
                </a:lnTo>
                <a:lnTo>
                  <a:pt x="2807" y="1618"/>
                </a:lnTo>
                <a:lnTo>
                  <a:pt x="2800" y="1566"/>
                </a:lnTo>
                <a:lnTo>
                  <a:pt x="2791" y="1515"/>
                </a:lnTo>
                <a:lnTo>
                  <a:pt x="2783" y="1466"/>
                </a:lnTo>
                <a:lnTo>
                  <a:pt x="2773" y="1416"/>
                </a:lnTo>
                <a:lnTo>
                  <a:pt x="2762" y="1367"/>
                </a:lnTo>
                <a:lnTo>
                  <a:pt x="2750" y="1319"/>
                </a:lnTo>
                <a:lnTo>
                  <a:pt x="2736" y="1271"/>
                </a:lnTo>
                <a:lnTo>
                  <a:pt x="2723" y="1224"/>
                </a:lnTo>
                <a:lnTo>
                  <a:pt x="2708" y="1179"/>
                </a:lnTo>
                <a:lnTo>
                  <a:pt x="2693" y="1132"/>
                </a:lnTo>
                <a:lnTo>
                  <a:pt x="2677" y="1088"/>
                </a:lnTo>
                <a:lnTo>
                  <a:pt x="2660" y="1044"/>
                </a:lnTo>
                <a:lnTo>
                  <a:pt x="2643" y="1001"/>
                </a:lnTo>
                <a:lnTo>
                  <a:pt x="2625" y="958"/>
                </a:lnTo>
                <a:lnTo>
                  <a:pt x="2606" y="917"/>
                </a:lnTo>
                <a:lnTo>
                  <a:pt x="2587" y="876"/>
                </a:lnTo>
                <a:lnTo>
                  <a:pt x="2567" y="836"/>
                </a:lnTo>
                <a:lnTo>
                  <a:pt x="2546" y="797"/>
                </a:lnTo>
                <a:lnTo>
                  <a:pt x="2525" y="757"/>
                </a:lnTo>
                <a:lnTo>
                  <a:pt x="2505" y="719"/>
                </a:lnTo>
                <a:lnTo>
                  <a:pt x="2462" y="646"/>
                </a:lnTo>
                <a:lnTo>
                  <a:pt x="2416" y="577"/>
                </a:lnTo>
                <a:lnTo>
                  <a:pt x="2371" y="511"/>
                </a:lnTo>
                <a:lnTo>
                  <a:pt x="2324" y="447"/>
                </a:lnTo>
                <a:lnTo>
                  <a:pt x="2278" y="388"/>
                </a:lnTo>
                <a:lnTo>
                  <a:pt x="2231" y="333"/>
                </a:lnTo>
                <a:lnTo>
                  <a:pt x="2185" y="282"/>
                </a:lnTo>
                <a:lnTo>
                  <a:pt x="2139" y="235"/>
                </a:lnTo>
                <a:lnTo>
                  <a:pt x="2094" y="191"/>
                </a:lnTo>
                <a:lnTo>
                  <a:pt x="2050" y="153"/>
                </a:lnTo>
                <a:lnTo>
                  <a:pt x="2007" y="117"/>
                </a:lnTo>
                <a:lnTo>
                  <a:pt x="1965" y="87"/>
                </a:lnTo>
                <a:lnTo>
                  <a:pt x="1926" y="61"/>
                </a:lnTo>
                <a:lnTo>
                  <a:pt x="1889" y="39"/>
                </a:lnTo>
                <a:lnTo>
                  <a:pt x="1871" y="30"/>
                </a:lnTo>
                <a:lnTo>
                  <a:pt x="1854" y="22"/>
                </a:lnTo>
                <a:lnTo>
                  <a:pt x="1838" y="16"/>
                </a:lnTo>
                <a:lnTo>
                  <a:pt x="1823" y="10"/>
                </a:lnTo>
                <a:lnTo>
                  <a:pt x="1808" y="6"/>
                </a:lnTo>
                <a:lnTo>
                  <a:pt x="1794" y="2"/>
                </a:lnTo>
                <a:lnTo>
                  <a:pt x="1780" y="1"/>
                </a:lnTo>
                <a:lnTo>
                  <a:pt x="1768" y="0"/>
                </a:lnTo>
                <a:lnTo>
                  <a:pt x="1757" y="1"/>
                </a:lnTo>
                <a:lnTo>
                  <a:pt x="1743" y="2"/>
                </a:lnTo>
                <a:lnTo>
                  <a:pt x="1729" y="6"/>
                </a:lnTo>
                <a:lnTo>
                  <a:pt x="1714" y="10"/>
                </a:lnTo>
                <a:lnTo>
                  <a:pt x="1699" y="16"/>
                </a:lnTo>
                <a:lnTo>
                  <a:pt x="1682" y="22"/>
                </a:lnTo>
                <a:lnTo>
                  <a:pt x="1666" y="30"/>
                </a:lnTo>
                <a:lnTo>
                  <a:pt x="1648" y="39"/>
                </a:lnTo>
                <a:lnTo>
                  <a:pt x="1611" y="61"/>
                </a:lnTo>
                <a:lnTo>
                  <a:pt x="1572" y="87"/>
                </a:lnTo>
                <a:lnTo>
                  <a:pt x="1530" y="117"/>
                </a:lnTo>
                <a:lnTo>
                  <a:pt x="1487" y="153"/>
                </a:lnTo>
                <a:lnTo>
                  <a:pt x="1443" y="191"/>
                </a:lnTo>
                <a:lnTo>
                  <a:pt x="1398" y="235"/>
                </a:lnTo>
                <a:lnTo>
                  <a:pt x="1352" y="282"/>
                </a:lnTo>
                <a:lnTo>
                  <a:pt x="1306" y="333"/>
                </a:lnTo>
                <a:lnTo>
                  <a:pt x="1259" y="388"/>
                </a:lnTo>
                <a:lnTo>
                  <a:pt x="1213" y="447"/>
                </a:lnTo>
                <a:lnTo>
                  <a:pt x="1166" y="511"/>
                </a:lnTo>
                <a:lnTo>
                  <a:pt x="1121" y="577"/>
                </a:lnTo>
                <a:lnTo>
                  <a:pt x="1075" y="646"/>
                </a:lnTo>
                <a:lnTo>
                  <a:pt x="1032" y="719"/>
                </a:lnTo>
                <a:lnTo>
                  <a:pt x="1012" y="757"/>
                </a:lnTo>
                <a:lnTo>
                  <a:pt x="991" y="797"/>
                </a:lnTo>
                <a:lnTo>
                  <a:pt x="970" y="836"/>
                </a:lnTo>
                <a:lnTo>
                  <a:pt x="950" y="876"/>
                </a:lnTo>
                <a:lnTo>
                  <a:pt x="931" y="917"/>
                </a:lnTo>
                <a:lnTo>
                  <a:pt x="912" y="958"/>
                </a:lnTo>
                <a:lnTo>
                  <a:pt x="894" y="1001"/>
                </a:lnTo>
                <a:lnTo>
                  <a:pt x="877" y="1044"/>
                </a:lnTo>
                <a:lnTo>
                  <a:pt x="860" y="1088"/>
                </a:lnTo>
                <a:lnTo>
                  <a:pt x="844" y="1132"/>
                </a:lnTo>
                <a:lnTo>
                  <a:pt x="829" y="1179"/>
                </a:lnTo>
                <a:lnTo>
                  <a:pt x="814" y="1224"/>
                </a:lnTo>
                <a:lnTo>
                  <a:pt x="801" y="1271"/>
                </a:lnTo>
                <a:lnTo>
                  <a:pt x="787" y="1319"/>
                </a:lnTo>
                <a:lnTo>
                  <a:pt x="775" y="1367"/>
                </a:lnTo>
                <a:lnTo>
                  <a:pt x="764" y="1416"/>
                </a:lnTo>
                <a:lnTo>
                  <a:pt x="754" y="1466"/>
                </a:lnTo>
                <a:lnTo>
                  <a:pt x="746" y="1515"/>
                </a:lnTo>
                <a:lnTo>
                  <a:pt x="737" y="1566"/>
                </a:lnTo>
                <a:lnTo>
                  <a:pt x="730" y="1618"/>
                </a:lnTo>
                <a:lnTo>
                  <a:pt x="723" y="1669"/>
                </a:lnTo>
                <a:lnTo>
                  <a:pt x="720" y="1722"/>
                </a:lnTo>
                <a:lnTo>
                  <a:pt x="716" y="1775"/>
                </a:lnTo>
                <a:lnTo>
                  <a:pt x="714" y="1829"/>
                </a:lnTo>
                <a:lnTo>
                  <a:pt x="712" y="1883"/>
                </a:lnTo>
                <a:lnTo>
                  <a:pt x="712" y="1936"/>
                </a:lnTo>
                <a:lnTo>
                  <a:pt x="714" y="1992"/>
                </a:lnTo>
                <a:lnTo>
                  <a:pt x="716" y="2048"/>
                </a:lnTo>
                <a:lnTo>
                  <a:pt x="723" y="2141"/>
                </a:lnTo>
                <a:lnTo>
                  <a:pt x="735" y="2237"/>
                </a:lnTo>
                <a:lnTo>
                  <a:pt x="747" y="2336"/>
                </a:lnTo>
                <a:lnTo>
                  <a:pt x="763" y="2437"/>
                </a:lnTo>
                <a:lnTo>
                  <a:pt x="780" y="2540"/>
                </a:lnTo>
                <a:lnTo>
                  <a:pt x="801" y="2644"/>
                </a:lnTo>
                <a:lnTo>
                  <a:pt x="823" y="2749"/>
                </a:lnTo>
                <a:lnTo>
                  <a:pt x="846" y="2856"/>
                </a:lnTo>
                <a:lnTo>
                  <a:pt x="872" y="2962"/>
                </a:lnTo>
                <a:lnTo>
                  <a:pt x="899" y="3069"/>
                </a:lnTo>
                <a:lnTo>
                  <a:pt x="926" y="3176"/>
                </a:lnTo>
                <a:lnTo>
                  <a:pt x="955" y="3281"/>
                </a:lnTo>
                <a:lnTo>
                  <a:pt x="985" y="3385"/>
                </a:lnTo>
                <a:lnTo>
                  <a:pt x="1014" y="3490"/>
                </a:lnTo>
                <a:lnTo>
                  <a:pt x="1045" y="3591"/>
                </a:lnTo>
                <a:lnTo>
                  <a:pt x="1075" y="3691"/>
                </a:lnTo>
                <a:lnTo>
                  <a:pt x="404" y="3521"/>
                </a:lnTo>
                <a:lnTo>
                  <a:pt x="0" y="5397"/>
                </a:lnTo>
                <a:lnTo>
                  <a:pt x="1362" y="4724"/>
                </a:lnTo>
                <a:lnTo>
                  <a:pt x="1768" y="5800"/>
                </a:lnTo>
                <a:lnTo>
                  <a:pt x="2174" y="4724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7"/>
            </p:custDataLst>
          </p:nvPr>
        </p:nvSpPr>
        <p:spPr>
          <a:xfrm>
            <a:off x="3998595" y="2395220"/>
            <a:ext cx="755809" cy="755809"/>
          </a:xfrm>
          <a:prstGeom prst="ellipse">
            <a:avLst/>
          </a:pr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>
              <a:sym typeface="Arial" panose="020B0604020202020204" pitchFamily="34" charset="0"/>
            </a:endParaRPr>
          </a:p>
        </p:txBody>
      </p:sp>
      <p:sp>
        <p:nvSpPr>
          <p:cNvPr id="17" name="上箭头 16"/>
          <p:cNvSpPr/>
          <p:nvPr>
            <p:custDataLst>
              <p:tags r:id="rId8"/>
            </p:custDataLst>
          </p:nvPr>
        </p:nvSpPr>
        <p:spPr>
          <a:xfrm rot="16200000">
            <a:off x="3989354" y="3750244"/>
            <a:ext cx="260060" cy="223070"/>
          </a:xfrm>
          <a:prstGeom prst="upArrow">
            <a:avLst>
              <a:gd name="adj1" fmla="val 57862"/>
              <a:gd name="adj2" fmla="val 61457"/>
            </a:avLst>
          </a:prstGeom>
          <a:solidFill>
            <a:srgbClr val="3498D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fontScale="32500" lnSpcReduction="20000"/>
          </a:bodyPr>
          <a:lstStyle/>
          <a:p>
            <a:pPr algn="ctr"/>
            <a:endParaRPr lang="zh-CN" altLang="en-US" sz="1350">
              <a:sym typeface="Arial" panose="020B0604020202020204" pitchFamily="34" charset="0"/>
            </a:endParaRPr>
          </a:p>
        </p:txBody>
      </p: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4361498" y="3465354"/>
            <a:ext cx="755809" cy="755809"/>
          </a:xfrm>
          <a:prstGeom prst="ellipse">
            <a:avLst/>
          </a:prstGeom>
          <a:solidFill>
            <a:srgbClr val="B2B2B2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>
              <a:sym typeface="Arial" panose="020B0604020202020204" pitchFamily="34" charset="0"/>
            </a:endParaRPr>
          </a:p>
        </p:txBody>
      </p:sp>
      <p:sp>
        <p:nvSpPr>
          <p:cNvPr id="23" name="KSO_Shape"/>
          <p:cNvSpPr/>
          <p:nvPr>
            <p:custDataLst>
              <p:tags r:id="rId10"/>
            </p:custDataLst>
          </p:nvPr>
        </p:nvSpPr>
        <p:spPr bwMode="auto">
          <a:xfrm flipH="1">
            <a:off x="4606290" y="3695383"/>
            <a:ext cx="266700" cy="296704"/>
          </a:xfrm>
          <a:custGeom>
            <a:avLst/>
            <a:gdLst>
              <a:gd name="T0" fmla="*/ 324081616 w 7313"/>
              <a:gd name="T1" fmla="*/ 0 h 8141"/>
              <a:gd name="T2" fmla="*/ 339365365 w 7313"/>
              <a:gd name="T3" fmla="*/ 6789765 h 8141"/>
              <a:gd name="T4" fmla="*/ 339639393 w 7313"/>
              <a:gd name="T5" fmla="*/ 26009182 h 8141"/>
              <a:gd name="T6" fmla="*/ 326382416 w 7313"/>
              <a:gd name="T7" fmla="*/ 33127484 h 8141"/>
              <a:gd name="T8" fmla="*/ 340954068 w 7313"/>
              <a:gd name="T9" fmla="*/ 36139074 h 8141"/>
              <a:gd name="T10" fmla="*/ 364619402 w 7313"/>
              <a:gd name="T11" fmla="*/ 25187839 h 8141"/>
              <a:gd name="T12" fmla="*/ 386367247 w 7313"/>
              <a:gd name="T13" fmla="*/ 35591512 h 8141"/>
              <a:gd name="T14" fmla="*/ 395296418 w 7313"/>
              <a:gd name="T15" fmla="*/ 52018598 h 8141"/>
              <a:gd name="T16" fmla="*/ 400445838 w 7313"/>
              <a:gd name="T17" fmla="*/ 76604119 h 8141"/>
              <a:gd name="T18" fmla="*/ 386257496 w 7313"/>
              <a:gd name="T19" fmla="*/ 111593547 h 8141"/>
              <a:gd name="T20" fmla="*/ 345555668 w 7313"/>
              <a:gd name="T21" fmla="*/ 148663476 h 8141"/>
              <a:gd name="T22" fmla="*/ 311043908 w 7313"/>
              <a:gd name="T23" fmla="*/ 169525578 h 8141"/>
              <a:gd name="T24" fmla="*/ 317288969 w 7313"/>
              <a:gd name="T25" fmla="*/ 180531569 h 8141"/>
              <a:gd name="T26" fmla="*/ 326053864 w 7313"/>
              <a:gd name="T27" fmla="*/ 197177679 h 8141"/>
              <a:gd name="T28" fmla="*/ 312523094 w 7313"/>
              <a:gd name="T29" fmla="*/ 210154892 h 8141"/>
              <a:gd name="T30" fmla="*/ 284584946 w 7313"/>
              <a:gd name="T31" fmla="*/ 217985025 h 8141"/>
              <a:gd name="T32" fmla="*/ 253798179 w 7313"/>
              <a:gd name="T33" fmla="*/ 242515790 h 8141"/>
              <a:gd name="T34" fmla="*/ 237473548 w 7313"/>
              <a:gd name="T35" fmla="*/ 260530805 h 8141"/>
              <a:gd name="T36" fmla="*/ 245855132 w 7313"/>
              <a:gd name="T37" fmla="*/ 279093147 h 8141"/>
              <a:gd name="T38" fmla="*/ 233091217 w 7313"/>
              <a:gd name="T39" fmla="*/ 290975236 h 8141"/>
              <a:gd name="T40" fmla="*/ 229914045 w 7313"/>
              <a:gd name="T41" fmla="*/ 321529181 h 8141"/>
              <a:gd name="T42" fmla="*/ 254620027 w 7313"/>
              <a:gd name="T43" fmla="*/ 354656899 h 8141"/>
              <a:gd name="T44" fmla="*/ 266069032 w 7313"/>
              <a:gd name="T45" fmla="*/ 365827158 h 8141"/>
              <a:gd name="T46" fmla="*/ 282284147 w 7313"/>
              <a:gd name="T47" fmla="*/ 389974630 h 8141"/>
              <a:gd name="T48" fmla="*/ 284913498 w 7313"/>
              <a:gd name="T49" fmla="*/ 407441849 h 8141"/>
              <a:gd name="T50" fmla="*/ 290720256 w 7313"/>
              <a:gd name="T51" fmla="*/ 422061981 h 8141"/>
              <a:gd name="T52" fmla="*/ 274340866 w 7313"/>
              <a:gd name="T53" fmla="*/ 434984438 h 8141"/>
              <a:gd name="T54" fmla="*/ 211014586 w 7313"/>
              <a:gd name="T55" fmla="*/ 445552379 h 8141"/>
              <a:gd name="T56" fmla="*/ 137499219 w 7313"/>
              <a:gd name="T57" fmla="*/ 438324565 h 8141"/>
              <a:gd name="T58" fmla="*/ 111423568 w 7313"/>
              <a:gd name="T59" fmla="*/ 425894913 h 8141"/>
              <a:gd name="T60" fmla="*/ 115751374 w 7313"/>
              <a:gd name="T61" fmla="*/ 407551362 h 8141"/>
              <a:gd name="T62" fmla="*/ 118654753 w 7313"/>
              <a:gd name="T63" fmla="*/ 389810362 h 8141"/>
              <a:gd name="T64" fmla="*/ 134650599 w 7313"/>
              <a:gd name="T65" fmla="*/ 365443865 h 8141"/>
              <a:gd name="T66" fmla="*/ 146318873 w 7313"/>
              <a:gd name="T67" fmla="*/ 354383118 h 8141"/>
              <a:gd name="T68" fmla="*/ 170860579 w 7313"/>
              <a:gd name="T69" fmla="*/ 321310156 h 8141"/>
              <a:gd name="T70" fmla="*/ 165984952 w 7313"/>
              <a:gd name="T71" fmla="*/ 290372919 h 8141"/>
              <a:gd name="T72" fmla="*/ 154700223 w 7313"/>
              <a:gd name="T73" fmla="*/ 275479240 h 8141"/>
              <a:gd name="T74" fmla="*/ 165218097 w 7313"/>
              <a:gd name="T75" fmla="*/ 257354713 h 8141"/>
              <a:gd name="T76" fmla="*/ 145004197 w 7313"/>
              <a:gd name="T77" fmla="*/ 241475423 h 8141"/>
              <a:gd name="T78" fmla="*/ 114710492 w 7313"/>
              <a:gd name="T79" fmla="*/ 216287583 h 8141"/>
              <a:gd name="T80" fmla="*/ 88689599 w 7313"/>
              <a:gd name="T81" fmla="*/ 210319160 h 8141"/>
              <a:gd name="T82" fmla="*/ 75158829 w 7313"/>
              <a:gd name="T83" fmla="*/ 199203657 h 8141"/>
              <a:gd name="T84" fmla="*/ 81403890 w 7313"/>
              <a:gd name="T85" fmla="*/ 181900473 h 8141"/>
              <a:gd name="T86" fmla="*/ 92469585 w 7313"/>
              <a:gd name="T87" fmla="*/ 173796559 h 8141"/>
              <a:gd name="T88" fmla="*/ 63545314 w 7313"/>
              <a:gd name="T89" fmla="*/ 152934458 h 8141"/>
              <a:gd name="T90" fmla="*/ 18351404 w 7313"/>
              <a:gd name="T91" fmla="*/ 116904896 h 8141"/>
              <a:gd name="T92" fmla="*/ 602579 w 7313"/>
              <a:gd name="T93" fmla="*/ 79889490 h 8141"/>
              <a:gd name="T94" fmla="*/ 5039902 w 7313"/>
              <a:gd name="T95" fmla="*/ 52675672 h 8141"/>
              <a:gd name="T96" fmla="*/ 12654398 w 7313"/>
              <a:gd name="T97" fmla="*/ 39205653 h 8141"/>
              <a:gd name="T98" fmla="*/ 30896284 w 7313"/>
              <a:gd name="T99" fmla="*/ 25625889 h 8141"/>
              <a:gd name="T100" fmla="*/ 57026460 w 7313"/>
              <a:gd name="T101" fmla="*/ 32744191 h 8141"/>
              <a:gd name="T102" fmla="*/ 78171725 w 7313"/>
              <a:gd name="T103" fmla="*/ 41067363 h 8141"/>
              <a:gd name="T104" fmla="*/ 60751686 w 7313"/>
              <a:gd name="T105" fmla="*/ 25461620 h 8141"/>
              <a:gd name="T106" fmla="*/ 62559424 w 7313"/>
              <a:gd name="T107" fmla="*/ 5366105 h 8141"/>
              <a:gd name="T108" fmla="*/ 53246708 w 7313"/>
              <a:gd name="T109" fmla="*/ 102722814 h 8141"/>
              <a:gd name="T110" fmla="*/ 87046372 w 7313"/>
              <a:gd name="T111" fmla="*/ 132455649 h 8141"/>
              <a:gd name="T112" fmla="*/ 65079258 w 7313"/>
              <a:gd name="T113" fmla="*/ 79287172 h 8141"/>
              <a:gd name="T114" fmla="*/ 51164944 w 7313"/>
              <a:gd name="T115" fmla="*/ 85803156 h 8141"/>
              <a:gd name="T116" fmla="*/ 315042928 w 7313"/>
              <a:gd name="T117" fmla="*/ 102558545 h 8141"/>
              <a:gd name="T118" fmla="*/ 341228096 w 7313"/>
              <a:gd name="T119" fmla="*/ 111319533 h 8141"/>
              <a:gd name="T120" fmla="*/ 350759846 w 7313"/>
              <a:gd name="T121" fmla="*/ 89252795 h 8141"/>
              <a:gd name="T122" fmla="*/ 341611406 w 7313"/>
              <a:gd name="T123" fmla="*/ 79068147 h 81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7313" h="8141">
                <a:moveTo>
                  <a:pt x="1162" y="79"/>
                </a:moveTo>
                <a:lnTo>
                  <a:pt x="1162" y="79"/>
                </a:lnTo>
                <a:lnTo>
                  <a:pt x="1173" y="69"/>
                </a:lnTo>
                <a:lnTo>
                  <a:pt x="1185" y="60"/>
                </a:lnTo>
                <a:lnTo>
                  <a:pt x="1198" y="51"/>
                </a:lnTo>
                <a:lnTo>
                  <a:pt x="1211" y="42"/>
                </a:lnTo>
                <a:lnTo>
                  <a:pt x="1224" y="35"/>
                </a:lnTo>
                <a:lnTo>
                  <a:pt x="1238" y="28"/>
                </a:lnTo>
                <a:lnTo>
                  <a:pt x="1252" y="23"/>
                </a:lnTo>
                <a:lnTo>
                  <a:pt x="1266" y="17"/>
                </a:lnTo>
                <a:lnTo>
                  <a:pt x="1282" y="13"/>
                </a:lnTo>
                <a:lnTo>
                  <a:pt x="1296" y="10"/>
                </a:lnTo>
                <a:lnTo>
                  <a:pt x="1326" y="4"/>
                </a:lnTo>
                <a:lnTo>
                  <a:pt x="1357" y="1"/>
                </a:lnTo>
                <a:lnTo>
                  <a:pt x="1388" y="0"/>
                </a:lnTo>
                <a:lnTo>
                  <a:pt x="5916" y="0"/>
                </a:lnTo>
                <a:lnTo>
                  <a:pt x="5936" y="0"/>
                </a:lnTo>
                <a:lnTo>
                  <a:pt x="5954" y="0"/>
                </a:lnTo>
                <a:lnTo>
                  <a:pt x="5973" y="2"/>
                </a:lnTo>
                <a:lnTo>
                  <a:pt x="5992" y="4"/>
                </a:lnTo>
                <a:lnTo>
                  <a:pt x="6011" y="8"/>
                </a:lnTo>
                <a:lnTo>
                  <a:pt x="6029" y="13"/>
                </a:lnTo>
                <a:lnTo>
                  <a:pt x="6048" y="18"/>
                </a:lnTo>
                <a:lnTo>
                  <a:pt x="6065" y="25"/>
                </a:lnTo>
                <a:lnTo>
                  <a:pt x="6083" y="31"/>
                </a:lnTo>
                <a:lnTo>
                  <a:pt x="6099" y="40"/>
                </a:lnTo>
                <a:lnTo>
                  <a:pt x="6115" y="50"/>
                </a:lnTo>
                <a:lnTo>
                  <a:pt x="6132" y="61"/>
                </a:lnTo>
                <a:lnTo>
                  <a:pt x="6146" y="72"/>
                </a:lnTo>
                <a:lnTo>
                  <a:pt x="6160" y="85"/>
                </a:lnTo>
                <a:lnTo>
                  <a:pt x="6173" y="99"/>
                </a:lnTo>
                <a:lnTo>
                  <a:pt x="6186" y="113"/>
                </a:lnTo>
                <a:lnTo>
                  <a:pt x="6195" y="124"/>
                </a:lnTo>
                <a:lnTo>
                  <a:pt x="6202" y="136"/>
                </a:lnTo>
                <a:lnTo>
                  <a:pt x="6210" y="148"/>
                </a:lnTo>
                <a:lnTo>
                  <a:pt x="6216" y="160"/>
                </a:lnTo>
                <a:lnTo>
                  <a:pt x="6223" y="172"/>
                </a:lnTo>
                <a:lnTo>
                  <a:pt x="6228" y="185"/>
                </a:lnTo>
                <a:lnTo>
                  <a:pt x="6238" y="211"/>
                </a:lnTo>
                <a:lnTo>
                  <a:pt x="6245" y="237"/>
                </a:lnTo>
                <a:lnTo>
                  <a:pt x="6249" y="264"/>
                </a:lnTo>
                <a:lnTo>
                  <a:pt x="6251" y="292"/>
                </a:lnTo>
                <a:lnTo>
                  <a:pt x="6251" y="319"/>
                </a:lnTo>
                <a:lnTo>
                  <a:pt x="6249" y="348"/>
                </a:lnTo>
                <a:lnTo>
                  <a:pt x="6243" y="375"/>
                </a:lnTo>
                <a:lnTo>
                  <a:pt x="6236" y="401"/>
                </a:lnTo>
                <a:lnTo>
                  <a:pt x="6226" y="427"/>
                </a:lnTo>
                <a:lnTo>
                  <a:pt x="6221" y="439"/>
                </a:lnTo>
                <a:lnTo>
                  <a:pt x="6214" y="452"/>
                </a:lnTo>
                <a:lnTo>
                  <a:pt x="6208" y="464"/>
                </a:lnTo>
                <a:lnTo>
                  <a:pt x="6200" y="475"/>
                </a:lnTo>
                <a:lnTo>
                  <a:pt x="6191" y="487"/>
                </a:lnTo>
                <a:lnTo>
                  <a:pt x="6183" y="498"/>
                </a:lnTo>
                <a:lnTo>
                  <a:pt x="6173" y="508"/>
                </a:lnTo>
                <a:lnTo>
                  <a:pt x="6163" y="517"/>
                </a:lnTo>
                <a:lnTo>
                  <a:pt x="6151" y="530"/>
                </a:lnTo>
                <a:lnTo>
                  <a:pt x="6137" y="542"/>
                </a:lnTo>
                <a:lnTo>
                  <a:pt x="6123" y="552"/>
                </a:lnTo>
                <a:lnTo>
                  <a:pt x="6109" y="562"/>
                </a:lnTo>
                <a:lnTo>
                  <a:pt x="6093" y="571"/>
                </a:lnTo>
                <a:lnTo>
                  <a:pt x="6077" y="578"/>
                </a:lnTo>
                <a:lnTo>
                  <a:pt x="6061" y="585"/>
                </a:lnTo>
                <a:lnTo>
                  <a:pt x="6045" y="590"/>
                </a:lnTo>
                <a:lnTo>
                  <a:pt x="6027" y="594"/>
                </a:lnTo>
                <a:lnTo>
                  <a:pt x="6010" y="599"/>
                </a:lnTo>
                <a:lnTo>
                  <a:pt x="5992" y="602"/>
                </a:lnTo>
                <a:lnTo>
                  <a:pt x="5975" y="604"/>
                </a:lnTo>
                <a:lnTo>
                  <a:pt x="5958" y="605"/>
                </a:lnTo>
                <a:lnTo>
                  <a:pt x="5939" y="606"/>
                </a:lnTo>
                <a:lnTo>
                  <a:pt x="5922" y="606"/>
                </a:lnTo>
                <a:lnTo>
                  <a:pt x="5904" y="606"/>
                </a:lnTo>
                <a:lnTo>
                  <a:pt x="5870" y="894"/>
                </a:lnTo>
                <a:lnTo>
                  <a:pt x="5908" y="876"/>
                </a:lnTo>
                <a:lnTo>
                  <a:pt x="5947" y="858"/>
                </a:lnTo>
                <a:lnTo>
                  <a:pt x="5985" y="840"/>
                </a:lnTo>
                <a:lnTo>
                  <a:pt x="6024" y="824"/>
                </a:lnTo>
                <a:lnTo>
                  <a:pt x="6103" y="793"/>
                </a:lnTo>
                <a:lnTo>
                  <a:pt x="6183" y="764"/>
                </a:lnTo>
                <a:lnTo>
                  <a:pt x="6186" y="750"/>
                </a:lnTo>
                <a:lnTo>
                  <a:pt x="6189" y="737"/>
                </a:lnTo>
                <a:lnTo>
                  <a:pt x="6199" y="710"/>
                </a:lnTo>
                <a:lnTo>
                  <a:pt x="6210" y="685"/>
                </a:lnTo>
                <a:lnTo>
                  <a:pt x="6224" y="660"/>
                </a:lnTo>
                <a:lnTo>
                  <a:pt x="6239" y="637"/>
                </a:lnTo>
                <a:lnTo>
                  <a:pt x="6255" y="615"/>
                </a:lnTo>
                <a:lnTo>
                  <a:pt x="6274" y="594"/>
                </a:lnTo>
                <a:lnTo>
                  <a:pt x="6295" y="576"/>
                </a:lnTo>
                <a:lnTo>
                  <a:pt x="6316" y="558"/>
                </a:lnTo>
                <a:lnTo>
                  <a:pt x="6339" y="541"/>
                </a:lnTo>
                <a:lnTo>
                  <a:pt x="6363" y="527"/>
                </a:lnTo>
                <a:lnTo>
                  <a:pt x="6387" y="514"/>
                </a:lnTo>
                <a:lnTo>
                  <a:pt x="6413" y="502"/>
                </a:lnTo>
                <a:lnTo>
                  <a:pt x="6439" y="491"/>
                </a:lnTo>
                <a:lnTo>
                  <a:pt x="6465" y="483"/>
                </a:lnTo>
                <a:lnTo>
                  <a:pt x="6492" y="476"/>
                </a:lnTo>
                <a:lnTo>
                  <a:pt x="6524" y="469"/>
                </a:lnTo>
                <a:lnTo>
                  <a:pt x="6556" y="465"/>
                </a:lnTo>
                <a:lnTo>
                  <a:pt x="6590" y="462"/>
                </a:lnTo>
                <a:lnTo>
                  <a:pt x="6623" y="460"/>
                </a:lnTo>
                <a:lnTo>
                  <a:pt x="6656" y="460"/>
                </a:lnTo>
                <a:lnTo>
                  <a:pt x="6690" y="461"/>
                </a:lnTo>
                <a:lnTo>
                  <a:pt x="6723" y="464"/>
                </a:lnTo>
                <a:lnTo>
                  <a:pt x="6755" y="469"/>
                </a:lnTo>
                <a:lnTo>
                  <a:pt x="6788" y="476"/>
                </a:lnTo>
                <a:lnTo>
                  <a:pt x="6820" y="485"/>
                </a:lnTo>
                <a:lnTo>
                  <a:pt x="6851" y="496"/>
                </a:lnTo>
                <a:lnTo>
                  <a:pt x="6881" y="508"/>
                </a:lnTo>
                <a:lnTo>
                  <a:pt x="6911" y="523"/>
                </a:lnTo>
                <a:lnTo>
                  <a:pt x="6939" y="539"/>
                </a:lnTo>
                <a:lnTo>
                  <a:pt x="6966" y="559"/>
                </a:lnTo>
                <a:lnTo>
                  <a:pt x="6979" y="568"/>
                </a:lnTo>
                <a:lnTo>
                  <a:pt x="6992" y="579"/>
                </a:lnTo>
                <a:lnTo>
                  <a:pt x="7006" y="592"/>
                </a:lnTo>
                <a:lnTo>
                  <a:pt x="7020" y="605"/>
                </a:lnTo>
                <a:lnTo>
                  <a:pt x="7031" y="619"/>
                </a:lnTo>
                <a:lnTo>
                  <a:pt x="7043" y="635"/>
                </a:lnTo>
                <a:lnTo>
                  <a:pt x="7053" y="650"/>
                </a:lnTo>
                <a:lnTo>
                  <a:pt x="7063" y="666"/>
                </a:lnTo>
                <a:lnTo>
                  <a:pt x="7072" y="683"/>
                </a:lnTo>
                <a:lnTo>
                  <a:pt x="7079" y="700"/>
                </a:lnTo>
                <a:lnTo>
                  <a:pt x="7086" y="717"/>
                </a:lnTo>
                <a:lnTo>
                  <a:pt x="7091" y="736"/>
                </a:lnTo>
                <a:lnTo>
                  <a:pt x="7095" y="753"/>
                </a:lnTo>
                <a:lnTo>
                  <a:pt x="7098" y="772"/>
                </a:lnTo>
                <a:lnTo>
                  <a:pt x="7100" y="791"/>
                </a:lnTo>
                <a:lnTo>
                  <a:pt x="7100" y="810"/>
                </a:lnTo>
                <a:lnTo>
                  <a:pt x="7099" y="828"/>
                </a:lnTo>
                <a:lnTo>
                  <a:pt x="7097" y="848"/>
                </a:lnTo>
                <a:lnTo>
                  <a:pt x="7121" y="864"/>
                </a:lnTo>
                <a:lnTo>
                  <a:pt x="7143" y="881"/>
                </a:lnTo>
                <a:lnTo>
                  <a:pt x="7165" y="899"/>
                </a:lnTo>
                <a:lnTo>
                  <a:pt x="7187" y="918"/>
                </a:lnTo>
                <a:lnTo>
                  <a:pt x="7206" y="939"/>
                </a:lnTo>
                <a:lnTo>
                  <a:pt x="7216" y="950"/>
                </a:lnTo>
                <a:lnTo>
                  <a:pt x="7225" y="961"/>
                </a:lnTo>
                <a:lnTo>
                  <a:pt x="7233" y="973"/>
                </a:lnTo>
                <a:lnTo>
                  <a:pt x="7240" y="985"/>
                </a:lnTo>
                <a:lnTo>
                  <a:pt x="7247" y="998"/>
                </a:lnTo>
                <a:lnTo>
                  <a:pt x="7253" y="1011"/>
                </a:lnTo>
                <a:lnTo>
                  <a:pt x="7265" y="1041"/>
                </a:lnTo>
                <a:lnTo>
                  <a:pt x="7276" y="1073"/>
                </a:lnTo>
                <a:lnTo>
                  <a:pt x="7285" y="1104"/>
                </a:lnTo>
                <a:lnTo>
                  <a:pt x="7293" y="1137"/>
                </a:lnTo>
                <a:lnTo>
                  <a:pt x="7300" y="1168"/>
                </a:lnTo>
                <a:lnTo>
                  <a:pt x="7305" y="1201"/>
                </a:lnTo>
                <a:lnTo>
                  <a:pt x="7309" y="1234"/>
                </a:lnTo>
                <a:lnTo>
                  <a:pt x="7312" y="1267"/>
                </a:lnTo>
                <a:lnTo>
                  <a:pt x="7313" y="1300"/>
                </a:lnTo>
                <a:lnTo>
                  <a:pt x="7313" y="1333"/>
                </a:lnTo>
                <a:lnTo>
                  <a:pt x="7312" y="1366"/>
                </a:lnTo>
                <a:lnTo>
                  <a:pt x="7310" y="1399"/>
                </a:lnTo>
                <a:lnTo>
                  <a:pt x="7306" y="1431"/>
                </a:lnTo>
                <a:lnTo>
                  <a:pt x="7302" y="1465"/>
                </a:lnTo>
                <a:lnTo>
                  <a:pt x="7297" y="1498"/>
                </a:lnTo>
                <a:lnTo>
                  <a:pt x="7290" y="1529"/>
                </a:lnTo>
                <a:lnTo>
                  <a:pt x="7279" y="1572"/>
                </a:lnTo>
                <a:lnTo>
                  <a:pt x="7267" y="1614"/>
                </a:lnTo>
                <a:lnTo>
                  <a:pt x="7254" y="1655"/>
                </a:lnTo>
                <a:lnTo>
                  <a:pt x="7239" y="1696"/>
                </a:lnTo>
                <a:lnTo>
                  <a:pt x="7223" y="1736"/>
                </a:lnTo>
                <a:lnTo>
                  <a:pt x="7205" y="1776"/>
                </a:lnTo>
                <a:lnTo>
                  <a:pt x="7187" y="1815"/>
                </a:lnTo>
                <a:lnTo>
                  <a:pt x="7166" y="1853"/>
                </a:lnTo>
                <a:lnTo>
                  <a:pt x="7146" y="1891"/>
                </a:lnTo>
                <a:lnTo>
                  <a:pt x="7123" y="1929"/>
                </a:lnTo>
                <a:lnTo>
                  <a:pt x="7100" y="1966"/>
                </a:lnTo>
                <a:lnTo>
                  <a:pt x="7076" y="2002"/>
                </a:lnTo>
                <a:lnTo>
                  <a:pt x="7051" y="2038"/>
                </a:lnTo>
                <a:lnTo>
                  <a:pt x="7026" y="2073"/>
                </a:lnTo>
                <a:lnTo>
                  <a:pt x="7000" y="2108"/>
                </a:lnTo>
                <a:lnTo>
                  <a:pt x="6973" y="2142"/>
                </a:lnTo>
                <a:lnTo>
                  <a:pt x="6933" y="2190"/>
                </a:lnTo>
                <a:lnTo>
                  <a:pt x="6891" y="2237"/>
                </a:lnTo>
                <a:lnTo>
                  <a:pt x="6848" y="2284"/>
                </a:lnTo>
                <a:lnTo>
                  <a:pt x="6804" y="2329"/>
                </a:lnTo>
                <a:lnTo>
                  <a:pt x="6759" y="2373"/>
                </a:lnTo>
                <a:lnTo>
                  <a:pt x="6713" y="2416"/>
                </a:lnTo>
                <a:lnTo>
                  <a:pt x="6666" y="2458"/>
                </a:lnTo>
                <a:lnTo>
                  <a:pt x="6617" y="2499"/>
                </a:lnTo>
                <a:lnTo>
                  <a:pt x="6568" y="2538"/>
                </a:lnTo>
                <a:lnTo>
                  <a:pt x="6518" y="2576"/>
                </a:lnTo>
                <a:lnTo>
                  <a:pt x="6467" y="2613"/>
                </a:lnTo>
                <a:lnTo>
                  <a:pt x="6415" y="2649"/>
                </a:lnTo>
                <a:lnTo>
                  <a:pt x="6362" y="2683"/>
                </a:lnTo>
                <a:lnTo>
                  <a:pt x="6308" y="2715"/>
                </a:lnTo>
                <a:lnTo>
                  <a:pt x="6253" y="2746"/>
                </a:lnTo>
                <a:lnTo>
                  <a:pt x="6198" y="2775"/>
                </a:lnTo>
                <a:lnTo>
                  <a:pt x="6129" y="2805"/>
                </a:lnTo>
                <a:lnTo>
                  <a:pt x="6062" y="2837"/>
                </a:lnTo>
                <a:lnTo>
                  <a:pt x="5995" y="2869"/>
                </a:lnTo>
                <a:lnTo>
                  <a:pt x="5962" y="2887"/>
                </a:lnTo>
                <a:lnTo>
                  <a:pt x="5928" y="2905"/>
                </a:lnTo>
                <a:lnTo>
                  <a:pt x="5897" y="2924"/>
                </a:lnTo>
                <a:lnTo>
                  <a:pt x="5865" y="2943"/>
                </a:lnTo>
                <a:lnTo>
                  <a:pt x="5834" y="2964"/>
                </a:lnTo>
                <a:lnTo>
                  <a:pt x="5803" y="2986"/>
                </a:lnTo>
                <a:lnTo>
                  <a:pt x="5774" y="3008"/>
                </a:lnTo>
                <a:lnTo>
                  <a:pt x="5745" y="3031"/>
                </a:lnTo>
                <a:lnTo>
                  <a:pt x="5717" y="3056"/>
                </a:lnTo>
                <a:lnTo>
                  <a:pt x="5690" y="3083"/>
                </a:lnTo>
                <a:lnTo>
                  <a:pt x="5678" y="3096"/>
                </a:lnTo>
                <a:lnTo>
                  <a:pt x="5666" y="3109"/>
                </a:lnTo>
                <a:lnTo>
                  <a:pt x="5657" y="3123"/>
                </a:lnTo>
                <a:lnTo>
                  <a:pt x="5647" y="3138"/>
                </a:lnTo>
                <a:lnTo>
                  <a:pt x="5638" y="3153"/>
                </a:lnTo>
                <a:lnTo>
                  <a:pt x="5629" y="3169"/>
                </a:lnTo>
                <a:lnTo>
                  <a:pt x="5615" y="3201"/>
                </a:lnTo>
                <a:lnTo>
                  <a:pt x="5623" y="3210"/>
                </a:lnTo>
                <a:lnTo>
                  <a:pt x="5632" y="3217"/>
                </a:lnTo>
                <a:lnTo>
                  <a:pt x="5640" y="3224"/>
                </a:lnTo>
                <a:lnTo>
                  <a:pt x="5650" y="3229"/>
                </a:lnTo>
                <a:lnTo>
                  <a:pt x="5670" y="3240"/>
                </a:lnTo>
                <a:lnTo>
                  <a:pt x="5690" y="3250"/>
                </a:lnTo>
                <a:lnTo>
                  <a:pt x="5733" y="3266"/>
                </a:lnTo>
                <a:lnTo>
                  <a:pt x="5753" y="3275"/>
                </a:lnTo>
                <a:lnTo>
                  <a:pt x="5773" y="3286"/>
                </a:lnTo>
                <a:lnTo>
                  <a:pt x="5792" y="3297"/>
                </a:lnTo>
                <a:lnTo>
                  <a:pt x="5810" y="3309"/>
                </a:lnTo>
                <a:lnTo>
                  <a:pt x="5828" y="3321"/>
                </a:lnTo>
                <a:lnTo>
                  <a:pt x="5845" y="3335"/>
                </a:lnTo>
                <a:lnTo>
                  <a:pt x="5861" y="3350"/>
                </a:lnTo>
                <a:lnTo>
                  <a:pt x="5876" y="3365"/>
                </a:lnTo>
                <a:lnTo>
                  <a:pt x="5890" y="3381"/>
                </a:lnTo>
                <a:lnTo>
                  <a:pt x="5903" y="3399"/>
                </a:lnTo>
                <a:lnTo>
                  <a:pt x="5915" y="3417"/>
                </a:lnTo>
                <a:lnTo>
                  <a:pt x="5926" y="3437"/>
                </a:lnTo>
                <a:lnTo>
                  <a:pt x="5935" y="3456"/>
                </a:lnTo>
                <a:lnTo>
                  <a:pt x="5942" y="3476"/>
                </a:lnTo>
                <a:lnTo>
                  <a:pt x="5948" y="3497"/>
                </a:lnTo>
                <a:lnTo>
                  <a:pt x="5952" y="3518"/>
                </a:lnTo>
                <a:lnTo>
                  <a:pt x="5954" y="3540"/>
                </a:lnTo>
                <a:lnTo>
                  <a:pt x="5954" y="3563"/>
                </a:lnTo>
                <a:lnTo>
                  <a:pt x="5954" y="3581"/>
                </a:lnTo>
                <a:lnTo>
                  <a:pt x="5952" y="3601"/>
                </a:lnTo>
                <a:lnTo>
                  <a:pt x="5948" y="3619"/>
                </a:lnTo>
                <a:lnTo>
                  <a:pt x="5943" y="3637"/>
                </a:lnTo>
                <a:lnTo>
                  <a:pt x="5936" y="3654"/>
                </a:lnTo>
                <a:lnTo>
                  <a:pt x="5928" y="3672"/>
                </a:lnTo>
                <a:lnTo>
                  <a:pt x="5918" y="3687"/>
                </a:lnTo>
                <a:lnTo>
                  <a:pt x="5909" y="3703"/>
                </a:lnTo>
                <a:lnTo>
                  <a:pt x="5897" y="3717"/>
                </a:lnTo>
                <a:lnTo>
                  <a:pt x="5884" y="3733"/>
                </a:lnTo>
                <a:lnTo>
                  <a:pt x="5871" y="3746"/>
                </a:lnTo>
                <a:lnTo>
                  <a:pt x="5857" y="3758"/>
                </a:lnTo>
                <a:lnTo>
                  <a:pt x="5841" y="3769"/>
                </a:lnTo>
                <a:lnTo>
                  <a:pt x="5826" y="3780"/>
                </a:lnTo>
                <a:lnTo>
                  <a:pt x="5810" y="3791"/>
                </a:lnTo>
                <a:lnTo>
                  <a:pt x="5793" y="3800"/>
                </a:lnTo>
                <a:lnTo>
                  <a:pt x="5765" y="3814"/>
                </a:lnTo>
                <a:lnTo>
                  <a:pt x="5735" y="3827"/>
                </a:lnTo>
                <a:lnTo>
                  <a:pt x="5705" y="3838"/>
                </a:lnTo>
                <a:lnTo>
                  <a:pt x="5675" y="3848"/>
                </a:lnTo>
                <a:lnTo>
                  <a:pt x="5643" y="3856"/>
                </a:lnTo>
                <a:lnTo>
                  <a:pt x="5612" y="3863"/>
                </a:lnTo>
                <a:lnTo>
                  <a:pt x="5580" y="3868"/>
                </a:lnTo>
                <a:lnTo>
                  <a:pt x="5549" y="3873"/>
                </a:lnTo>
                <a:lnTo>
                  <a:pt x="5517" y="3875"/>
                </a:lnTo>
                <a:lnTo>
                  <a:pt x="5485" y="3877"/>
                </a:lnTo>
                <a:lnTo>
                  <a:pt x="5452" y="3876"/>
                </a:lnTo>
                <a:lnTo>
                  <a:pt x="5421" y="3875"/>
                </a:lnTo>
                <a:lnTo>
                  <a:pt x="5388" y="3872"/>
                </a:lnTo>
                <a:lnTo>
                  <a:pt x="5357" y="3867"/>
                </a:lnTo>
                <a:lnTo>
                  <a:pt x="5325" y="3862"/>
                </a:lnTo>
                <a:lnTo>
                  <a:pt x="5293" y="3855"/>
                </a:lnTo>
                <a:lnTo>
                  <a:pt x="5270" y="3888"/>
                </a:lnTo>
                <a:lnTo>
                  <a:pt x="5246" y="3919"/>
                </a:lnTo>
                <a:lnTo>
                  <a:pt x="5221" y="3951"/>
                </a:lnTo>
                <a:lnTo>
                  <a:pt x="5195" y="3981"/>
                </a:lnTo>
                <a:lnTo>
                  <a:pt x="5168" y="4012"/>
                </a:lnTo>
                <a:lnTo>
                  <a:pt x="5141" y="4042"/>
                </a:lnTo>
                <a:lnTo>
                  <a:pt x="5114" y="4071"/>
                </a:lnTo>
                <a:lnTo>
                  <a:pt x="5086" y="4100"/>
                </a:lnTo>
                <a:lnTo>
                  <a:pt x="5057" y="4127"/>
                </a:lnTo>
                <a:lnTo>
                  <a:pt x="5027" y="4155"/>
                </a:lnTo>
                <a:lnTo>
                  <a:pt x="4997" y="4181"/>
                </a:lnTo>
                <a:lnTo>
                  <a:pt x="4966" y="4208"/>
                </a:lnTo>
                <a:lnTo>
                  <a:pt x="4935" y="4233"/>
                </a:lnTo>
                <a:lnTo>
                  <a:pt x="4903" y="4258"/>
                </a:lnTo>
                <a:lnTo>
                  <a:pt x="4871" y="4281"/>
                </a:lnTo>
                <a:lnTo>
                  <a:pt x="4838" y="4305"/>
                </a:lnTo>
                <a:lnTo>
                  <a:pt x="4805" y="4327"/>
                </a:lnTo>
                <a:lnTo>
                  <a:pt x="4772" y="4350"/>
                </a:lnTo>
                <a:lnTo>
                  <a:pt x="4737" y="4371"/>
                </a:lnTo>
                <a:lnTo>
                  <a:pt x="4702" y="4391"/>
                </a:lnTo>
                <a:lnTo>
                  <a:pt x="4667" y="4411"/>
                </a:lnTo>
                <a:lnTo>
                  <a:pt x="4633" y="4429"/>
                </a:lnTo>
                <a:lnTo>
                  <a:pt x="4597" y="4448"/>
                </a:lnTo>
                <a:lnTo>
                  <a:pt x="4560" y="4465"/>
                </a:lnTo>
                <a:lnTo>
                  <a:pt x="4524" y="4483"/>
                </a:lnTo>
                <a:lnTo>
                  <a:pt x="4487" y="4498"/>
                </a:lnTo>
                <a:lnTo>
                  <a:pt x="4449" y="4513"/>
                </a:lnTo>
                <a:lnTo>
                  <a:pt x="4412" y="4527"/>
                </a:lnTo>
                <a:lnTo>
                  <a:pt x="4374" y="4540"/>
                </a:lnTo>
                <a:lnTo>
                  <a:pt x="4336" y="4553"/>
                </a:lnTo>
                <a:lnTo>
                  <a:pt x="4297" y="4565"/>
                </a:lnTo>
                <a:lnTo>
                  <a:pt x="4259" y="4576"/>
                </a:lnTo>
                <a:lnTo>
                  <a:pt x="4270" y="4665"/>
                </a:lnTo>
                <a:lnTo>
                  <a:pt x="4285" y="4683"/>
                </a:lnTo>
                <a:lnTo>
                  <a:pt x="4299" y="4700"/>
                </a:lnTo>
                <a:lnTo>
                  <a:pt x="4312" y="4718"/>
                </a:lnTo>
                <a:lnTo>
                  <a:pt x="4324" y="4737"/>
                </a:lnTo>
                <a:lnTo>
                  <a:pt x="4335" y="4758"/>
                </a:lnTo>
                <a:lnTo>
                  <a:pt x="4343" y="4778"/>
                </a:lnTo>
                <a:lnTo>
                  <a:pt x="4350" y="4800"/>
                </a:lnTo>
                <a:lnTo>
                  <a:pt x="4354" y="4823"/>
                </a:lnTo>
                <a:lnTo>
                  <a:pt x="4375" y="4836"/>
                </a:lnTo>
                <a:lnTo>
                  <a:pt x="4396" y="4851"/>
                </a:lnTo>
                <a:lnTo>
                  <a:pt x="4413" y="4867"/>
                </a:lnTo>
                <a:lnTo>
                  <a:pt x="4430" y="4887"/>
                </a:lnTo>
                <a:lnTo>
                  <a:pt x="4445" y="4906"/>
                </a:lnTo>
                <a:lnTo>
                  <a:pt x="4458" y="4928"/>
                </a:lnTo>
                <a:lnTo>
                  <a:pt x="4470" y="4951"/>
                </a:lnTo>
                <a:lnTo>
                  <a:pt x="4478" y="4974"/>
                </a:lnTo>
                <a:lnTo>
                  <a:pt x="4485" y="4998"/>
                </a:lnTo>
                <a:lnTo>
                  <a:pt x="4489" y="5023"/>
                </a:lnTo>
                <a:lnTo>
                  <a:pt x="4491" y="5047"/>
                </a:lnTo>
                <a:lnTo>
                  <a:pt x="4491" y="5072"/>
                </a:lnTo>
                <a:lnTo>
                  <a:pt x="4489" y="5084"/>
                </a:lnTo>
                <a:lnTo>
                  <a:pt x="4488" y="5097"/>
                </a:lnTo>
                <a:lnTo>
                  <a:pt x="4485" y="5109"/>
                </a:lnTo>
                <a:lnTo>
                  <a:pt x="4482" y="5121"/>
                </a:lnTo>
                <a:lnTo>
                  <a:pt x="4478" y="5133"/>
                </a:lnTo>
                <a:lnTo>
                  <a:pt x="4473" y="5144"/>
                </a:lnTo>
                <a:lnTo>
                  <a:pt x="4467" y="5155"/>
                </a:lnTo>
                <a:lnTo>
                  <a:pt x="4462" y="5167"/>
                </a:lnTo>
                <a:lnTo>
                  <a:pt x="4448" y="5187"/>
                </a:lnTo>
                <a:lnTo>
                  <a:pt x="4433" y="5204"/>
                </a:lnTo>
                <a:lnTo>
                  <a:pt x="4416" y="5221"/>
                </a:lnTo>
                <a:lnTo>
                  <a:pt x="4399" y="5237"/>
                </a:lnTo>
                <a:lnTo>
                  <a:pt x="4380" y="5250"/>
                </a:lnTo>
                <a:lnTo>
                  <a:pt x="4361" y="5263"/>
                </a:lnTo>
                <a:lnTo>
                  <a:pt x="4341" y="5275"/>
                </a:lnTo>
                <a:lnTo>
                  <a:pt x="4321" y="5286"/>
                </a:lnTo>
                <a:lnTo>
                  <a:pt x="4299" y="5297"/>
                </a:lnTo>
                <a:lnTo>
                  <a:pt x="4277" y="5305"/>
                </a:lnTo>
                <a:lnTo>
                  <a:pt x="4255" y="5314"/>
                </a:lnTo>
                <a:lnTo>
                  <a:pt x="4233" y="5323"/>
                </a:lnTo>
                <a:lnTo>
                  <a:pt x="4188" y="5337"/>
                </a:lnTo>
                <a:lnTo>
                  <a:pt x="4143" y="5351"/>
                </a:lnTo>
                <a:lnTo>
                  <a:pt x="4146" y="5384"/>
                </a:lnTo>
                <a:lnTo>
                  <a:pt x="4148" y="5416"/>
                </a:lnTo>
                <a:lnTo>
                  <a:pt x="4149" y="5483"/>
                </a:lnTo>
                <a:lnTo>
                  <a:pt x="4150" y="5549"/>
                </a:lnTo>
                <a:lnTo>
                  <a:pt x="4151" y="5614"/>
                </a:lnTo>
                <a:lnTo>
                  <a:pt x="4153" y="5648"/>
                </a:lnTo>
                <a:lnTo>
                  <a:pt x="4155" y="5680"/>
                </a:lnTo>
                <a:lnTo>
                  <a:pt x="4159" y="5713"/>
                </a:lnTo>
                <a:lnTo>
                  <a:pt x="4163" y="5744"/>
                </a:lnTo>
                <a:lnTo>
                  <a:pt x="4170" y="5777"/>
                </a:lnTo>
                <a:lnTo>
                  <a:pt x="4177" y="5809"/>
                </a:lnTo>
                <a:lnTo>
                  <a:pt x="4186" y="5840"/>
                </a:lnTo>
                <a:lnTo>
                  <a:pt x="4197" y="5872"/>
                </a:lnTo>
                <a:lnTo>
                  <a:pt x="4214" y="5915"/>
                </a:lnTo>
                <a:lnTo>
                  <a:pt x="4234" y="5959"/>
                </a:lnTo>
                <a:lnTo>
                  <a:pt x="4254" y="6000"/>
                </a:lnTo>
                <a:lnTo>
                  <a:pt x="4277" y="6040"/>
                </a:lnTo>
                <a:lnTo>
                  <a:pt x="4301" y="6080"/>
                </a:lnTo>
                <a:lnTo>
                  <a:pt x="4327" y="6119"/>
                </a:lnTo>
                <a:lnTo>
                  <a:pt x="4353" y="6158"/>
                </a:lnTo>
                <a:lnTo>
                  <a:pt x="4382" y="6194"/>
                </a:lnTo>
                <a:lnTo>
                  <a:pt x="4411" y="6231"/>
                </a:lnTo>
                <a:lnTo>
                  <a:pt x="4441" y="6266"/>
                </a:lnTo>
                <a:lnTo>
                  <a:pt x="4472" y="6302"/>
                </a:lnTo>
                <a:lnTo>
                  <a:pt x="4504" y="6336"/>
                </a:lnTo>
                <a:lnTo>
                  <a:pt x="4536" y="6369"/>
                </a:lnTo>
                <a:lnTo>
                  <a:pt x="4570" y="6402"/>
                </a:lnTo>
                <a:lnTo>
                  <a:pt x="4603" y="6435"/>
                </a:lnTo>
                <a:lnTo>
                  <a:pt x="4637" y="6466"/>
                </a:lnTo>
                <a:lnTo>
                  <a:pt x="4648" y="6477"/>
                </a:lnTo>
                <a:lnTo>
                  <a:pt x="4660" y="6486"/>
                </a:lnTo>
                <a:lnTo>
                  <a:pt x="4673" y="6494"/>
                </a:lnTo>
                <a:lnTo>
                  <a:pt x="4686" y="6503"/>
                </a:lnTo>
                <a:lnTo>
                  <a:pt x="4712" y="6517"/>
                </a:lnTo>
                <a:lnTo>
                  <a:pt x="4739" y="6531"/>
                </a:lnTo>
                <a:lnTo>
                  <a:pt x="4765" y="6547"/>
                </a:lnTo>
                <a:lnTo>
                  <a:pt x="4778" y="6555"/>
                </a:lnTo>
                <a:lnTo>
                  <a:pt x="4790" y="6564"/>
                </a:lnTo>
                <a:lnTo>
                  <a:pt x="4802" y="6573"/>
                </a:lnTo>
                <a:lnTo>
                  <a:pt x="4813" y="6584"/>
                </a:lnTo>
                <a:lnTo>
                  <a:pt x="4823" y="6596"/>
                </a:lnTo>
                <a:lnTo>
                  <a:pt x="4832" y="6608"/>
                </a:lnTo>
                <a:lnTo>
                  <a:pt x="4840" y="6622"/>
                </a:lnTo>
                <a:lnTo>
                  <a:pt x="4847" y="6637"/>
                </a:lnTo>
                <a:lnTo>
                  <a:pt x="4852" y="6651"/>
                </a:lnTo>
                <a:lnTo>
                  <a:pt x="4855" y="6666"/>
                </a:lnTo>
                <a:lnTo>
                  <a:pt x="4857" y="6681"/>
                </a:lnTo>
                <a:lnTo>
                  <a:pt x="4858" y="6698"/>
                </a:lnTo>
                <a:lnTo>
                  <a:pt x="4857" y="6713"/>
                </a:lnTo>
                <a:lnTo>
                  <a:pt x="4855" y="6728"/>
                </a:lnTo>
                <a:lnTo>
                  <a:pt x="4852" y="6744"/>
                </a:lnTo>
                <a:lnTo>
                  <a:pt x="4849" y="6760"/>
                </a:lnTo>
                <a:lnTo>
                  <a:pt x="4841" y="6791"/>
                </a:lnTo>
                <a:lnTo>
                  <a:pt x="4833" y="6823"/>
                </a:lnTo>
                <a:lnTo>
                  <a:pt x="4825" y="6852"/>
                </a:lnTo>
                <a:lnTo>
                  <a:pt x="4865" y="6886"/>
                </a:lnTo>
                <a:lnTo>
                  <a:pt x="4908" y="6918"/>
                </a:lnTo>
                <a:lnTo>
                  <a:pt x="4992" y="6983"/>
                </a:lnTo>
                <a:lnTo>
                  <a:pt x="5035" y="7015"/>
                </a:lnTo>
                <a:lnTo>
                  <a:pt x="5076" y="7049"/>
                </a:lnTo>
                <a:lnTo>
                  <a:pt x="5096" y="7066"/>
                </a:lnTo>
                <a:lnTo>
                  <a:pt x="5115" y="7084"/>
                </a:lnTo>
                <a:lnTo>
                  <a:pt x="5135" y="7103"/>
                </a:lnTo>
                <a:lnTo>
                  <a:pt x="5153" y="7122"/>
                </a:lnTo>
                <a:lnTo>
                  <a:pt x="5166" y="7138"/>
                </a:lnTo>
                <a:lnTo>
                  <a:pt x="5179" y="7155"/>
                </a:lnTo>
                <a:lnTo>
                  <a:pt x="5189" y="7174"/>
                </a:lnTo>
                <a:lnTo>
                  <a:pt x="5198" y="7193"/>
                </a:lnTo>
                <a:lnTo>
                  <a:pt x="5205" y="7213"/>
                </a:lnTo>
                <a:lnTo>
                  <a:pt x="5211" y="7233"/>
                </a:lnTo>
                <a:lnTo>
                  <a:pt x="5215" y="7253"/>
                </a:lnTo>
                <a:lnTo>
                  <a:pt x="5218" y="7274"/>
                </a:lnTo>
                <a:lnTo>
                  <a:pt x="5220" y="7294"/>
                </a:lnTo>
                <a:lnTo>
                  <a:pt x="5221" y="7316"/>
                </a:lnTo>
                <a:lnTo>
                  <a:pt x="5220" y="7337"/>
                </a:lnTo>
                <a:lnTo>
                  <a:pt x="5217" y="7359"/>
                </a:lnTo>
                <a:lnTo>
                  <a:pt x="5215" y="7379"/>
                </a:lnTo>
                <a:lnTo>
                  <a:pt x="5211" y="7401"/>
                </a:lnTo>
                <a:lnTo>
                  <a:pt x="5207" y="7422"/>
                </a:lnTo>
                <a:lnTo>
                  <a:pt x="5201" y="7441"/>
                </a:lnTo>
                <a:lnTo>
                  <a:pt x="5214" y="7453"/>
                </a:lnTo>
                <a:lnTo>
                  <a:pt x="5227" y="7465"/>
                </a:lnTo>
                <a:lnTo>
                  <a:pt x="5239" y="7478"/>
                </a:lnTo>
                <a:lnTo>
                  <a:pt x="5250" y="7492"/>
                </a:lnTo>
                <a:lnTo>
                  <a:pt x="5261" y="7506"/>
                </a:lnTo>
                <a:lnTo>
                  <a:pt x="5270" y="7522"/>
                </a:lnTo>
                <a:lnTo>
                  <a:pt x="5279" y="7537"/>
                </a:lnTo>
                <a:lnTo>
                  <a:pt x="5287" y="7552"/>
                </a:lnTo>
                <a:lnTo>
                  <a:pt x="5293" y="7568"/>
                </a:lnTo>
                <a:lnTo>
                  <a:pt x="5299" y="7585"/>
                </a:lnTo>
                <a:lnTo>
                  <a:pt x="5304" y="7602"/>
                </a:lnTo>
                <a:lnTo>
                  <a:pt x="5308" y="7619"/>
                </a:lnTo>
                <a:lnTo>
                  <a:pt x="5310" y="7637"/>
                </a:lnTo>
                <a:lnTo>
                  <a:pt x="5311" y="7654"/>
                </a:lnTo>
                <a:lnTo>
                  <a:pt x="5310" y="7672"/>
                </a:lnTo>
                <a:lnTo>
                  <a:pt x="5308" y="7689"/>
                </a:lnTo>
                <a:lnTo>
                  <a:pt x="5307" y="7708"/>
                </a:lnTo>
                <a:lnTo>
                  <a:pt x="5303" y="7725"/>
                </a:lnTo>
                <a:lnTo>
                  <a:pt x="5298" y="7741"/>
                </a:lnTo>
                <a:lnTo>
                  <a:pt x="5291" y="7756"/>
                </a:lnTo>
                <a:lnTo>
                  <a:pt x="5284" y="7771"/>
                </a:lnTo>
                <a:lnTo>
                  <a:pt x="5274" y="7785"/>
                </a:lnTo>
                <a:lnTo>
                  <a:pt x="5264" y="7798"/>
                </a:lnTo>
                <a:lnTo>
                  <a:pt x="5252" y="7811"/>
                </a:lnTo>
                <a:lnTo>
                  <a:pt x="5240" y="7823"/>
                </a:lnTo>
                <a:lnTo>
                  <a:pt x="5227" y="7834"/>
                </a:lnTo>
                <a:lnTo>
                  <a:pt x="5213" y="7844"/>
                </a:lnTo>
                <a:lnTo>
                  <a:pt x="5199" y="7854"/>
                </a:lnTo>
                <a:lnTo>
                  <a:pt x="5170" y="7873"/>
                </a:lnTo>
                <a:lnTo>
                  <a:pt x="5140" y="7888"/>
                </a:lnTo>
                <a:lnTo>
                  <a:pt x="5108" y="7904"/>
                </a:lnTo>
                <a:lnTo>
                  <a:pt x="5074" y="7918"/>
                </a:lnTo>
                <a:lnTo>
                  <a:pt x="5041" y="7931"/>
                </a:lnTo>
                <a:lnTo>
                  <a:pt x="5008" y="7944"/>
                </a:lnTo>
                <a:lnTo>
                  <a:pt x="4974" y="7956"/>
                </a:lnTo>
                <a:lnTo>
                  <a:pt x="4939" y="7968"/>
                </a:lnTo>
                <a:lnTo>
                  <a:pt x="4904" y="7978"/>
                </a:lnTo>
                <a:lnTo>
                  <a:pt x="4870" y="7988"/>
                </a:lnTo>
                <a:lnTo>
                  <a:pt x="4800" y="8006"/>
                </a:lnTo>
                <a:lnTo>
                  <a:pt x="4730" y="8023"/>
                </a:lnTo>
                <a:lnTo>
                  <a:pt x="4660" y="8038"/>
                </a:lnTo>
                <a:lnTo>
                  <a:pt x="4589" y="8052"/>
                </a:lnTo>
                <a:lnTo>
                  <a:pt x="4508" y="8066"/>
                </a:lnTo>
                <a:lnTo>
                  <a:pt x="4426" y="8079"/>
                </a:lnTo>
                <a:lnTo>
                  <a:pt x="4345" y="8091"/>
                </a:lnTo>
                <a:lnTo>
                  <a:pt x="4263" y="8102"/>
                </a:lnTo>
                <a:lnTo>
                  <a:pt x="4180" y="8112"/>
                </a:lnTo>
                <a:lnTo>
                  <a:pt x="4099" y="8119"/>
                </a:lnTo>
                <a:lnTo>
                  <a:pt x="4016" y="8127"/>
                </a:lnTo>
                <a:lnTo>
                  <a:pt x="3935" y="8133"/>
                </a:lnTo>
                <a:lnTo>
                  <a:pt x="3852" y="8137"/>
                </a:lnTo>
                <a:lnTo>
                  <a:pt x="3770" y="8140"/>
                </a:lnTo>
                <a:lnTo>
                  <a:pt x="3687" y="8141"/>
                </a:lnTo>
                <a:lnTo>
                  <a:pt x="3604" y="8141"/>
                </a:lnTo>
                <a:lnTo>
                  <a:pt x="3522" y="8139"/>
                </a:lnTo>
                <a:lnTo>
                  <a:pt x="3439" y="8136"/>
                </a:lnTo>
                <a:lnTo>
                  <a:pt x="3358" y="8131"/>
                </a:lnTo>
                <a:lnTo>
                  <a:pt x="3275" y="8125"/>
                </a:lnTo>
                <a:lnTo>
                  <a:pt x="3157" y="8113"/>
                </a:lnTo>
                <a:lnTo>
                  <a:pt x="3038" y="8100"/>
                </a:lnTo>
                <a:lnTo>
                  <a:pt x="2920" y="8085"/>
                </a:lnTo>
                <a:lnTo>
                  <a:pt x="2860" y="8076"/>
                </a:lnTo>
                <a:lnTo>
                  <a:pt x="2801" y="8066"/>
                </a:lnTo>
                <a:lnTo>
                  <a:pt x="2742" y="8055"/>
                </a:lnTo>
                <a:lnTo>
                  <a:pt x="2684" y="8044"/>
                </a:lnTo>
                <a:lnTo>
                  <a:pt x="2626" y="8033"/>
                </a:lnTo>
                <a:lnTo>
                  <a:pt x="2567" y="8019"/>
                </a:lnTo>
                <a:lnTo>
                  <a:pt x="2510" y="8005"/>
                </a:lnTo>
                <a:lnTo>
                  <a:pt x="2452" y="7990"/>
                </a:lnTo>
                <a:lnTo>
                  <a:pt x="2395" y="7974"/>
                </a:lnTo>
                <a:lnTo>
                  <a:pt x="2338" y="7955"/>
                </a:lnTo>
                <a:lnTo>
                  <a:pt x="2296" y="7940"/>
                </a:lnTo>
                <a:lnTo>
                  <a:pt x="2254" y="7925"/>
                </a:lnTo>
                <a:lnTo>
                  <a:pt x="2213" y="7908"/>
                </a:lnTo>
                <a:lnTo>
                  <a:pt x="2192" y="7898"/>
                </a:lnTo>
                <a:lnTo>
                  <a:pt x="2172" y="7888"/>
                </a:lnTo>
                <a:lnTo>
                  <a:pt x="2152" y="7877"/>
                </a:lnTo>
                <a:lnTo>
                  <a:pt x="2134" y="7866"/>
                </a:lnTo>
                <a:lnTo>
                  <a:pt x="2115" y="7853"/>
                </a:lnTo>
                <a:lnTo>
                  <a:pt x="2097" y="7840"/>
                </a:lnTo>
                <a:lnTo>
                  <a:pt x="2080" y="7826"/>
                </a:lnTo>
                <a:lnTo>
                  <a:pt x="2064" y="7811"/>
                </a:lnTo>
                <a:lnTo>
                  <a:pt x="2049" y="7796"/>
                </a:lnTo>
                <a:lnTo>
                  <a:pt x="2034" y="7778"/>
                </a:lnTo>
                <a:lnTo>
                  <a:pt x="2028" y="7767"/>
                </a:lnTo>
                <a:lnTo>
                  <a:pt x="2023" y="7756"/>
                </a:lnTo>
                <a:lnTo>
                  <a:pt x="2014" y="7735"/>
                </a:lnTo>
                <a:lnTo>
                  <a:pt x="2009" y="7712"/>
                </a:lnTo>
                <a:lnTo>
                  <a:pt x="2005" y="7689"/>
                </a:lnTo>
                <a:lnTo>
                  <a:pt x="2003" y="7666"/>
                </a:lnTo>
                <a:lnTo>
                  <a:pt x="2004" y="7642"/>
                </a:lnTo>
                <a:lnTo>
                  <a:pt x="2008" y="7619"/>
                </a:lnTo>
                <a:lnTo>
                  <a:pt x="2012" y="7597"/>
                </a:lnTo>
                <a:lnTo>
                  <a:pt x="2019" y="7575"/>
                </a:lnTo>
                <a:lnTo>
                  <a:pt x="2027" y="7553"/>
                </a:lnTo>
                <a:lnTo>
                  <a:pt x="2038" y="7533"/>
                </a:lnTo>
                <a:lnTo>
                  <a:pt x="2050" y="7512"/>
                </a:lnTo>
                <a:lnTo>
                  <a:pt x="2063" y="7492"/>
                </a:lnTo>
                <a:lnTo>
                  <a:pt x="2078" y="7475"/>
                </a:lnTo>
                <a:lnTo>
                  <a:pt x="2095" y="7459"/>
                </a:lnTo>
                <a:lnTo>
                  <a:pt x="2113" y="7443"/>
                </a:lnTo>
                <a:lnTo>
                  <a:pt x="2108" y="7424"/>
                </a:lnTo>
                <a:lnTo>
                  <a:pt x="2103" y="7404"/>
                </a:lnTo>
                <a:lnTo>
                  <a:pt x="2100" y="7385"/>
                </a:lnTo>
                <a:lnTo>
                  <a:pt x="2097" y="7365"/>
                </a:lnTo>
                <a:lnTo>
                  <a:pt x="2095" y="7346"/>
                </a:lnTo>
                <a:lnTo>
                  <a:pt x="2094" y="7326"/>
                </a:lnTo>
                <a:lnTo>
                  <a:pt x="2094" y="7306"/>
                </a:lnTo>
                <a:lnTo>
                  <a:pt x="2095" y="7286"/>
                </a:lnTo>
                <a:lnTo>
                  <a:pt x="2097" y="7266"/>
                </a:lnTo>
                <a:lnTo>
                  <a:pt x="2099" y="7247"/>
                </a:lnTo>
                <a:lnTo>
                  <a:pt x="2104" y="7228"/>
                </a:lnTo>
                <a:lnTo>
                  <a:pt x="2110" y="7210"/>
                </a:lnTo>
                <a:lnTo>
                  <a:pt x="2116" y="7191"/>
                </a:lnTo>
                <a:lnTo>
                  <a:pt x="2125" y="7174"/>
                </a:lnTo>
                <a:lnTo>
                  <a:pt x="2136" y="7156"/>
                </a:lnTo>
                <a:lnTo>
                  <a:pt x="2148" y="7140"/>
                </a:lnTo>
                <a:lnTo>
                  <a:pt x="2166" y="7119"/>
                </a:lnTo>
                <a:lnTo>
                  <a:pt x="2185" y="7099"/>
                </a:lnTo>
                <a:lnTo>
                  <a:pt x="2205" y="7079"/>
                </a:lnTo>
                <a:lnTo>
                  <a:pt x="2226" y="7061"/>
                </a:lnTo>
                <a:lnTo>
                  <a:pt x="2247" y="7042"/>
                </a:lnTo>
                <a:lnTo>
                  <a:pt x="2269" y="7025"/>
                </a:lnTo>
                <a:lnTo>
                  <a:pt x="2312" y="6990"/>
                </a:lnTo>
                <a:lnTo>
                  <a:pt x="2402" y="6923"/>
                </a:lnTo>
                <a:lnTo>
                  <a:pt x="2446" y="6889"/>
                </a:lnTo>
                <a:lnTo>
                  <a:pt x="2489" y="6853"/>
                </a:lnTo>
                <a:lnTo>
                  <a:pt x="2483" y="6824"/>
                </a:lnTo>
                <a:lnTo>
                  <a:pt x="2474" y="6794"/>
                </a:lnTo>
                <a:lnTo>
                  <a:pt x="2466" y="6764"/>
                </a:lnTo>
                <a:lnTo>
                  <a:pt x="2460" y="6734"/>
                </a:lnTo>
                <a:lnTo>
                  <a:pt x="2458" y="6718"/>
                </a:lnTo>
                <a:lnTo>
                  <a:pt x="2457" y="6703"/>
                </a:lnTo>
                <a:lnTo>
                  <a:pt x="2457" y="6688"/>
                </a:lnTo>
                <a:lnTo>
                  <a:pt x="2458" y="6674"/>
                </a:lnTo>
                <a:lnTo>
                  <a:pt x="2460" y="6659"/>
                </a:lnTo>
                <a:lnTo>
                  <a:pt x="2464" y="6644"/>
                </a:lnTo>
                <a:lnTo>
                  <a:pt x="2470" y="6630"/>
                </a:lnTo>
                <a:lnTo>
                  <a:pt x="2477" y="6616"/>
                </a:lnTo>
                <a:lnTo>
                  <a:pt x="2486" y="6602"/>
                </a:lnTo>
                <a:lnTo>
                  <a:pt x="2495" y="6590"/>
                </a:lnTo>
                <a:lnTo>
                  <a:pt x="2505" y="6579"/>
                </a:lnTo>
                <a:lnTo>
                  <a:pt x="2516" y="6569"/>
                </a:lnTo>
                <a:lnTo>
                  <a:pt x="2528" y="6561"/>
                </a:lnTo>
                <a:lnTo>
                  <a:pt x="2541" y="6552"/>
                </a:lnTo>
                <a:lnTo>
                  <a:pt x="2567" y="6537"/>
                </a:lnTo>
                <a:lnTo>
                  <a:pt x="2595" y="6522"/>
                </a:lnTo>
                <a:lnTo>
                  <a:pt x="2622" y="6508"/>
                </a:lnTo>
                <a:lnTo>
                  <a:pt x="2635" y="6499"/>
                </a:lnTo>
                <a:lnTo>
                  <a:pt x="2647" y="6491"/>
                </a:lnTo>
                <a:lnTo>
                  <a:pt x="2659" y="6481"/>
                </a:lnTo>
                <a:lnTo>
                  <a:pt x="2671" y="6472"/>
                </a:lnTo>
                <a:lnTo>
                  <a:pt x="2705" y="6440"/>
                </a:lnTo>
                <a:lnTo>
                  <a:pt x="2739" y="6406"/>
                </a:lnTo>
                <a:lnTo>
                  <a:pt x="2773" y="6374"/>
                </a:lnTo>
                <a:lnTo>
                  <a:pt x="2807" y="6339"/>
                </a:lnTo>
                <a:lnTo>
                  <a:pt x="2839" y="6305"/>
                </a:lnTo>
                <a:lnTo>
                  <a:pt x="2871" y="6269"/>
                </a:lnTo>
                <a:lnTo>
                  <a:pt x="2901" y="6234"/>
                </a:lnTo>
                <a:lnTo>
                  <a:pt x="2932" y="6197"/>
                </a:lnTo>
                <a:lnTo>
                  <a:pt x="2960" y="6159"/>
                </a:lnTo>
                <a:lnTo>
                  <a:pt x="2987" y="6119"/>
                </a:lnTo>
                <a:lnTo>
                  <a:pt x="3013" y="6080"/>
                </a:lnTo>
                <a:lnTo>
                  <a:pt x="3038" y="6040"/>
                </a:lnTo>
                <a:lnTo>
                  <a:pt x="3061" y="5999"/>
                </a:lnTo>
                <a:lnTo>
                  <a:pt x="3082" y="5956"/>
                </a:lnTo>
                <a:lnTo>
                  <a:pt x="3101" y="5913"/>
                </a:lnTo>
                <a:lnTo>
                  <a:pt x="3119" y="5868"/>
                </a:lnTo>
                <a:lnTo>
                  <a:pt x="3129" y="5837"/>
                </a:lnTo>
                <a:lnTo>
                  <a:pt x="3138" y="5805"/>
                </a:lnTo>
                <a:lnTo>
                  <a:pt x="3146" y="5774"/>
                </a:lnTo>
                <a:lnTo>
                  <a:pt x="3151" y="5742"/>
                </a:lnTo>
                <a:lnTo>
                  <a:pt x="3155" y="5710"/>
                </a:lnTo>
                <a:lnTo>
                  <a:pt x="3159" y="5678"/>
                </a:lnTo>
                <a:lnTo>
                  <a:pt x="3161" y="5646"/>
                </a:lnTo>
                <a:lnTo>
                  <a:pt x="3163" y="5613"/>
                </a:lnTo>
                <a:lnTo>
                  <a:pt x="3164" y="5548"/>
                </a:lnTo>
                <a:lnTo>
                  <a:pt x="3165" y="5481"/>
                </a:lnTo>
                <a:lnTo>
                  <a:pt x="3167" y="5416"/>
                </a:lnTo>
                <a:lnTo>
                  <a:pt x="3169" y="5384"/>
                </a:lnTo>
                <a:lnTo>
                  <a:pt x="3172" y="5352"/>
                </a:lnTo>
                <a:lnTo>
                  <a:pt x="3125" y="5337"/>
                </a:lnTo>
                <a:lnTo>
                  <a:pt x="3077" y="5321"/>
                </a:lnTo>
                <a:lnTo>
                  <a:pt x="3053" y="5312"/>
                </a:lnTo>
                <a:lnTo>
                  <a:pt x="3030" y="5303"/>
                </a:lnTo>
                <a:lnTo>
                  <a:pt x="3008" y="5292"/>
                </a:lnTo>
                <a:lnTo>
                  <a:pt x="2985" y="5281"/>
                </a:lnTo>
                <a:lnTo>
                  <a:pt x="2963" y="5269"/>
                </a:lnTo>
                <a:lnTo>
                  <a:pt x="2942" y="5256"/>
                </a:lnTo>
                <a:lnTo>
                  <a:pt x="2923" y="5242"/>
                </a:lnTo>
                <a:lnTo>
                  <a:pt x="2903" y="5226"/>
                </a:lnTo>
                <a:lnTo>
                  <a:pt x="2886" y="5210"/>
                </a:lnTo>
                <a:lnTo>
                  <a:pt x="2870" y="5191"/>
                </a:lnTo>
                <a:lnTo>
                  <a:pt x="2855" y="5171"/>
                </a:lnTo>
                <a:lnTo>
                  <a:pt x="2842" y="5149"/>
                </a:lnTo>
                <a:lnTo>
                  <a:pt x="2838" y="5137"/>
                </a:lnTo>
                <a:lnTo>
                  <a:pt x="2834" y="5126"/>
                </a:lnTo>
                <a:lnTo>
                  <a:pt x="2830" y="5114"/>
                </a:lnTo>
                <a:lnTo>
                  <a:pt x="2827" y="5102"/>
                </a:lnTo>
                <a:lnTo>
                  <a:pt x="2824" y="5079"/>
                </a:lnTo>
                <a:lnTo>
                  <a:pt x="2823" y="5055"/>
                </a:lnTo>
                <a:lnTo>
                  <a:pt x="2824" y="5031"/>
                </a:lnTo>
                <a:lnTo>
                  <a:pt x="2827" y="5009"/>
                </a:lnTo>
                <a:lnTo>
                  <a:pt x="2833" y="4986"/>
                </a:lnTo>
                <a:lnTo>
                  <a:pt x="2840" y="4963"/>
                </a:lnTo>
                <a:lnTo>
                  <a:pt x="2850" y="4942"/>
                </a:lnTo>
                <a:lnTo>
                  <a:pt x="2861" y="4921"/>
                </a:lnTo>
                <a:lnTo>
                  <a:pt x="2874" y="4901"/>
                </a:lnTo>
                <a:lnTo>
                  <a:pt x="2889" y="4881"/>
                </a:lnTo>
                <a:lnTo>
                  <a:pt x="2905" y="4864"/>
                </a:lnTo>
                <a:lnTo>
                  <a:pt x="2923" y="4848"/>
                </a:lnTo>
                <a:lnTo>
                  <a:pt x="2941" y="4833"/>
                </a:lnTo>
                <a:lnTo>
                  <a:pt x="2961" y="4819"/>
                </a:lnTo>
                <a:lnTo>
                  <a:pt x="2965" y="4798"/>
                </a:lnTo>
                <a:lnTo>
                  <a:pt x="2973" y="4776"/>
                </a:lnTo>
                <a:lnTo>
                  <a:pt x="2982" y="4755"/>
                </a:lnTo>
                <a:lnTo>
                  <a:pt x="2991" y="4736"/>
                </a:lnTo>
                <a:lnTo>
                  <a:pt x="3003" y="4717"/>
                </a:lnTo>
                <a:lnTo>
                  <a:pt x="3016" y="4700"/>
                </a:lnTo>
                <a:lnTo>
                  <a:pt x="3032" y="4683"/>
                </a:lnTo>
                <a:lnTo>
                  <a:pt x="3047" y="4666"/>
                </a:lnTo>
                <a:lnTo>
                  <a:pt x="3048" y="4643"/>
                </a:lnTo>
                <a:lnTo>
                  <a:pt x="3050" y="4622"/>
                </a:lnTo>
                <a:lnTo>
                  <a:pt x="3055" y="4576"/>
                </a:lnTo>
                <a:lnTo>
                  <a:pt x="3016" y="4565"/>
                </a:lnTo>
                <a:lnTo>
                  <a:pt x="2978" y="4553"/>
                </a:lnTo>
                <a:lnTo>
                  <a:pt x="2940" y="4541"/>
                </a:lnTo>
                <a:lnTo>
                  <a:pt x="2902" y="4527"/>
                </a:lnTo>
                <a:lnTo>
                  <a:pt x="2864" y="4513"/>
                </a:lnTo>
                <a:lnTo>
                  <a:pt x="2827" y="4498"/>
                </a:lnTo>
                <a:lnTo>
                  <a:pt x="2790" y="4481"/>
                </a:lnTo>
                <a:lnTo>
                  <a:pt x="2754" y="4465"/>
                </a:lnTo>
                <a:lnTo>
                  <a:pt x="2717" y="4448"/>
                </a:lnTo>
                <a:lnTo>
                  <a:pt x="2682" y="4429"/>
                </a:lnTo>
                <a:lnTo>
                  <a:pt x="2647" y="4410"/>
                </a:lnTo>
                <a:lnTo>
                  <a:pt x="2612" y="4390"/>
                </a:lnTo>
                <a:lnTo>
                  <a:pt x="2577" y="4369"/>
                </a:lnTo>
                <a:lnTo>
                  <a:pt x="2542" y="4349"/>
                </a:lnTo>
                <a:lnTo>
                  <a:pt x="2509" y="4327"/>
                </a:lnTo>
                <a:lnTo>
                  <a:pt x="2476" y="4304"/>
                </a:lnTo>
                <a:lnTo>
                  <a:pt x="2444" y="4280"/>
                </a:lnTo>
                <a:lnTo>
                  <a:pt x="2411" y="4256"/>
                </a:lnTo>
                <a:lnTo>
                  <a:pt x="2379" y="4231"/>
                </a:lnTo>
                <a:lnTo>
                  <a:pt x="2348" y="4206"/>
                </a:lnTo>
                <a:lnTo>
                  <a:pt x="2317" y="4180"/>
                </a:lnTo>
                <a:lnTo>
                  <a:pt x="2287" y="4153"/>
                </a:lnTo>
                <a:lnTo>
                  <a:pt x="2258" y="4126"/>
                </a:lnTo>
                <a:lnTo>
                  <a:pt x="2228" y="4099"/>
                </a:lnTo>
                <a:lnTo>
                  <a:pt x="2200" y="4069"/>
                </a:lnTo>
                <a:lnTo>
                  <a:pt x="2173" y="4041"/>
                </a:lnTo>
                <a:lnTo>
                  <a:pt x="2146" y="4011"/>
                </a:lnTo>
                <a:lnTo>
                  <a:pt x="2119" y="3980"/>
                </a:lnTo>
                <a:lnTo>
                  <a:pt x="2094" y="3950"/>
                </a:lnTo>
                <a:lnTo>
                  <a:pt x="2069" y="3918"/>
                </a:lnTo>
                <a:lnTo>
                  <a:pt x="2044" y="3887"/>
                </a:lnTo>
                <a:lnTo>
                  <a:pt x="2020" y="3854"/>
                </a:lnTo>
                <a:lnTo>
                  <a:pt x="1991" y="3861"/>
                </a:lnTo>
                <a:lnTo>
                  <a:pt x="1963" y="3866"/>
                </a:lnTo>
                <a:lnTo>
                  <a:pt x="1934" y="3871"/>
                </a:lnTo>
                <a:lnTo>
                  <a:pt x="1905" y="3874"/>
                </a:lnTo>
                <a:lnTo>
                  <a:pt x="1876" y="3876"/>
                </a:lnTo>
                <a:lnTo>
                  <a:pt x="1848" y="3877"/>
                </a:lnTo>
                <a:lnTo>
                  <a:pt x="1819" y="3876"/>
                </a:lnTo>
                <a:lnTo>
                  <a:pt x="1789" y="3875"/>
                </a:lnTo>
                <a:lnTo>
                  <a:pt x="1761" y="3873"/>
                </a:lnTo>
                <a:lnTo>
                  <a:pt x="1732" y="3868"/>
                </a:lnTo>
                <a:lnTo>
                  <a:pt x="1703" y="3863"/>
                </a:lnTo>
                <a:lnTo>
                  <a:pt x="1675" y="3858"/>
                </a:lnTo>
                <a:lnTo>
                  <a:pt x="1647" y="3850"/>
                </a:lnTo>
                <a:lnTo>
                  <a:pt x="1619" y="3841"/>
                </a:lnTo>
                <a:lnTo>
                  <a:pt x="1591" y="3831"/>
                </a:lnTo>
                <a:lnTo>
                  <a:pt x="1564" y="3822"/>
                </a:lnTo>
                <a:lnTo>
                  <a:pt x="1548" y="3814"/>
                </a:lnTo>
                <a:lnTo>
                  <a:pt x="1532" y="3805"/>
                </a:lnTo>
                <a:lnTo>
                  <a:pt x="1515" y="3797"/>
                </a:lnTo>
                <a:lnTo>
                  <a:pt x="1500" y="3787"/>
                </a:lnTo>
                <a:lnTo>
                  <a:pt x="1485" y="3777"/>
                </a:lnTo>
                <a:lnTo>
                  <a:pt x="1470" y="3766"/>
                </a:lnTo>
                <a:lnTo>
                  <a:pt x="1456" y="3754"/>
                </a:lnTo>
                <a:lnTo>
                  <a:pt x="1441" y="3742"/>
                </a:lnTo>
                <a:lnTo>
                  <a:pt x="1429" y="3729"/>
                </a:lnTo>
                <a:lnTo>
                  <a:pt x="1416" y="3716"/>
                </a:lnTo>
                <a:lnTo>
                  <a:pt x="1406" y="3702"/>
                </a:lnTo>
                <a:lnTo>
                  <a:pt x="1396" y="3687"/>
                </a:lnTo>
                <a:lnTo>
                  <a:pt x="1386" y="3672"/>
                </a:lnTo>
                <a:lnTo>
                  <a:pt x="1378" y="3655"/>
                </a:lnTo>
                <a:lnTo>
                  <a:pt x="1372" y="3638"/>
                </a:lnTo>
                <a:lnTo>
                  <a:pt x="1366" y="3619"/>
                </a:lnTo>
                <a:lnTo>
                  <a:pt x="1362" y="3599"/>
                </a:lnTo>
                <a:lnTo>
                  <a:pt x="1359" y="3577"/>
                </a:lnTo>
                <a:lnTo>
                  <a:pt x="1359" y="3556"/>
                </a:lnTo>
                <a:lnTo>
                  <a:pt x="1360" y="3536"/>
                </a:lnTo>
                <a:lnTo>
                  <a:pt x="1363" y="3514"/>
                </a:lnTo>
                <a:lnTo>
                  <a:pt x="1367" y="3493"/>
                </a:lnTo>
                <a:lnTo>
                  <a:pt x="1374" y="3474"/>
                </a:lnTo>
                <a:lnTo>
                  <a:pt x="1382" y="3454"/>
                </a:lnTo>
                <a:lnTo>
                  <a:pt x="1390" y="3435"/>
                </a:lnTo>
                <a:lnTo>
                  <a:pt x="1401" y="3416"/>
                </a:lnTo>
                <a:lnTo>
                  <a:pt x="1412" y="3398"/>
                </a:lnTo>
                <a:lnTo>
                  <a:pt x="1425" y="3380"/>
                </a:lnTo>
                <a:lnTo>
                  <a:pt x="1439" y="3364"/>
                </a:lnTo>
                <a:lnTo>
                  <a:pt x="1454" y="3349"/>
                </a:lnTo>
                <a:lnTo>
                  <a:pt x="1470" y="3335"/>
                </a:lnTo>
                <a:lnTo>
                  <a:pt x="1486" y="3322"/>
                </a:lnTo>
                <a:lnTo>
                  <a:pt x="1497" y="3313"/>
                </a:lnTo>
                <a:lnTo>
                  <a:pt x="1507" y="3305"/>
                </a:lnTo>
                <a:lnTo>
                  <a:pt x="1529" y="3292"/>
                </a:lnTo>
                <a:lnTo>
                  <a:pt x="1552" y="3279"/>
                </a:lnTo>
                <a:lnTo>
                  <a:pt x="1576" y="3268"/>
                </a:lnTo>
                <a:lnTo>
                  <a:pt x="1600" y="3259"/>
                </a:lnTo>
                <a:lnTo>
                  <a:pt x="1624" y="3249"/>
                </a:lnTo>
                <a:lnTo>
                  <a:pt x="1673" y="3230"/>
                </a:lnTo>
                <a:lnTo>
                  <a:pt x="1679" y="3224"/>
                </a:lnTo>
                <a:lnTo>
                  <a:pt x="1685" y="3218"/>
                </a:lnTo>
                <a:lnTo>
                  <a:pt x="1689" y="3211"/>
                </a:lnTo>
                <a:lnTo>
                  <a:pt x="1691" y="3204"/>
                </a:lnTo>
                <a:lnTo>
                  <a:pt x="1692" y="3197"/>
                </a:lnTo>
                <a:lnTo>
                  <a:pt x="1691" y="3189"/>
                </a:lnTo>
                <a:lnTo>
                  <a:pt x="1690" y="3181"/>
                </a:lnTo>
                <a:lnTo>
                  <a:pt x="1688" y="3174"/>
                </a:lnTo>
                <a:lnTo>
                  <a:pt x="1682" y="3159"/>
                </a:lnTo>
                <a:lnTo>
                  <a:pt x="1673" y="3143"/>
                </a:lnTo>
                <a:lnTo>
                  <a:pt x="1663" y="3129"/>
                </a:lnTo>
                <a:lnTo>
                  <a:pt x="1654" y="3117"/>
                </a:lnTo>
                <a:lnTo>
                  <a:pt x="1640" y="3101"/>
                </a:lnTo>
                <a:lnTo>
                  <a:pt x="1625" y="3085"/>
                </a:lnTo>
                <a:lnTo>
                  <a:pt x="1596" y="3055"/>
                </a:lnTo>
                <a:lnTo>
                  <a:pt x="1564" y="3026"/>
                </a:lnTo>
                <a:lnTo>
                  <a:pt x="1532" y="3000"/>
                </a:lnTo>
                <a:lnTo>
                  <a:pt x="1497" y="2975"/>
                </a:lnTo>
                <a:lnTo>
                  <a:pt x="1462" y="2951"/>
                </a:lnTo>
                <a:lnTo>
                  <a:pt x="1426" y="2928"/>
                </a:lnTo>
                <a:lnTo>
                  <a:pt x="1389" y="2908"/>
                </a:lnTo>
                <a:lnTo>
                  <a:pt x="1352" y="2887"/>
                </a:lnTo>
                <a:lnTo>
                  <a:pt x="1314" y="2867"/>
                </a:lnTo>
                <a:lnTo>
                  <a:pt x="1237" y="2829"/>
                </a:lnTo>
                <a:lnTo>
                  <a:pt x="1160" y="2793"/>
                </a:lnTo>
                <a:lnTo>
                  <a:pt x="1084" y="2756"/>
                </a:lnTo>
                <a:lnTo>
                  <a:pt x="1029" y="2727"/>
                </a:lnTo>
                <a:lnTo>
                  <a:pt x="977" y="2697"/>
                </a:lnTo>
                <a:lnTo>
                  <a:pt x="925" y="2664"/>
                </a:lnTo>
                <a:lnTo>
                  <a:pt x="874" y="2630"/>
                </a:lnTo>
                <a:lnTo>
                  <a:pt x="823" y="2596"/>
                </a:lnTo>
                <a:lnTo>
                  <a:pt x="774" y="2560"/>
                </a:lnTo>
                <a:lnTo>
                  <a:pt x="725" y="2522"/>
                </a:lnTo>
                <a:lnTo>
                  <a:pt x="678" y="2484"/>
                </a:lnTo>
                <a:lnTo>
                  <a:pt x="632" y="2443"/>
                </a:lnTo>
                <a:lnTo>
                  <a:pt x="586" y="2402"/>
                </a:lnTo>
                <a:lnTo>
                  <a:pt x="541" y="2360"/>
                </a:lnTo>
                <a:lnTo>
                  <a:pt x="498" y="2317"/>
                </a:lnTo>
                <a:lnTo>
                  <a:pt x="456" y="2273"/>
                </a:lnTo>
                <a:lnTo>
                  <a:pt x="414" y="2227"/>
                </a:lnTo>
                <a:lnTo>
                  <a:pt x="374" y="2181"/>
                </a:lnTo>
                <a:lnTo>
                  <a:pt x="335" y="2135"/>
                </a:lnTo>
                <a:lnTo>
                  <a:pt x="301" y="2090"/>
                </a:lnTo>
                <a:lnTo>
                  <a:pt x="267" y="2046"/>
                </a:lnTo>
                <a:lnTo>
                  <a:pt x="236" y="1999"/>
                </a:lnTo>
                <a:lnTo>
                  <a:pt x="206" y="1952"/>
                </a:lnTo>
                <a:lnTo>
                  <a:pt x="176" y="1903"/>
                </a:lnTo>
                <a:lnTo>
                  <a:pt x="148" y="1854"/>
                </a:lnTo>
                <a:lnTo>
                  <a:pt x="123" y="1804"/>
                </a:lnTo>
                <a:lnTo>
                  <a:pt x="99" y="1753"/>
                </a:lnTo>
                <a:lnTo>
                  <a:pt x="77" y="1701"/>
                </a:lnTo>
                <a:lnTo>
                  <a:pt x="58" y="1649"/>
                </a:lnTo>
                <a:lnTo>
                  <a:pt x="49" y="1623"/>
                </a:lnTo>
                <a:lnTo>
                  <a:pt x="41" y="1596"/>
                </a:lnTo>
                <a:lnTo>
                  <a:pt x="34" y="1568"/>
                </a:lnTo>
                <a:lnTo>
                  <a:pt x="27" y="1541"/>
                </a:lnTo>
                <a:lnTo>
                  <a:pt x="21" y="1514"/>
                </a:lnTo>
                <a:lnTo>
                  <a:pt x="16" y="1487"/>
                </a:lnTo>
                <a:lnTo>
                  <a:pt x="11" y="1459"/>
                </a:lnTo>
                <a:lnTo>
                  <a:pt x="8" y="1431"/>
                </a:lnTo>
                <a:lnTo>
                  <a:pt x="4" y="1403"/>
                </a:lnTo>
                <a:lnTo>
                  <a:pt x="2" y="1375"/>
                </a:lnTo>
                <a:lnTo>
                  <a:pt x="1" y="1347"/>
                </a:lnTo>
                <a:lnTo>
                  <a:pt x="0" y="1318"/>
                </a:lnTo>
                <a:lnTo>
                  <a:pt x="1" y="1286"/>
                </a:lnTo>
                <a:lnTo>
                  <a:pt x="4" y="1252"/>
                </a:lnTo>
                <a:lnTo>
                  <a:pt x="8" y="1217"/>
                </a:lnTo>
                <a:lnTo>
                  <a:pt x="12" y="1184"/>
                </a:lnTo>
                <a:lnTo>
                  <a:pt x="19" y="1150"/>
                </a:lnTo>
                <a:lnTo>
                  <a:pt x="26" y="1116"/>
                </a:lnTo>
                <a:lnTo>
                  <a:pt x="35" y="1084"/>
                </a:lnTo>
                <a:lnTo>
                  <a:pt x="47" y="1051"/>
                </a:lnTo>
                <a:lnTo>
                  <a:pt x="60" y="1021"/>
                </a:lnTo>
                <a:lnTo>
                  <a:pt x="75" y="990"/>
                </a:lnTo>
                <a:lnTo>
                  <a:pt x="83" y="976"/>
                </a:lnTo>
                <a:lnTo>
                  <a:pt x="92" y="962"/>
                </a:lnTo>
                <a:lnTo>
                  <a:pt x="101" y="948"/>
                </a:lnTo>
                <a:lnTo>
                  <a:pt x="112" y="935"/>
                </a:lnTo>
                <a:lnTo>
                  <a:pt x="123" y="923"/>
                </a:lnTo>
                <a:lnTo>
                  <a:pt x="134" y="910"/>
                </a:lnTo>
                <a:lnTo>
                  <a:pt x="146" y="899"/>
                </a:lnTo>
                <a:lnTo>
                  <a:pt x="159" y="887"/>
                </a:lnTo>
                <a:lnTo>
                  <a:pt x="172" y="877"/>
                </a:lnTo>
                <a:lnTo>
                  <a:pt x="186" y="867"/>
                </a:lnTo>
                <a:lnTo>
                  <a:pt x="201" y="858"/>
                </a:lnTo>
                <a:lnTo>
                  <a:pt x="217" y="849"/>
                </a:lnTo>
                <a:lnTo>
                  <a:pt x="215" y="829"/>
                </a:lnTo>
                <a:lnTo>
                  <a:pt x="214" y="811"/>
                </a:lnTo>
                <a:lnTo>
                  <a:pt x="215" y="791"/>
                </a:lnTo>
                <a:lnTo>
                  <a:pt x="217" y="772"/>
                </a:lnTo>
                <a:lnTo>
                  <a:pt x="221" y="753"/>
                </a:lnTo>
                <a:lnTo>
                  <a:pt x="225" y="735"/>
                </a:lnTo>
                <a:lnTo>
                  <a:pt x="231" y="716"/>
                </a:lnTo>
                <a:lnTo>
                  <a:pt x="237" y="698"/>
                </a:lnTo>
                <a:lnTo>
                  <a:pt x="245" y="680"/>
                </a:lnTo>
                <a:lnTo>
                  <a:pt x="253" y="663"/>
                </a:lnTo>
                <a:lnTo>
                  <a:pt x="263" y="647"/>
                </a:lnTo>
                <a:lnTo>
                  <a:pt x="274" y="631"/>
                </a:lnTo>
                <a:lnTo>
                  <a:pt x="286" y="616"/>
                </a:lnTo>
                <a:lnTo>
                  <a:pt x="299" y="601"/>
                </a:lnTo>
                <a:lnTo>
                  <a:pt x="312" y="588"/>
                </a:lnTo>
                <a:lnTo>
                  <a:pt x="327" y="575"/>
                </a:lnTo>
                <a:lnTo>
                  <a:pt x="353" y="554"/>
                </a:lnTo>
                <a:lnTo>
                  <a:pt x="381" y="536"/>
                </a:lnTo>
                <a:lnTo>
                  <a:pt x="409" y="519"/>
                </a:lnTo>
                <a:lnTo>
                  <a:pt x="438" y="505"/>
                </a:lnTo>
                <a:lnTo>
                  <a:pt x="469" y="493"/>
                </a:lnTo>
                <a:lnTo>
                  <a:pt x="500" y="484"/>
                </a:lnTo>
                <a:lnTo>
                  <a:pt x="532" y="475"/>
                </a:lnTo>
                <a:lnTo>
                  <a:pt x="564" y="468"/>
                </a:lnTo>
                <a:lnTo>
                  <a:pt x="597" y="464"/>
                </a:lnTo>
                <a:lnTo>
                  <a:pt x="629" y="461"/>
                </a:lnTo>
                <a:lnTo>
                  <a:pt x="663" y="460"/>
                </a:lnTo>
                <a:lnTo>
                  <a:pt x="696" y="460"/>
                </a:lnTo>
                <a:lnTo>
                  <a:pt x="729" y="462"/>
                </a:lnTo>
                <a:lnTo>
                  <a:pt x="762" y="466"/>
                </a:lnTo>
                <a:lnTo>
                  <a:pt x="795" y="471"/>
                </a:lnTo>
                <a:lnTo>
                  <a:pt x="826" y="477"/>
                </a:lnTo>
                <a:lnTo>
                  <a:pt x="853" y="485"/>
                </a:lnTo>
                <a:lnTo>
                  <a:pt x="879" y="493"/>
                </a:lnTo>
                <a:lnTo>
                  <a:pt x="904" y="504"/>
                </a:lnTo>
                <a:lnTo>
                  <a:pt x="931" y="516"/>
                </a:lnTo>
                <a:lnTo>
                  <a:pt x="954" y="529"/>
                </a:lnTo>
                <a:lnTo>
                  <a:pt x="978" y="544"/>
                </a:lnTo>
                <a:lnTo>
                  <a:pt x="1000" y="561"/>
                </a:lnTo>
                <a:lnTo>
                  <a:pt x="1022" y="578"/>
                </a:lnTo>
                <a:lnTo>
                  <a:pt x="1041" y="598"/>
                </a:lnTo>
                <a:lnTo>
                  <a:pt x="1060" y="617"/>
                </a:lnTo>
                <a:lnTo>
                  <a:pt x="1077" y="639"/>
                </a:lnTo>
                <a:lnTo>
                  <a:pt x="1091" y="662"/>
                </a:lnTo>
                <a:lnTo>
                  <a:pt x="1104" y="687"/>
                </a:lnTo>
                <a:lnTo>
                  <a:pt x="1116" y="712"/>
                </a:lnTo>
                <a:lnTo>
                  <a:pt x="1125" y="738"/>
                </a:lnTo>
                <a:lnTo>
                  <a:pt x="1128" y="752"/>
                </a:lnTo>
                <a:lnTo>
                  <a:pt x="1131" y="766"/>
                </a:lnTo>
                <a:lnTo>
                  <a:pt x="1172" y="779"/>
                </a:lnTo>
                <a:lnTo>
                  <a:pt x="1211" y="793"/>
                </a:lnTo>
                <a:lnTo>
                  <a:pt x="1251" y="809"/>
                </a:lnTo>
                <a:lnTo>
                  <a:pt x="1290" y="825"/>
                </a:lnTo>
                <a:lnTo>
                  <a:pt x="1369" y="858"/>
                </a:lnTo>
                <a:lnTo>
                  <a:pt x="1446" y="892"/>
                </a:lnTo>
                <a:lnTo>
                  <a:pt x="1436" y="822"/>
                </a:lnTo>
                <a:lnTo>
                  <a:pt x="1427" y="750"/>
                </a:lnTo>
                <a:lnTo>
                  <a:pt x="1410" y="606"/>
                </a:lnTo>
                <a:lnTo>
                  <a:pt x="1388" y="608"/>
                </a:lnTo>
                <a:lnTo>
                  <a:pt x="1366" y="608"/>
                </a:lnTo>
                <a:lnTo>
                  <a:pt x="1345" y="605"/>
                </a:lnTo>
                <a:lnTo>
                  <a:pt x="1323" y="603"/>
                </a:lnTo>
                <a:lnTo>
                  <a:pt x="1301" y="599"/>
                </a:lnTo>
                <a:lnTo>
                  <a:pt x="1279" y="593"/>
                </a:lnTo>
                <a:lnTo>
                  <a:pt x="1259" y="586"/>
                </a:lnTo>
                <a:lnTo>
                  <a:pt x="1239" y="578"/>
                </a:lnTo>
                <a:lnTo>
                  <a:pt x="1220" y="568"/>
                </a:lnTo>
                <a:lnTo>
                  <a:pt x="1200" y="558"/>
                </a:lnTo>
                <a:lnTo>
                  <a:pt x="1183" y="546"/>
                </a:lnTo>
                <a:lnTo>
                  <a:pt x="1165" y="531"/>
                </a:lnTo>
                <a:lnTo>
                  <a:pt x="1149" y="517"/>
                </a:lnTo>
                <a:lnTo>
                  <a:pt x="1135" y="501"/>
                </a:lnTo>
                <a:lnTo>
                  <a:pt x="1121" y="484"/>
                </a:lnTo>
                <a:lnTo>
                  <a:pt x="1109" y="465"/>
                </a:lnTo>
                <a:lnTo>
                  <a:pt x="1102" y="453"/>
                </a:lnTo>
                <a:lnTo>
                  <a:pt x="1096" y="442"/>
                </a:lnTo>
                <a:lnTo>
                  <a:pt x="1084" y="418"/>
                </a:lnTo>
                <a:lnTo>
                  <a:pt x="1075" y="393"/>
                </a:lnTo>
                <a:lnTo>
                  <a:pt x="1069" y="367"/>
                </a:lnTo>
                <a:lnTo>
                  <a:pt x="1064" y="341"/>
                </a:lnTo>
                <a:lnTo>
                  <a:pt x="1062" y="315"/>
                </a:lnTo>
                <a:lnTo>
                  <a:pt x="1063" y="289"/>
                </a:lnTo>
                <a:lnTo>
                  <a:pt x="1065" y="263"/>
                </a:lnTo>
                <a:lnTo>
                  <a:pt x="1070" y="237"/>
                </a:lnTo>
                <a:lnTo>
                  <a:pt x="1076" y="211"/>
                </a:lnTo>
                <a:lnTo>
                  <a:pt x="1086" y="186"/>
                </a:lnTo>
                <a:lnTo>
                  <a:pt x="1097" y="162"/>
                </a:lnTo>
                <a:lnTo>
                  <a:pt x="1110" y="139"/>
                </a:lnTo>
                <a:lnTo>
                  <a:pt x="1125" y="118"/>
                </a:lnTo>
                <a:lnTo>
                  <a:pt x="1134" y="108"/>
                </a:lnTo>
                <a:lnTo>
                  <a:pt x="1142" y="98"/>
                </a:lnTo>
                <a:lnTo>
                  <a:pt x="1152" y="89"/>
                </a:lnTo>
                <a:lnTo>
                  <a:pt x="1162" y="79"/>
                </a:lnTo>
                <a:close/>
                <a:moveTo>
                  <a:pt x="925" y="1586"/>
                </a:moveTo>
                <a:lnTo>
                  <a:pt x="925" y="1586"/>
                </a:lnTo>
                <a:lnTo>
                  <a:pt x="917" y="1609"/>
                </a:lnTo>
                <a:lnTo>
                  <a:pt x="912" y="1631"/>
                </a:lnTo>
                <a:lnTo>
                  <a:pt x="910" y="1654"/>
                </a:lnTo>
                <a:lnTo>
                  <a:pt x="909" y="1677"/>
                </a:lnTo>
                <a:lnTo>
                  <a:pt x="910" y="1700"/>
                </a:lnTo>
                <a:lnTo>
                  <a:pt x="913" y="1723"/>
                </a:lnTo>
                <a:lnTo>
                  <a:pt x="917" y="1746"/>
                </a:lnTo>
                <a:lnTo>
                  <a:pt x="924" y="1768"/>
                </a:lnTo>
                <a:lnTo>
                  <a:pt x="932" y="1790"/>
                </a:lnTo>
                <a:lnTo>
                  <a:pt x="940" y="1813"/>
                </a:lnTo>
                <a:lnTo>
                  <a:pt x="950" y="1834"/>
                </a:lnTo>
                <a:lnTo>
                  <a:pt x="961" y="1855"/>
                </a:lnTo>
                <a:lnTo>
                  <a:pt x="972" y="1876"/>
                </a:lnTo>
                <a:lnTo>
                  <a:pt x="984" y="1897"/>
                </a:lnTo>
                <a:lnTo>
                  <a:pt x="1009" y="1935"/>
                </a:lnTo>
                <a:lnTo>
                  <a:pt x="1039" y="1976"/>
                </a:lnTo>
                <a:lnTo>
                  <a:pt x="1071" y="2015"/>
                </a:lnTo>
                <a:lnTo>
                  <a:pt x="1104" y="2053"/>
                </a:lnTo>
                <a:lnTo>
                  <a:pt x="1139" y="2090"/>
                </a:lnTo>
                <a:lnTo>
                  <a:pt x="1176" y="2125"/>
                </a:lnTo>
                <a:lnTo>
                  <a:pt x="1213" y="2160"/>
                </a:lnTo>
                <a:lnTo>
                  <a:pt x="1252" y="2192"/>
                </a:lnTo>
                <a:lnTo>
                  <a:pt x="1291" y="2224"/>
                </a:lnTo>
                <a:lnTo>
                  <a:pt x="1332" y="2254"/>
                </a:lnTo>
                <a:lnTo>
                  <a:pt x="1373" y="2285"/>
                </a:lnTo>
                <a:lnTo>
                  <a:pt x="1415" y="2313"/>
                </a:lnTo>
                <a:lnTo>
                  <a:pt x="1458" y="2341"/>
                </a:lnTo>
                <a:lnTo>
                  <a:pt x="1501" y="2367"/>
                </a:lnTo>
                <a:lnTo>
                  <a:pt x="1545" y="2393"/>
                </a:lnTo>
                <a:lnTo>
                  <a:pt x="1589" y="2419"/>
                </a:lnTo>
                <a:lnTo>
                  <a:pt x="1634" y="2443"/>
                </a:lnTo>
                <a:lnTo>
                  <a:pt x="1540" y="1683"/>
                </a:lnTo>
                <a:lnTo>
                  <a:pt x="1517" y="1669"/>
                </a:lnTo>
                <a:lnTo>
                  <a:pt x="1496" y="1656"/>
                </a:lnTo>
                <a:lnTo>
                  <a:pt x="1474" y="1642"/>
                </a:lnTo>
                <a:lnTo>
                  <a:pt x="1452" y="1628"/>
                </a:lnTo>
                <a:lnTo>
                  <a:pt x="1411" y="1598"/>
                </a:lnTo>
                <a:lnTo>
                  <a:pt x="1370" y="1566"/>
                </a:lnTo>
                <a:lnTo>
                  <a:pt x="1328" y="1536"/>
                </a:lnTo>
                <a:lnTo>
                  <a:pt x="1287" y="1505"/>
                </a:lnTo>
                <a:lnTo>
                  <a:pt x="1265" y="1491"/>
                </a:lnTo>
                <a:lnTo>
                  <a:pt x="1244" y="1477"/>
                </a:lnTo>
                <a:lnTo>
                  <a:pt x="1221" y="1465"/>
                </a:lnTo>
                <a:lnTo>
                  <a:pt x="1198" y="1453"/>
                </a:lnTo>
                <a:lnTo>
                  <a:pt x="1188" y="1448"/>
                </a:lnTo>
                <a:lnTo>
                  <a:pt x="1177" y="1444"/>
                </a:lnTo>
                <a:lnTo>
                  <a:pt x="1167" y="1441"/>
                </a:lnTo>
                <a:lnTo>
                  <a:pt x="1157" y="1439"/>
                </a:lnTo>
                <a:lnTo>
                  <a:pt x="1147" y="1437"/>
                </a:lnTo>
                <a:lnTo>
                  <a:pt x="1136" y="1436"/>
                </a:lnTo>
                <a:lnTo>
                  <a:pt x="1126" y="1436"/>
                </a:lnTo>
                <a:lnTo>
                  <a:pt x="1115" y="1436"/>
                </a:lnTo>
                <a:lnTo>
                  <a:pt x="1096" y="1439"/>
                </a:lnTo>
                <a:lnTo>
                  <a:pt x="1075" y="1444"/>
                </a:lnTo>
                <a:lnTo>
                  <a:pt x="1056" y="1452"/>
                </a:lnTo>
                <a:lnTo>
                  <a:pt x="1037" y="1462"/>
                </a:lnTo>
                <a:lnTo>
                  <a:pt x="1019" y="1473"/>
                </a:lnTo>
                <a:lnTo>
                  <a:pt x="1002" y="1486"/>
                </a:lnTo>
                <a:lnTo>
                  <a:pt x="986" y="1500"/>
                </a:lnTo>
                <a:lnTo>
                  <a:pt x="971" y="1515"/>
                </a:lnTo>
                <a:lnTo>
                  <a:pt x="957" y="1533"/>
                </a:lnTo>
                <a:lnTo>
                  <a:pt x="945" y="1550"/>
                </a:lnTo>
                <a:lnTo>
                  <a:pt x="934" y="1567"/>
                </a:lnTo>
                <a:lnTo>
                  <a:pt x="925" y="1586"/>
                </a:lnTo>
                <a:close/>
                <a:moveTo>
                  <a:pt x="6110" y="1456"/>
                </a:moveTo>
                <a:lnTo>
                  <a:pt x="6110" y="1456"/>
                </a:lnTo>
                <a:lnTo>
                  <a:pt x="6088" y="1468"/>
                </a:lnTo>
                <a:lnTo>
                  <a:pt x="6065" y="1481"/>
                </a:lnTo>
                <a:lnTo>
                  <a:pt x="6045" y="1494"/>
                </a:lnTo>
                <a:lnTo>
                  <a:pt x="6023" y="1509"/>
                </a:lnTo>
                <a:lnTo>
                  <a:pt x="5983" y="1538"/>
                </a:lnTo>
                <a:lnTo>
                  <a:pt x="5941" y="1568"/>
                </a:lnTo>
                <a:lnTo>
                  <a:pt x="5901" y="1599"/>
                </a:lnTo>
                <a:lnTo>
                  <a:pt x="5861" y="1629"/>
                </a:lnTo>
                <a:lnTo>
                  <a:pt x="5840" y="1643"/>
                </a:lnTo>
                <a:lnTo>
                  <a:pt x="5818" y="1658"/>
                </a:lnTo>
                <a:lnTo>
                  <a:pt x="5797" y="1671"/>
                </a:lnTo>
                <a:lnTo>
                  <a:pt x="5775" y="1683"/>
                </a:lnTo>
                <a:lnTo>
                  <a:pt x="5751" y="1873"/>
                </a:lnTo>
                <a:lnTo>
                  <a:pt x="5727" y="2063"/>
                </a:lnTo>
                <a:lnTo>
                  <a:pt x="5683" y="2443"/>
                </a:lnTo>
                <a:lnTo>
                  <a:pt x="5743" y="2410"/>
                </a:lnTo>
                <a:lnTo>
                  <a:pt x="5804" y="2374"/>
                </a:lnTo>
                <a:lnTo>
                  <a:pt x="5863" y="2337"/>
                </a:lnTo>
                <a:lnTo>
                  <a:pt x="5922" y="2298"/>
                </a:lnTo>
                <a:lnTo>
                  <a:pt x="5979" y="2258"/>
                </a:lnTo>
                <a:lnTo>
                  <a:pt x="6008" y="2236"/>
                </a:lnTo>
                <a:lnTo>
                  <a:pt x="6035" y="2214"/>
                </a:lnTo>
                <a:lnTo>
                  <a:pt x="6063" y="2192"/>
                </a:lnTo>
                <a:lnTo>
                  <a:pt x="6089" y="2169"/>
                </a:lnTo>
                <a:lnTo>
                  <a:pt x="6116" y="2147"/>
                </a:lnTo>
                <a:lnTo>
                  <a:pt x="6141" y="2123"/>
                </a:lnTo>
                <a:lnTo>
                  <a:pt x="6186" y="2078"/>
                </a:lnTo>
                <a:lnTo>
                  <a:pt x="6208" y="2055"/>
                </a:lnTo>
                <a:lnTo>
                  <a:pt x="6229" y="2033"/>
                </a:lnTo>
                <a:lnTo>
                  <a:pt x="6250" y="2009"/>
                </a:lnTo>
                <a:lnTo>
                  <a:pt x="6271" y="1984"/>
                </a:lnTo>
                <a:lnTo>
                  <a:pt x="6289" y="1959"/>
                </a:lnTo>
                <a:lnTo>
                  <a:pt x="6308" y="1933"/>
                </a:lnTo>
                <a:lnTo>
                  <a:pt x="6325" y="1906"/>
                </a:lnTo>
                <a:lnTo>
                  <a:pt x="6341" y="1879"/>
                </a:lnTo>
                <a:lnTo>
                  <a:pt x="6355" y="1851"/>
                </a:lnTo>
                <a:lnTo>
                  <a:pt x="6368" y="1823"/>
                </a:lnTo>
                <a:lnTo>
                  <a:pt x="6380" y="1793"/>
                </a:lnTo>
                <a:lnTo>
                  <a:pt x="6390" y="1764"/>
                </a:lnTo>
                <a:lnTo>
                  <a:pt x="6398" y="1734"/>
                </a:lnTo>
                <a:lnTo>
                  <a:pt x="6404" y="1702"/>
                </a:lnTo>
                <a:lnTo>
                  <a:pt x="6406" y="1688"/>
                </a:lnTo>
                <a:lnTo>
                  <a:pt x="6406" y="1674"/>
                </a:lnTo>
                <a:lnTo>
                  <a:pt x="6406" y="1659"/>
                </a:lnTo>
                <a:lnTo>
                  <a:pt x="6405" y="1644"/>
                </a:lnTo>
                <a:lnTo>
                  <a:pt x="6403" y="1630"/>
                </a:lnTo>
                <a:lnTo>
                  <a:pt x="6400" y="1616"/>
                </a:lnTo>
                <a:lnTo>
                  <a:pt x="6396" y="1602"/>
                </a:lnTo>
                <a:lnTo>
                  <a:pt x="6390" y="1589"/>
                </a:lnTo>
                <a:lnTo>
                  <a:pt x="6385" y="1575"/>
                </a:lnTo>
                <a:lnTo>
                  <a:pt x="6378" y="1562"/>
                </a:lnTo>
                <a:lnTo>
                  <a:pt x="6371" y="1550"/>
                </a:lnTo>
                <a:lnTo>
                  <a:pt x="6362" y="1537"/>
                </a:lnTo>
                <a:lnTo>
                  <a:pt x="6353" y="1525"/>
                </a:lnTo>
                <a:lnTo>
                  <a:pt x="6343" y="1514"/>
                </a:lnTo>
                <a:lnTo>
                  <a:pt x="6334" y="1503"/>
                </a:lnTo>
                <a:lnTo>
                  <a:pt x="6323" y="1493"/>
                </a:lnTo>
                <a:lnTo>
                  <a:pt x="6312" y="1484"/>
                </a:lnTo>
                <a:lnTo>
                  <a:pt x="6300" y="1475"/>
                </a:lnTo>
                <a:lnTo>
                  <a:pt x="6288" y="1467"/>
                </a:lnTo>
                <a:lnTo>
                  <a:pt x="6276" y="1460"/>
                </a:lnTo>
                <a:lnTo>
                  <a:pt x="6263" y="1453"/>
                </a:lnTo>
                <a:lnTo>
                  <a:pt x="6250" y="1449"/>
                </a:lnTo>
                <a:lnTo>
                  <a:pt x="6236" y="1444"/>
                </a:lnTo>
                <a:lnTo>
                  <a:pt x="6223" y="1440"/>
                </a:lnTo>
                <a:lnTo>
                  <a:pt x="6209" y="1438"/>
                </a:lnTo>
                <a:lnTo>
                  <a:pt x="6195" y="1437"/>
                </a:lnTo>
                <a:lnTo>
                  <a:pt x="6180" y="1437"/>
                </a:lnTo>
                <a:lnTo>
                  <a:pt x="6166" y="1438"/>
                </a:lnTo>
                <a:lnTo>
                  <a:pt x="6152" y="1441"/>
                </a:lnTo>
                <a:lnTo>
                  <a:pt x="6138" y="1444"/>
                </a:lnTo>
                <a:lnTo>
                  <a:pt x="6124" y="1450"/>
                </a:lnTo>
                <a:lnTo>
                  <a:pt x="6110" y="1456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bIns="675000" anchor="ctr">
            <a:normAutofit fontScale="25000" lnSpcReduction="20000"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cxnSp>
        <p:nvCxnSpPr>
          <p:cNvPr id="25" name="直接连接符 24"/>
          <p:cNvCxnSpPr/>
          <p:nvPr>
            <p:custDataLst>
              <p:tags r:id="rId11"/>
            </p:custDataLst>
          </p:nvPr>
        </p:nvCxnSpPr>
        <p:spPr>
          <a:xfrm flipH="1">
            <a:off x="3439954" y="2723356"/>
            <a:ext cx="52292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12"/>
            </p:custDataLst>
          </p:nvPr>
        </p:nvCxnSpPr>
        <p:spPr>
          <a:xfrm flipV="1">
            <a:off x="3439795" y="2099310"/>
            <a:ext cx="0" cy="6375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13"/>
            </p:custDataLst>
          </p:nvPr>
        </p:nvCxnSpPr>
        <p:spPr>
          <a:xfrm flipH="1">
            <a:off x="2329669" y="2099232"/>
            <a:ext cx="112362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3" idx="2"/>
          </p:cNvCxnSpPr>
          <p:nvPr>
            <p:custDataLst>
              <p:tags r:id="rId14"/>
            </p:custDataLst>
          </p:nvPr>
        </p:nvCxnSpPr>
        <p:spPr>
          <a:xfrm flipH="1">
            <a:off x="2167255" y="3858260"/>
            <a:ext cx="1040130" cy="825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>
            <p:custDataLst>
              <p:tags r:id="rId15"/>
            </p:custDataLst>
          </p:nvPr>
        </p:nvSpPr>
        <p:spPr>
          <a:xfrm>
            <a:off x="676910" y="2181860"/>
            <a:ext cx="2762885" cy="365760"/>
          </a:xfrm>
          <a:prstGeom prst="rect">
            <a:avLst/>
          </a:prstGeom>
          <a:noFill/>
        </p:spPr>
        <p:txBody>
          <a:bodyPr wrap="square" tIns="0" bIns="35100" rtlCol="0"/>
          <a:lstStyle/>
          <a:p>
            <a:pPr>
              <a:lnSpc>
                <a:spcPct val="120000"/>
              </a:lnSpc>
            </a:pPr>
            <a:r>
              <a:rPr lang="zh-CN" altLang="en-US" sz="2000" spc="113" dirty="0">
                <a:solidFill>
                  <a:srgbClr val="000000">
                    <a:lumMod val="65000"/>
                    <a:lumOff val="3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手机敏感信息量增多</a:t>
            </a:r>
          </a:p>
        </p:txBody>
      </p:sp>
      <p:sp>
        <p:nvSpPr>
          <p:cNvPr id="39" name="文本框 38"/>
          <p:cNvSpPr txBox="1"/>
          <p:nvPr>
            <p:custDataLst>
              <p:tags r:id="rId16"/>
            </p:custDataLst>
          </p:nvPr>
        </p:nvSpPr>
        <p:spPr>
          <a:xfrm>
            <a:off x="715645" y="1219200"/>
            <a:ext cx="2310130" cy="960120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spc="225" dirty="0">
                <a:solidFill>
                  <a:srgbClr val="1F74AD">
                    <a:lumMod val="75000"/>
                  </a:srgbClr>
                </a:solidFill>
                <a:latin typeface="+mn-ea"/>
                <a:cs typeface="+mn-ea"/>
                <a:sym typeface="Arial" panose="020B0604020202020204" pitchFamily="34" charset="0"/>
              </a:rPr>
              <a:t>手机使用量及需求增长</a:t>
            </a:r>
          </a:p>
        </p:txBody>
      </p:sp>
      <p:sp>
        <p:nvSpPr>
          <p:cNvPr id="61" name="椭圆 60"/>
          <p:cNvSpPr/>
          <p:nvPr>
            <p:custDataLst>
              <p:tags r:id="rId17"/>
            </p:custDataLst>
          </p:nvPr>
        </p:nvSpPr>
        <p:spPr>
          <a:xfrm>
            <a:off x="3998595" y="4556443"/>
            <a:ext cx="755809" cy="755809"/>
          </a:xfrm>
          <a:prstGeom prst="ellipse">
            <a:avLst/>
          </a:prstGeom>
          <a:solidFill>
            <a:srgbClr val="1AA3AA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>
              <a:sym typeface="Arial" panose="020B0604020202020204" pitchFamily="34" charset="0"/>
            </a:endParaRPr>
          </a:p>
        </p:txBody>
      </p:sp>
      <p:cxnSp>
        <p:nvCxnSpPr>
          <p:cNvPr id="78" name="直接连接符 77"/>
          <p:cNvCxnSpPr/>
          <p:nvPr>
            <p:custDataLst>
              <p:tags r:id="rId18"/>
            </p:custDataLst>
          </p:nvPr>
        </p:nvCxnSpPr>
        <p:spPr>
          <a:xfrm flipH="1">
            <a:off x="3477101" y="4980827"/>
            <a:ext cx="485776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>
            <p:custDataLst>
              <p:tags r:id="rId19"/>
            </p:custDataLst>
          </p:nvPr>
        </p:nvCxnSpPr>
        <p:spPr>
          <a:xfrm>
            <a:off x="3475990" y="4986655"/>
            <a:ext cx="0" cy="42418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>
            <p:custDataLst>
              <p:tags r:id="rId20"/>
            </p:custDataLst>
          </p:nvPr>
        </p:nvCxnSpPr>
        <p:spPr>
          <a:xfrm flipH="1">
            <a:off x="2508445" y="5414383"/>
            <a:ext cx="98065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>
            <p:custDataLst>
              <p:tags r:id="rId21"/>
            </p:custDataLst>
          </p:nvPr>
        </p:nvCxnSpPr>
        <p:spPr>
          <a:xfrm flipV="1">
            <a:off x="5694998" y="2324689"/>
            <a:ext cx="0" cy="513444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>
            <p:custDataLst>
              <p:tags r:id="rId22"/>
            </p:custDataLst>
          </p:nvPr>
        </p:nvCxnSpPr>
        <p:spPr>
          <a:xfrm>
            <a:off x="5694045" y="2338070"/>
            <a:ext cx="103632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上箭头 59"/>
          <p:cNvSpPr/>
          <p:nvPr>
            <p:custDataLst>
              <p:tags r:id="rId23"/>
            </p:custDataLst>
          </p:nvPr>
        </p:nvSpPr>
        <p:spPr>
          <a:xfrm rot="20520000">
            <a:off x="4420978" y="3152197"/>
            <a:ext cx="260060" cy="223070"/>
          </a:xfrm>
          <a:prstGeom prst="upArrow">
            <a:avLst>
              <a:gd name="adj1" fmla="val 57862"/>
              <a:gd name="adj2" fmla="val 61457"/>
            </a:avLst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fontScale="32500" lnSpcReduction="20000"/>
          </a:bodyPr>
          <a:lstStyle/>
          <a:p>
            <a:pPr algn="ctr"/>
            <a:endParaRPr lang="zh-CN" altLang="en-US" sz="1350">
              <a:sym typeface="Arial" panose="020B0604020202020204" pitchFamily="34" charset="0"/>
            </a:endParaRPr>
          </a:p>
        </p:txBody>
      </p:sp>
      <p:sp>
        <p:nvSpPr>
          <p:cNvPr id="63" name="上箭头 62"/>
          <p:cNvSpPr/>
          <p:nvPr>
            <p:custDataLst>
              <p:tags r:id="rId24"/>
            </p:custDataLst>
          </p:nvPr>
        </p:nvSpPr>
        <p:spPr>
          <a:xfrm rot="3240000">
            <a:off x="5102532" y="3373647"/>
            <a:ext cx="260060" cy="223070"/>
          </a:xfrm>
          <a:prstGeom prst="upArrow">
            <a:avLst>
              <a:gd name="adj1" fmla="val 57862"/>
              <a:gd name="adj2" fmla="val 61457"/>
            </a:avLst>
          </a:prstGeom>
          <a:solidFill>
            <a:srgbClr val="69A35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fontScale="32500" lnSpcReduction="20000"/>
          </a:bodyPr>
          <a:lstStyle/>
          <a:p>
            <a:pPr algn="ctr"/>
            <a:endParaRPr lang="zh-CN" altLang="en-US" sz="1350">
              <a:sym typeface="Arial" panose="020B0604020202020204" pitchFamily="34" charset="0"/>
            </a:endParaRPr>
          </a:p>
        </p:txBody>
      </p:sp>
      <p:sp>
        <p:nvSpPr>
          <p:cNvPr id="65" name="上箭头 64"/>
          <p:cNvSpPr/>
          <p:nvPr>
            <p:custDataLst>
              <p:tags r:id="rId25"/>
            </p:custDataLst>
          </p:nvPr>
        </p:nvSpPr>
        <p:spPr>
          <a:xfrm rot="7560000">
            <a:off x="5102532" y="4090275"/>
            <a:ext cx="260060" cy="223070"/>
          </a:xfrm>
          <a:prstGeom prst="upArrow">
            <a:avLst>
              <a:gd name="adj1" fmla="val 57862"/>
              <a:gd name="adj2" fmla="val 61457"/>
            </a:avLst>
          </a:prstGeom>
          <a:solidFill>
            <a:srgbClr val="9BBB59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fontScale="32500" lnSpcReduction="20000"/>
          </a:bodyPr>
          <a:lstStyle/>
          <a:p>
            <a:pPr algn="ctr"/>
            <a:endParaRPr lang="zh-CN" altLang="en-US" sz="1350">
              <a:sym typeface="Arial" panose="020B0604020202020204" pitchFamily="34" charset="0"/>
            </a:endParaRPr>
          </a:p>
        </p:txBody>
      </p:sp>
      <p:sp>
        <p:nvSpPr>
          <p:cNvPr id="66" name="上箭头 65"/>
          <p:cNvSpPr/>
          <p:nvPr>
            <p:custDataLst>
              <p:tags r:id="rId26"/>
            </p:custDataLst>
          </p:nvPr>
        </p:nvSpPr>
        <p:spPr>
          <a:xfrm rot="11880000">
            <a:off x="4420978" y="4311726"/>
            <a:ext cx="260060" cy="223070"/>
          </a:xfrm>
          <a:prstGeom prst="upArrow">
            <a:avLst>
              <a:gd name="adj1" fmla="val 57862"/>
              <a:gd name="adj2" fmla="val 61457"/>
            </a:avLst>
          </a:prstGeom>
          <a:solidFill>
            <a:srgbClr val="1AA3AA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fontScale="32500" lnSpcReduction="20000"/>
          </a:bodyPr>
          <a:lstStyle/>
          <a:p>
            <a:pPr algn="ctr"/>
            <a:endParaRPr lang="zh-CN" altLang="en-US" sz="1350">
              <a:sym typeface="Arial" panose="020B0604020202020204" pitchFamily="34" charset="0"/>
            </a:endParaRPr>
          </a:p>
        </p:txBody>
      </p:sp>
      <p:cxnSp>
        <p:nvCxnSpPr>
          <p:cNvPr id="83" name="直接连接符 82"/>
          <p:cNvCxnSpPr/>
          <p:nvPr>
            <p:custDataLst>
              <p:tags r:id="rId27"/>
            </p:custDataLst>
          </p:nvPr>
        </p:nvCxnSpPr>
        <p:spPr>
          <a:xfrm>
            <a:off x="6034405" y="4459605"/>
            <a:ext cx="728345" cy="0"/>
          </a:xfrm>
          <a:prstGeom prst="line">
            <a:avLst/>
          </a:prstGeom>
          <a:ln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>
            <p:custDataLst>
              <p:tags r:id="rId28"/>
            </p:custDataLst>
          </p:nvPr>
        </p:nvSpPr>
        <p:spPr>
          <a:xfrm>
            <a:off x="247650" y="3036570"/>
            <a:ext cx="2285365" cy="836930"/>
          </a:xfrm>
          <a:prstGeom prst="rect">
            <a:avLst/>
          </a:prstGeom>
          <a:noFill/>
        </p:spPr>
        <p:txBody>
          <a:bodyPr wrap="square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spc="225" dirty="0">
                <a:solidFill>
                  <a:srgbClr val="3498DB">
                    <a:lumMod val="75000"/>
                  </a:srgbClr>
                </a:solidFill>
                <a:latin typeface="+mn-ea"/>
                <a:cs typeface="+mn-ea"/>
                <a:sym typeface="Arial" panose="020B0604020202020204" pitchFamily="34" charset="0"/>
              </a:rPr>
              <a:t>我国移动支付普及率攀升</a:t>
            </a:r>
          </a:p>
        </p:txBody>
      </p:sp>
      <p:sp>
        <p:nvSpPr>
          <p:cNvPr id="48" name="文本框 47"/>
          <p:cNvSpPr txBox="1"/>
          <p:nvPr>
            <p:custDataLst>
              <p:tags r:id="rId29"/>
            </p:custDataLst>
          </p:nvPr>
        </p:nvSpPr>
        <p:spPr>
          <a:xfrm>
            <a:off x="262255" y="3927475"/>
            <a:ext cx="2343785" cy="349250"/>
          </a:xfrm>
          <a:prstGeom prst="rect">
            <a:avLst/>
          </a:prstGeom>
          <a:noFill/>
        </p:spPr>
        <p:txBody>
          <a:bodyPr wrap="square" tIns="0" bIns="3510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spc="113" dirty="0">
                <a:solidFill>
                  <a:srgbClr val="595959"/>
                </a:solidFill>
                <a:latin typeface="+mn-ea"/>
                <a:sym typeface="Arial" panose="020B0604020202020204" pitchFamily="34" charset="0"/>
              </a:rPr>
              <a:t>支付安全亟需保障</a:t>
            </a:r>
          </a:p>
        </p:txBody>
      </p:sp>
      <p:sp>
        <p:nvSpPr>
          <p:cNvPr id="62" name="文本框 61"/>
          <p:cNvSpPr txBox="1"/>
          <p:nvPr>
            <p:custDataLst>
              <p:tags r:id="rId30"/>
            </p:custDataLst>
          </p:nvPr>
        </p:nvSpPr>
        <p:spPr>
          <a:xfrm>
            <a:off x="812800" y="4635500"/>
            <a:ext cx="2009140" cy="960120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spc="225" dirty="0">
                <a:solidFill>
                  <a:srgbClr val="1AA3AA">
                    <a:lumMod val="75000"/>
                  </a:srgbClr>
                </a:solidFill>
                <a:latin typeface="+mn-ea"/>
                <a:cs typeface="+mn-ea"/>
                <a:sym typeface="Arial" panose="020B0604020202020204" pitchFamily="34" charset="0"/>
              </a:rPr>
              <a:t>移动设备易被盗窃</a:t>
            </a:r>
          </a:p>
        </p:txBody>
      </p:sp>
      <p:sp>
        <p:nvSpPr>
          <p:cNvPr id="47" name="文本框 46"/>
          <p:cNvSpPr txBox="1"/>
          <p:nvPr>
            <p:custDataLst>
              <p:tags r:id="rId31"/>
            </p:custDataLst>
          </p:nvPr>
        </p:nvSpPr>
        <p:spPr>
          <a:xfrm>
            <a:off x="812800" y="5595620"/>
            <a:ext cx="2658110" cy="742315"/>
          </a:xfrm>
          <a:prstGeom prst="rect">
            <a:avLst/>
          </a:prstGeom>
          <a:noFill/>
        </p:spPr>
        <p:txBody>
          <a:bodyPr wrap="square" tIns="0" bIns="35100" rtlCol="0"/>
          <a:lstStyle/>
          <a:p>
            <a:pPr>
              <a:lnSpc>
                <a:spcPct val="120000"/>
              </a:lnSpc>
            </a:pPr>
            <a:r>
              <a:rPr lang="zh-CN" altLang="en-US" sz="2000" spc="113" dirty="0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  <a:sym typeface="Arial" panose="020B0604020202020204" pitchFamily="34" charset="0"/>
              </a:rPr>
              <a:t>移动设备被盗窃带来支付安全威胁</a:t>
            </a:r>
          </a:p>
        </p:txBody>
      </p:sp>
      <p:sp>
        <p:nvSpPr>
          <p:cNvPr id="49" name="文本框 48"/>
          <p:cNvSpPr txBox="1"/>
          <p:nvPr>
            <p:custDataLst>
              <p:tags r:id="rId32"/>
            </p:custDataLst>
          </p:nvPr>
        </p:nvSpPr>
        <p:spPr>
          <a:xfrm>
            <a:off x="6171108" y="1486154"/>
            <a:ext cx="2259152" cy="96022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spc="225" dirty="0">
                <a:solidFill>
                  <a:srgbClr val="69A35B">
                    <a:lumMod val="75000"/>
                  </a:srgbClr>
                </a:solidFill>
                <a:latin typeface="+mn-ea"/>
                <a:cs typeface="+mn-ea"/>
                <a:sym typeface="Arial" panose="020B0604020202020204" pitchFamily="34" charset="0"/>
              </a:rPr>
              <a:t>当前认证方法不足之处</a:t>
            </a:r>
          </a:p>
        </p:txBody>
      </p:sp>
      <p:sp>
        <p:nvSpPr>
          <p:cNvPr id="50" name="文本框 49"/>
          <p:cNvSpPr txBox="1"/>
          <p:nvPr>
            <p:custDataLst>
              <p:tags r:id="rId33"/>
            </p:custDataLst>
          </p:nvPr>
        </p:nvSpPr>
        <p:spPr>
          <a:xfrm>
            <a:off x="6650728" y="2472521"/>
            <a:ext cx="1912545" cy="839489"/>
          </a:xfrm>
          <a:prstGeom prst="rect">
            <a:avLst/>
          </a:prstGeom>
          <a:noFill/>
        </p:spPr>
        <p:txBody>
          <a:bodyPr wrap="square" tIns="0" bIns="3510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spc="113" dirty="0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  <a:sym typeface="Arial" panose="020B0604020202020204" pitchFamily="34" charset="0"/>
              </a:rPr>
              <a:t>安全性与可用性之间的冲突</a:t>
            </a:r>
          </a:p>
        </p:txBody>
      </p:sp>
      <p:sp>
        <p:nvSpPr>
          <p:cNvPr id="51" name="文本框 50"/>
          <p:cNvSpPr txBox="1"/>
          <p:nvPr>
            <p:custDataLst>
              <p:tags r:id="rId34"/>
            </p:custDataLst>
          </p:nvPr>
        </p:nvSpPr>
        <p:spPr>
          <a:xfrm>
            <a:off x="6234168" y="3629291"/>
            <a:ext cx="2259152" cy="96022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spc="225" dirty="0">
                <a:solidFill>
                  <a:srgbClr val="9BBB59">
                    <a:lumMod val="75000"/>
                  </a:srgbClr>
                </a:solidFill>
                <a:latin typeface="+mn-ea"/>
                <a:cs typeface="+mn-ea"/>
                <a:sym typeface="Arial" panose="020B0604020202020204" pitchFamily="34" charset="0"/>
              </a:rPr>
              <a:t>中国网民安全意识薄弱</a:t>
            </a:r>
          </a:p>
        </p:txBody>
      </p:sp>
      <p:sp>
        <p:nvSpPr>
          <p:cNvPr id="52" name="文本框 51"/>
          <p:cNvSpPr txBox="1"/>
          <p:nvPr>
            <p:custDataLst>
              <p:tags r:id="rId35"/>
            </p:custDataLst>
          </p:nvPr>
        </p:nvSpPr>
        <p:spPr>
          <a:xfrm>
            <a:off x="6021070" y="4594225"/>
            <a:ext cx="2927985" cy="429895"/>
          </a:xfrm>
          <a:prstGeom prst="rect">
            <a:avLst/>
          </a:prstGeom>
          <a:noFill/>
        </p:spPr>
        <p:txBody>
          <a:bodyPr wrap="square" tIns="0" bIns="3510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spc="113" dirty="0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  <a:sym typeface="Arial" panose="020B0604020202020204" pitchFamily="34" charset="0"/>
              </a:rPr>
              <a:t>主要组分为非高知群体</a:t>
            </a:r>
          </a:p>
        </p:txBody>
      </p:sp>
      <p:pic>
        <p:nvPicPr>
          <p:cNvPr id="45" name="Picture 2" descr="Image result for æ¯ä»å®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289" y="5860436"/>
            <a:ext cx="1412593" cy="49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Image result for å¾®ä¿¡æ¯ä»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48" y="5808525"/>
            <a:ext cx="1243631" cy="58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0" descr="Image result for é¶èäºéªä»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227" y="5680593"/>
            <a:ext cx="1129646" cy="75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组合 71"/>
          <p:cNvGrpSpPr/>
          <p:nvPr/>
        </p:nvGrpSpPr>
        <p:grpSpPr>
          <a:xfrm>
            <a:off x="160256" y="143658"/>
            <a:ext cx="8653806" cy="648197"/>
            <a:chOff x="160256" y="143658"/>
            <a:chExt cx="8653806" cy="648197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556545" y="143658"/>
              <a:ext cx="26612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1.1 </a:t>
              </a:r>
              <a:r>
                <a:rPr lang="zh-CN" altLang="en-US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选题背景</a:t>
              </a:r>
            </a:p>
          </p:txBody>
        </p:sp>
      </p:grpSp>
      <p:pic>
        <p:nvPicPr>
          <p:cNvPr id="13" name="图片 12" descr="4122810"/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 rot="720000">
            <a:off x="4227830" y="2533650"/>
            <a:ext cx="296545" cy="433070"/>
          </a:xfrm>
          <a:prstGeom prst="rect">
            <a:avLst/>
          </a:prstGeom>
        </p:spPr>
      </p:pic>
      <p:pic>
        <p:nvPicPr>
          <p:cNvPr id="14" name="图片 13" descr="3641685"/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204335" y="4723765"/>
            <a:ext cx="428625" cy="428625"/>
          </a:xfrm>
          <a:prstGeom prst="rect">
            <a:avLst/>
          </a:prstGeom>
        </p:spPr>
      </p:pic>
      <p:pic>
        <p:nvPicPr>
          <p:cNvPr id="15" name="图片 14" descr="3632452"/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5431155" y="4243705"/>
            <a:ext cx="497205" cy="4324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3" grpId="0" animBg="1"/>
      <p:bldP spid="4" grpId="0" animBg="1"/>
      <p:bldP spid="7" grpId="0" animBg="1"/>
      <p:bldP spid="17" grpId="0" animBg="1"/>
      <p:bldP spid="22" grpId="0" animBg="1"/>
      <p:bldP spid="23" grpId="0" animBg="1"/>
      <p:bldP spid="38" grpId="0"/>
      <p:bldP spid="39" grpId="0"/>
      <p:bldP spid="61" grpId="0" animBg="1"/>
      <p:bldP spid="60" grpId="0" animBg="1"/>
      <p:bldP spid="63" grpId="0" animBg="1"/>
      <p:bldP spid="65" grpId="0" animBg="1"/>
      <p:bldP spid="66" grpId="0" animBg="1"/>
      <p:bldP spid="46" grpId="0"/>
      <p:bldP spid="48" grpId="0"/>
      <p:bldP spid="62" grpId="0"/>
      <p:bldP spid="47" grpId="0"/>
      <p:bldP spid="49" grpId="0"/>
      <p:bldP spid="50" grpId="0"/>
      <p:bldP spid="51" grpId="0"/>
      <p:bldP spid="5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>
            <p:custDataLst>
              <p:tags r:id="rId2"/>
            </p:custDataLst>
          </p:nvPr>
        </p:nvSpPr>
        <p:spPr bwMode="auto">
          <a:xfrm rot="5400000">
            <a:off x="2659365" y="2951180"/>
            <a:ext cx="1465425" cy="686761"/>
          </a:xfrm>
          <a:custGeom>
            <a:avLst/>
            <a:gdLst>
              <a:gd name="T0" fmla="*/ 0 w 581"/>
              <a:gd name="T1" fmla="*/ 690 h 690"/>
              <a:gd name="T2" fmla="*/ 0 w 581"/>
              <a:gd name="T3" fmla="*/ 328 h 690"/>
              <a:gd name="T4" fmla="*/ 128 w 581"/>
              <a:gd name="T5" fmla="*/ 200 h 690"/>
              <a:gd name="T6" fmla="*/ 382 w 581"/>
              <a:gd name="T7" fmla="*/ 200 h 690"/>
              <a:gd name="T8" fmla="*/ 581 w 581"/>
              <a:gd name="T9" fmla="*/ 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" h="690">
                <a:moveTo>
                  <a:pt x="0" y="690"/>
                </a:moveTo>
                <a:cubicBezTo>
                  <a:pt x="0" y="328"/>
                  <a:pt x="0" y="328"/>
                  <a:pt x="0" y="328"/>
                </a:cubicBezTo>
                <a:cubicBezTo>
                  <a:pt x="0" y="257"/>
                  <a:pt x="57" y="200"/>
                  <a:pt x="128" y="200"/>
                </a:cubicBezTo>
                <a:cubicBezTo>
                  <a:pt x="382" y="200"/>
                  <a:pt x="382" y="200"/>
                  <a:pt x="382" y="200"/>
                </a:cubicBezTo>
                <a:cubicBezTo>
                  <a:pt x="492" y="200"/>
                  <a:pt x="581" y="111"/>
                  <a:pt x="581" y="0"/>
                </a:cubicBezTo>
              </a:path>
            </a:pathLst>
          </a:custGeom>
          <a:noFill/>
          <a:ln w="180975" cap="rnd">
            <a:solidFill>
              <a:srgbClr val="1AA3AA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6623314" y="3189331"/>
            <a:ext cx="2029294" cy="493390"/>
          </a:xfrm>
          <a:prstGeom prst="rect">
            <a:avLst/>
          </a:prstGeom>
          <a:noFill/>
        </p:spPr>
        <p:txBody>
          <a:bodyPr wrap="square" b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spc="225" dirty="0">
                <a:latin typeface="黑体" panose="02010609060101010101" pitchFamily="49" charset="-122"/>
                <a:ea typeface="黑体" panose="02010609060101010101" pitchFamily="49" charset="-122"/>
              </a:rPr>
              <a:t>触控动力学</a:t>
            </a: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6635826" y="3754829"/>
            <a:ext cx="2439352" cy="1854406"/>
          </a:xfrm>
          <a:prstGeom prst="rect">
            <a:avLst/>
          </a:prstGeom>
          <a:noFill/>
        </p:spPr>
        <p:txBody>
          <a:bodyPr wrap="square" tIns="0" rtlCol="0"/>
          <a:lstStyle/>
          <a:p>
            <a:pPr>
              <a:lnSpc>
                <a:spcPct val="120000"/>
              </a:lnSpc>
            </a:pPr>
            <a:r>
              <a:rPr lang="zh-CN" altLang="en-US" sz="2000" spc="113" dirty="0">
                <a:latin typeface="黑体" panose="02010609060101010101" pitchFamily="49" charset="-122"/>
                <a:ea typeface="黑体" panose="02010609060101010101" pitchFamily="49" charset="-122"/>
              </a:rPr>
              <a:t>可用性高</a:t>
            </a:r>
          </a:p>
          <a:p>
            <a:pPr>
              <a:lnSpc>
                <a:spcPct val="120000"/>
              </a:lnSpc>
            </a:pPr>
            <a:r>
              <a:rPr lang="zh-CN" altLang="en-US" sz="2000" spc="113" dirty="0">
                <a:latin typeface="黑体" panose="02010609060101010101" pitchFamily="49" charset="-122"/>
                <a:ea typeface="黑体" panose="02010609060101010101" pitchFamily="49" charset="-122"/>
              </a:rPr>
              <a:t>用户体验好</a:t>
            </a: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78817" y="2219547"/>
            <a:ext cx="2546820" cy="404147"/>
          </a:xfrm>
          <a:prstGeom prst="rect">
            <a:avLst/>
          </a:prstGeom>
          <a:noFill/>
        </p:spPr>
        <p:txBody>
          <a:bodyPr wrap="square" bIns="0" rtlCol="0">
            <a:noAutofit/>
          </a:bodyPr>
          <a:lstStyle/>
          <a:p>
            <a:pPr lvl="0" algn="r">
              <a:lnSpc>
                <a:spcPct val="120000"/>
              </a:lnSpc>
              <a:buClrTx/>
              <a:buSzTx/>
              <a:buFontTx/>
            </a:pPr>
            <a:r>
              <a:rPr lang="zh-CN" altLang="en-US" sz="2400" b="1" spc="225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基于知识的认证</a:t>
            </a:r>
          </a:p>
        </p:txBody>
      </p:sp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516705" y="3099870"/>
            <a:ext cx="2257222" cy="414700"/>
          </a:xfrm>
          <a:prstGeom prst="rect">
            <a:avLst/>
          </a:prstGeom>
          <a:noFill/>
        </p:spPr>
        <p:txBody>
          <a:bodyPr wrap="square" bIns="0" rtlCol="0">
            <a:noAutofit/>
          </a:bodyPr>
          <a:lstStyle/>
          <a:p>
            <a:pPr lvl="0">
              <a:lnSpc>
                <a:spcPct val="120000"/>
              </a:lnSpc>
              <a:buClrTx/>
              <a:buSzTx/>
              <a:buFontTx/>
            </a:pPr>
            <a:r>
              <a:rPr lang="zh-CN" altLang="en-US" sz="2400" b="1" spc="225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延迟自动识别</a:t>
            </a:r>
          </a:p>
        </p:txBody>
      </p:sp>
      <p:sp>
        <p:nvSpPr>
          <p:cNvPr id="20" name="文本框 19"/>
          <p:cNvSpPr txBox="1"/>
          <p:nvPr>
            <p:custDataLst>
              <p:tags r:id="rId7"/>
            </p:custDataLst>
          </p:nvPr>
        </p:nvSpPr>
        <p:spPr>
          <a:xfrm>
            <a:off x="532619" y="4629990"/>
            <a:ext cx="2439352" cy="414700"/>
          </a:xfrm>
          <a:prstGeom prst="rect">
            <a:avLst/>
          </a:prstGeom>
          <a:noFill/>
        </p:spPr>
        <p:txBody>
          <a:bodyPr wrap="square" bIns="0" rtlCol="0">
            <a:noAutofit/>
          </a:bodyPr>
          <a:lstStyle/>
          <a:p>
            <a:pPr lvl="0">
              <a:lnSpc>
                <a:spcPct val="120000"/>
              </a:lnSpc>
              <a:buClrTx/>
              <a:buSzTx/>
              <a:buFontTx/>
            </a:pPr>
            <a:r>
              <a:rPr lang="zh-CN" altLang="en-US" sz="2400" b="1" spc="225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生物识别认证</a:t>
            </a:r>
          </a:p>
        </p:txBody>
      </p:sp>
      <p:sp>
        <p:nvSpPr>
          <p:cNvPr id="15" name="椭圆 14"/>
          <p:cNvSpPr/>
          <p:nvPr>
            <p:custDataLst>
              <p:tags r:id="rId8"/>
            </p:custDataLst>
          </p:nvPr>
        </p:nvSpPr>
        <p:spPr bwMode="auto">
          <a:xfrm rot="5400000">
            <a:off x="2953127" y="2425485"/>
            <a:ext cx="206148" cy="206148"/>
          </a:xfrm>
          <a:prstGeom prst="ellipse">
            <a:avLst/>
          </a:prstGeom>
          <a:solidFill>
            <a:srgbClr val="E7E6E6"/>
          </a:solidFill>
          <a:ln w="57150" cap="rnd">
            <a:solidFill>
              <a:srgbClr val="1AA3AA"/>
            </a:solidFill>
            <a:prstDash val="solid"/>
            <a:round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/>
          </a:p>
        </p:txBody>
      </p:sp>
      <p:sp>
        <p:nvSpPr>
          <p:cNvPr id="21" name="任意多边形 20"/>
          <p:cNvSpPr/>
          <p:nvPr>
            <p:custDataLst>
              <p:tags r:id="rId9"/>
            </p:custDataLst>
          </p:nvPr>
        </p:nvSpPr>
        <p:spPr bwMode="auto">
          <a:xfrm rot="16200000" flipV="1">
            <a:off x="4043367" y="2487096"/>
            <a:ext cx="1611661" cy="3338320"/>
          </a:xfrm>
          <a:custGeom>
            <a:avLst/>
            <a:gdLst>
              <a:gd name="T0" fmla="*/ 645 w 645"/>
              <a:gd name="T1" fmla="*/ 1852 h 1852"/>
              <a:gd name="T2" fmla="*/ 645 w 645"/>
              <a:gd name="T3" fmla="*/ 1691 h 1852"/>
              <a:gd name="T4" fmla="*/ 579 w 645"/>
              <a:gd name="T5" fmla="*/ 1625 h 1852"/>
              <a:gd name="T6" fmla="*/ 437 w 645"/>
              <a:gd name="T7" fmla="*/ 1625 h 1852"/>
              <a:gd name="T8" fmla="*/ 237 w 645"/>
              <a:gd name="T9" fmla="*/ 1426 h 1852"/>
              <a:gd name="T10" fmla="*/ 238 w 645"/>
              <a:gd name="T11" fmla="*/ 1405 h 1852"/>
              <a:gd name="T12" fmla="*/ 238 w 645"/>
              <a:gd name="T13" fmla="*/ 676 h 1852"/>
              <a:gd name="T14" fmla="*/ 149 w 645"/>
              <a:gd name="T15" fmla="*/ 587 h 1852"/>
              <a:gd name="T16" fmla="*/ 88 w 645"/>
              <a:gd name="T17" fmla="*/ 587 h 1852"/>
              <a:gd name="T18" fmla="*/ 0 w 645"/>
              <a:gd name="T19" fmla="*/ 499 h 1852"/>
              <a:gd name="T20" fmla="*/ 12 w 645"/>
              <a:gd name="T21" fmla="*/ 454 h 1852"/>
              <a:gd name="T22" fmla="*/ 325 w 645"/>
              <a:gd name="T23" fmla="*/ 0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5" h="1852">
                <a:moveTo>
                  <a:pt x="645" y="1852"/>
                </a:moveTo>
                <a:cubicBezTo>
                  <a:pt x="645" y="1691"/>
                  <a:pt x="645" y="1691"/>
                  <a:pt x="645" y="1691"/>
                </a:cubicBezTo>
                <a:cubicBezTo>
                  <a:pt x="645" y="1655"/>
                  <a:pt x="615" y="1625"/>
                  <a:pt x="579" y="1625"/>
                </a:cubicBezTo>
                <a:cubicBezTo>
                  <a:pt x="437" y="1625"/>
                  <a:pt x="437" y="1625"/>
                  <a:pt x="437" y="1625"/>
                </a:cubicBezTo>
                <a:cubicBezTo>
                  <a:pt x="327" y="1625"/>
                  <a:pt x="237" y="1536"/>
                  <a:pt x="237" y="1426"/>
                </a:cubicBezTo>
                <a:cubicBezTo>
                  <a:pt x="238" y="1405"/>
                  <a:pt x="238" y="1405"/>
                  <a:pt x="238" y="1405"/>
                </a:cubicBezTo>
                <a:cubicBezTo>
                  <a:pt x="238" y="676"/>
                  <a:pt x="238" y="676"/>
                  <a:pt x="238" y="676"/>
                </a:cubicBezTo>
                <a:cubicBezTo>
                  <a:pt x="238" y="627"/>
                  <a:pt x="198" y="587"/>
                  <a:pt x="149" y="587"/>
                </a:cubicBezTo>
                <a:cubicBezTo>
                  <a:pt x="88" y="587"/>
                  <a:pt x="88" y="587"/>
                  <a:pt x="88" y="587"/>
                </a:cubicBezTo>
                <a:cubicBezTo>
                  <a:pt x="39" y="587"/>
                  <a:pt x="0" y="548"/>
                  <a:pt x="0" y="499"/>
                </a:cubicBezTo>
                <a:cubicBezTo>
                  <a:pt x="0" y="482"/>
                  <a:pt x="4" y="467"/>
                  <a:pt x="12" y="454"/>
                </a:cubicBezTo>
                <a:cubicBezTo>
                  <a:pt x="325" y="0"/>
                  <a:pt x="325" y="0"/>
                  <a:pt x="325" y="0"/>
                </a:cubicBezTo>
              </a:path>
            </a:pathLst>
          </a:custGeom>
          <a:noFill/>
          <a:ln w="180975" cap="rnd">
            <a:solidFill>
              <a:srgbClr val="1F74AD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/>
          </a:p>
        </p:txBody>
      </p:sp>
      <p:sp>
        <p:nvSpPr>
          <p:cNvPr id="16" name="任意多边形 15"/>
          <p:cNvSpPr/>
          <p:nvPr>
            <p:custDataLst>
              <p:tags r:id="rId10"/>
            </p:custDataLst>
          </p:nvPr>
        </p:nvSpPr>
        <p:spPr bwMode="auto">
          <a:xfrm rot="5400000">
            <a:off x="3997459" y="2441191"/>
            <a:ext cx="1674325" cy="3367472"/>
          </a:xfrm>
          <a:custGeom>
            <a:avLst/>
            <a:gdLst>
              <a:gd name="T0" fmla="*/ 645 w 645"/>
              <a:gd name="T1" fmla="*/ 1852 h 1852"/>
              <a:gd name="T2" fmla="*/ 645 w 645"/>
              <a:gd name="T3" fmla="*/ 1691 h 1852"/>
              <a:gd name="T4" fmla="*/ 579 w 645"/>
              <a:gd name="T5" fmla="*/ 1625 h 1852"/>
              <a:gd name="T6" fmla="*/ 437 w 645"/>
              <a:gd name="T7" fmla="*/ 1625 h 1852"/>
              <a:gd name="T8" fmla="*/ 237 w 645"/>
              <a:gd name="T9" fmla="*/ 1426 h 1852"/>
              <a:gd name="T10" fmla="*/ 238 w 645"/>
              <a:gd name="T11" fmla="*/ 1405 h 1852"/>
              <a:gd name="T12" fmla="*/ 238 w 645"/>
              <a:gd name="T13" fmla="*/ 676 h 1852"/>
              <a:gd name="T14" fmla="*/ 149 w 645"/>
              <a:gd name="T15" fmla="*/ 587 h 1852"/>
              <a:gd name="T16" fmla="*/ 88 w 645"/>
              <a:gd name="T17" fmla="*/ 587 h 1852"/>
              <a:gd name="T18" fmla="*/ 0 w 645"/>
              <a:gd name="T19" fmla="*/ 499 h 1852"/>
              <a:gd name="T20" fmla="*/ 12 w 645"/>
              <a:gd name="T21" fmla="*/ 454 h 1852"/>
              <a:gd name="T22" fmla="*/ 325 w 645"/>
              <a:gd name="T23" fmla="*/ 0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5" h="1852">
                <a:moveTo>
                  <a:pt x="645" y="1852"/>
                </a:moveTo>
                <a:cubicBezTo>
                  <a:pt x="645" y="1691"/>
                  <a:pt x="645" y="1691"/>
                  <a:pt x="645" y="1691"/>
                </a:cubicBezTo>
                <a:cubicBezTo>
                  <a:pt x="645" y="1655"/>
                  <a:pt x="615" y="1625"/>
                  <a:pt x="579" y="1625"/>
                </a:cubicBezTo>
                <a:cubicBezTo>
                  <a:pt x="437" y="1625"/>
                  <a:pt x="437" y="1625"/>
                  <a:pt x="437" y="1625"/>
                </a:cubicBezTo>
                <a:cubicBezTo>
                  <a:pt x="327" y="1625"/>
                  <a:pt x="237" y="1536"/>
                  <a:pt x="237" y="1426"/>
                </a:cubicBezTo>
                <a:cubicBezTo>
                  <a:pt x="238" y="1405"/>
                  <a:pt x="238" y="1405"/>
                  <a:pt x="238" y="1405"/>
                </a:cubicBezTo>
                <a:cubicBezTo>
                  <a:pt x="238" y="676"/>
                  <a:pt x="238" y="676"/>
                  <a:pt x="238" y="676"/>
                </a:cubicBezTo>
                <a:cubicBezTo>
                  <a:pt x="238" y="627"/>
                  <a:pt x="198" y="587"/>
                  <a:pt x="149" y="587"/>
                </a:cubicBezTo>
                <a:cubicBezTo>
                  <a:pt x="88" y="587"/>
                  <a:pt x="88" y="587"/>
                  <a:pt x="88" y="587"/>
                </a:cubicBezTo>
                <a:cubicBezTo>
                  <a:pt x="39" y="587"/>
                  <a:pt x="0" y="548"/>
                  <a:pt x="0" y="499"/>
                </a:cubicBezTo>
                <a:cubicBezTo>
                  <a:pt x="0" y="482"/>
                  <a:pt x="4" y="467"/>
                  <a:pt x="12" y="454"/>
                </a:cubicBezTo>
                <a:cubicBezTo>
                  <a:pt x="325" y="0"/>
                  <a:pt x="325" y="0"/>
                  <a:pt x="325" y="0"/>
                </a:cubicBezTo>
              </a:path>
            </a:pathLst>
          </a:custGeom>
          <a:noFill/>
          <a:ln w="180975" cap="rnd">
            <a:solidFill>
              <a:srgbClr val="3498DB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/>
          </a:p>
        </p:txBody>
      </p:sp>
      <p:sp>
        <p:nvSpPr>
          <p:cNvPr id="17" name="椭圆 16"/>
          <p:cNvSpPr/>
          <p:nvPr>
            <p:custDataLst>
              <p:tags r:id="rId11"/>
            </p:custDataLst>
          </p:nvPr>
        </p:nvSpPr>
        <p:spPr bwMode="auto">
          <a:xfrm rot="5400000">
            <a:off x="3003656" y="4837767"/>
            <a:ext cx="206148" cy="206148"/>
          </a:xfrm>
          <a:prstGeom prst="ellipse">
            <a:avLst/>
          </a:prstGeom>
          <a:solidFill>
            <a:srgbClr val="E7E6E6"/>
          </a:solidFill>
          <a:ln w="57150" cap="rnd">
            <a:solidFill>
              <a:srgbClr val="3498DB"/>
            </a:solidFill>
            <a:prstDash val="solid"/>
            <a:round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/>
          </a:p>
        </p:txBody>
      </p:sp>
      <p:sp>
        <p:nvSpPr>
          <p:cNvPr id="18" name="椭圆 17"/>
          <p:cNvSpPr/>
          <p:nvPr>
            <p:custDataLst>
              <p:tags r:id="rId12"/>
            </p:custDataLst>
          </p:nvPr>
        </p:nvSpPr>
        <p:spPr bwMode="auto">
          <a:xfrm rot="5400000">
            <a:off x="2959313" y="3222831"/>
            <a:ext cx="206148" cy="206148"/>
          </a:xfrm>
          <a:prstGeom prst="ellipse">
            <a:avLst/>
          </a:prstGeom>
          <a:solidFill>
            <a:srgbClr val="E7E6E6"/>
          </a:solidFill>
          <a:ln w="57150" cap="rnd">
            <a:solidFill>
              <a:srgbClr val="1F74AD"/>
            </a:solidFill>
            <a:prstDash val="solid"/>
            <a:round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/>
          </a:p>
        </p:txBody>
      </p:sp>
      <p:sp>
        <p:nvSpPr>
          <p:cNvPr id="22" name="文本框 21"/>
          <p:cNvSpPr txBox="1"/>
          <p:nvPr>
            <p:custDataLst>
              <p:tags r:id="rId13"/>
            </p:custDataLst>
          </p:nvPr>
        </p:nvSpPr>
        <p:spPr>
          <a:xfrm>
            <a:off x="698165" y="2631841"/>
            <a:ext cx="1572706" cy="343248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spc="113" dirty="0">
                <a:latin typeface="黑体" panose="02010609060101010101" pitchFamily="49" charset="-122"/>
                <a:ea typeface="黑体" panose="02010609060101010101" pitchFamily="49" charset="-122"/>
              </a:rPr>
              <a:t>安全性低</a:t>
            </a:r>
          </a:p>
        </p:txBody>
      </p:sp>
      <p:sp>
        <p:nvSpPr>
          <p:cNvPr id="23" name="文本框 22"/>
          <p:cNvSpPr txBox="1"/>
          <p:nvPr>
            <p:custDataLst>
              <p:tags r:id="rId14"/>
            </p:custDataLst>
          </p:nvPr>
        </p:nvSpPr>
        <p:spPr>
          <a:xfrm>
            <a:off x="711329" y="3559699"/>
            <a:ext cx="1957822" cy="1131222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spc="113" dirty="0">
                <a:latin typeface="黑体" panose="02010609060101010101" pitchFamily="49" charset="-122"/>
                <a:ea typeface="黑体" panose="02010609060101010101" pitchFamily="49" charset="-122"/>
              </a:rPr>
              <a:t>可用性低</a:t>
            </a:r>
          </a:p>
          <a:p>
            <a:pPr>
              <a:lnSpc>
                <a:spcPct val="120000"/>
              </a:lnSpc>
            </a:pPr>
            <a:r>
              <a:rPr lang="zh-CN" altLang="en-US" sz="2000" spc="113" dirty="0">
                <a:latin typeface="黑体" panose="02010609060101010101" pitchFamily="49" charset="-122"/>
              </a:rPr>
              <a:t>设备要求高</a:t>
            </a:r>
          </a:p>
          <a:p>
            <a:pPr>
              <a:lnSpc>
                <a:spcPct val="120000"/>
              </a:lnSpc>
            </a:pPr>
            <a:r>
              <a:rPr lang="zh-CN" altLang="en-US" sz="2000" spc="113" dirty="0">
                <a:latin typeface="黑体" panose="02010609060101010101" pitchFamily="49" charset="-122"/>
                <a:ea typeface="黑体" panose="02010609060101010101" pitchFamily="49" charset="-122"/>
              </a:rPr>
              <a:t>技术不成熟</a:t>
            </a:r>
          </a:p>
        </p:txBody>
      </p:sp>
      <p:sp>
        <p:nvSpPr>
          <p:cNvPr id="24" name="文本框 23"/>
          <p:cNvSpPr txBox="1"/>
          <p:nvPr>
            <p:custDataLst>
              <p:tags r:id="rId15"/>
            </p:custDataLst>
          </p:nvPr>
        </p:nvSpPr>
        <p:spPr>
          <a:xfrm>
            <a:off x="711286" y="5053323"/>
            <a:ext cx="1957822" cy="1145301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spc="113" dirty="0">
                <a:latin typeface="黑体" panose="02010609060101010101" pitchFamily="49" charset="-122"/>
                <a:ea typeface="黑体" panose="02010609060101010101" pitchFamily="49" charset="-122"/>
              </a:rPr>
              <a:t>对设备要求高</a:t>
            </a:r>
          </a:p>
          <a:p>
            <a:pPr>
              <a:lnSpc>
                <a:spcPct val="120000"/>
              </a:lnSpc>
            </a:pPr>
            <a:r>
              <a:rPr lang="zh-CN" altLang="en-US" sz="2000" spc="113" dirty="0">
                <a:latin typeface="黑体" panose="02010609060101010101" pitchFamily="49" charset="-122"/>
                <a:ea typeface="黑体" panose="02010609060101010101" pitchFamily="49" charset="-122"/>
              </a:rPr>
              <a:t>不方便</a:t>
            </a:r>
          </a:p>
          <a:p>
            <a:pPr>
              <a:lnSpc>
                <a:spcPct val="120000"/>
              </a:lnSpc>
            </a:pPr>
            <a:r>
              <a:rPr lang="zh-CN" altLang="en-US" sz="2000" spc="113" dirty="0">
                <a:latin typeface="黑体" panose="02010609060101010101" pitchFamily="49" charset="-122"/>
                <a:ea typeface="黑体" panose="02010609060101010101" pitchFamily="49" charset="-122"/>
              </a:rPr>
              <a:t>社交尴尬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25923" y="1299386"/>
            <a:ext cx="2527935" cy="675799"/>
          </a:xfrm>
          <a:prstGeom prst="rect">
            <a:avLst/>
          </a:prstGeom>
          <a:noFill/>
        </p:spPr>
        <p:txBody>
          <a:bodyPr wrap="square" bIns="0" rtlCol="0">
            <a:noAutofit/>
          </a:bodyPr>
          <a:lstStyle/>
          <a:p>
            <a:pPr lvl="0" algn="r">
              <a:lnSpc>
                <a:spcPct val="120000"/>
              </a:lnSpc>
              <a:buClrTx/>
              <a:buSzTx/>
              <a:buFontTx/>
            </a:pPr>
            <a:r>
              <a:rPr lang="zh-CN" altLang="en-US" sz="2800" b="1" spc="225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当前认证方法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312693" y="1796667"/>
            <a:ext cx="2795041" cy="478387"/>
            <a:chOff x="3101" y="3354"/>
            <a:chExt cx="4161" cy="803"/>
          </a:xfrm>
        </p:grpSpPr>
        <p:sp>
          <p:nvSpPr>
            <p:cNvPr id="4" name="文本框 3"/>
            <p:cNvSpPr txBox="1"/>
            <p:nvPr/>
          </p:nvSpPr>
          <p:spPr>
            <a:xfrm>
              <a:off x="3101" y="3354"/>
              <a:ext cx="1981" cy="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+mn-ea"/>
                </a:rPr>
                <a:t>安全性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20" y="3382"/>
              <a:ext cx="1742" cy="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+mn-ea"/>
                </a:rPr>
                <a:t>可用性</a:t>
              </a:r>
            </a:p>
          </p:txBody>
        </p:sp>
        <p:sp>
          <p:nvSpPr>
            <p:cNvPr id="12" name="左右箭头 11"/>
            <p:cNvSpPr/>
            <p:nvPr/>
          </p:nvSpPr>
          <p:spPr>
            <a:xfrm>
              <a:off x="4757" y="3560"/>
              <a:ext cx="763" cy="424"/>
            </a:xfrm>
            <a:prstGeom prst="left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496866" y="1299390"/>
            <a:ext cx="2126933" cy="675799"/>
          </a:xfrm>
          <a:prstGeom prst="rect">
            <a:avLst/>
          </a:prstGeom>
          <a:noFill/>
        </p:spPr>
        <p:txBody>
          <a:bodyPr wrap="square" bIns="0" rtlCol="0">
            <a:no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2800" b="1" spc="225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我们的方法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160256" y="791855"/>
            <a:ext cx="865380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56545" y="143658"/>
            <a:ext cx="2661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sz="3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选题背景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8" grpId="0"/>
      <p:bldP spid="9" grpId="0"/>
      <p:bldP spid="19" grpId="0"/>
      <p:bldP spid="20" grpId="0"/>
      <p:bldP spid="15" grpId="0" animBg="1"/>
      <p:bldP spid="21" grpId="0" animBg="1"/>
      <p:bldP spid="16" grpId="0" animBg="1"/>
      <p:bldP spid="17" grpId="0" animBg="1"/>
      <p:bldP spid="18" grpId="0" animBg="1"/>
      <p:bldP spid="22" grpId="0"/>
      <p:bldP spid="23" grpId="0"/>
      <p:bldP spid="24" grpId="0"/>
      <p:bldP spid="25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>
            <p:custDataLst>
              <p:tags r:id="rId2"/>
            </p:custDataLst>
          </p:nvPr>
        </p:nvSpPr>
        <p:spPr>
          <a:xfrm rot="20326741" flipH="1">
            <a:off x="3776709" y="3978820"/>
            <a:ext cx="1800000" cy="653674"/>
          </a:xfrm>
          <a:prstGeom prst="parallelogram">
            <a:avLst>
              <a:gd name="adj" fmla="val 94127"/>
            </a:avLst>
          </a:prstGeom>
          <a:solidFill>
            <a:srgbClr val="0084B4"/>
          </a:solidFill>
          <a:ln>
            <a:noFill/>
          </a:ln>
        </p:spPr>
        <p:style>
          <a:lnRef idx="2">
            <a:srgbClr val="549E39">
              <a:shade val="50000"/>
            </a:srgbClr>
          </a:lnRef>
          <a:fillRef idx="1">
            <a:srgbClr val="549E39"/>
          </a:fillRef>
          <a:effectRef idx="0">
            <a:srgbClr val="549E39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>
              <a:sym typeface="Arial" panose="020B0604020202020204" pitchFamily="34" charset="0"/>
            </a:endParaRPr>
          </a:p>
        </p:txBody>
      </p:sp>
      <p:sp>
        <p:nvSpPr>
          <p:cNvPr id="7" name="平行四边形 6"/>
          <p:cNvSpPr/>
          <p:nvPr>
            <p:custDataLst>
              <p:tags r:id="rId3"/>
            </p:custDataLst>
          </p:nvPr>
        </p:nvSpPr>
        <p:spPr>
          <a:xfrm rot="20326741" flipH="1">
            <a:off x="3776709" y="3726590"/>
            <a:ext cx="1800000" cy="653674"/>
          </a:xfrm>
          <a:prstGeom prst="parallelogram">
            <a:avLst>
              <a:gd name="adj" fmla="val 94127"/>
            </a:avLst>
          </a:prstGeom>
          <a:solidFill>
            <a:srgbClr val="009ACC"/>
          </a:solidFill>
          <a:ln>
            <a:noFill/>
          </a:ln>
        </p:spPr>
        <p:style>
          <a:lnRef idx="2">
            <a:srgbClr val="549E39">
              <a:shade val="50000"/>
            </a:srgbClr>
          </a:lnRef>
          <a:fillRef idx="1">
            <a:srgbClr val="549E39"/>
          </a:fillRef>
          <a:effectRef idx="0">
            <a:srgbClr val="549E39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>
              <a:sym typeface="Arial" panose="020B0604020202020204" pitchFamily="34" charset="0"/>
            </a:endParaRPr>
          </a:p>
        </p:txBody>
      </p:sp>
      <p:sp>
        <p:nvSpPr>
          <p:cNvPr id="6" name="平行四边形 5"/>
          <p:cNvSpPr/>
          <p:nvPr>
            <p:custDataLst>
              <p:tags r:id="rId4"/>
            </p:custDataLst>
          </p:nvPr>
        </p:nvSpPr>
        <p:spPr>
          <a:xfrm rot="20326741" flipH="1">
            <a:off x="3771661" y="3492027"/>
            <a:ext cx="1800000" cy="653674"/>
          </a:xfrm>
          <a:prstGeom prst="parallelogram">
            <a:avLst>
              <a:gd name="adj" fmla="val 94127"/>
            </a:avLst>
          </a:prstGeom>
          <a:solidFill>
            <a:srgbClr val="6BDEFF"/>
          </a:solidFill>
          <a:ln>
            <a:noFill/>
          </a:ln>
        </p:spPr>
        <p:style>
          <a:lnRef idx="2">
            <a:srgbClr val="549E39">
              <a:shade val="50000"/>
            </a:srgbClr>
          </a:lnRef>
          <a:fillRef idx="1">
            <a:srgbClr val="549E39"/>
          </a:fillRef>
          <a:effectRef idx="0">
            <a:srgbClr val="549E39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>
              <a:sym typeface="Arial" panose="020B0604020202020204" pitchFamily="34" charset="0"/>
            </a:endParaRPr>
          </a:p>
        </p:txBody>
      </p:sp>
      <p:sp>
        <p:nvSpPr>
          <p:cNvPr id="11" name="平行四边形 10"/>
          <p:cNvSpPr/>
          <p:nvPr>
            <p:custDataLst>
              <p:tags r:id="rId5"/>
            </p:custDataLst>
          </p:nvPr>
        </p:nvSpPr>
        <p:spPr>
          <a:xfrm rot="20326741" flipH="1">
            <a:off x="3776708" y="3245624"/>
            <a:ext cx="1800000" cy="653674"/>
          </a:xfrm>
          <a:prstGeom prst="parallelogram">
            <a:avLst>
              <a:gd name="adj" fmla="val 94127"/>
            </a:avLst>
          </a:prstGeom>
          <a:solidFill>
            <a:srgbClr val="69A35B"/>
          </a:solidFill>
          <a:ln>
            <a:noFill/>
          </a:ln>
        </p:spPr>
        <p:style>
          <a:lnRef idx="2">
            <a:srgbClr val="549E39">
              <a:shade val="50000"/>
            </a:srgbClr>
          </a:lnRef>
          <a:fillRef idx="1">
            <a:srgbClr val="549E39"/>
          </a:fillRef>
          <a:effectRef idx="0">
            <a:srgbClr val="549E39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>
              <a:sym typeface="Arial" panose="020B0604020202020204" pitchFamily="34" charset="0"/>
            </a:endParaRPr>
          </a:p>
        </p:txBody>
      </p:sp>
      <p:sp>
        <p:nvSpPr>
          <p:cNvPr id="12" name="平行四边形 11"/>
          <p:cNvSpPr/>
          <p:nvPr>
            <p:custDataLst>
              <p:tags r:id="rId6"/>
            </p:custDataLst>
          </p:nvPr>
        </p:nvSpPr>
        <p:spPr>
          <a:xfrm rot="20326741" flipH="1">
            <a:off x="3776708" y="2969897"/>
            <a:ext cx="1800000" cy="653674"/>
          </a:xfrm>
          <a:prstGeom prst="parallelogram">
            <a:avLst>
              <a:gd name="adj" fmla="val 94127"/>
            </a:avLst>
          </a:prstGeom>
          <a:solidFill>
            <a:srgbClr val="85B478"/>
          </a:solidFill>
          <a:ln>
            <a:noFill/>
          </a:ln>
        </p:spPr>
        <p:style>
          <a:lnRef idx="2">
            <a:srgbClr val="549E39">
              <a:shade val="50000"/>
            </a:srgbClr>
          </a:lnRef>
          <a:fillRef idx="1">
            <a:srgbClr val="549E39"/>
          </a:fillRef>
          <a:effectRef idx="0">
            <a:srgbClr val="549E39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>
              <a:sym typeface="Arial" panose="020B0604020202020204" pitchFamily="34" charset="0"/>
            </a:endParaRPr>
          </a:p>
        </p:txBody>
      </p:sp>
      <p:sp>
        <p:nvSpPr>
          <p:cNvPr id="13" name="平行四边形 12"/>
          <p:cNvSpPr/>
          <p:nvPr>
            <p:custDataLst>
              <p:tags r:id="rId7"/>
            </p:custDataLst>
          </p:nvPr>
        </p:nvSpPr>
        <p:spPr>
          <a:xfrm rot="20326741" flipH="1">
            <a:off x="3776708" y="2705024"/>
            <a:ext cx="1800000" cy="653674"/>
          </a:xfrm>
          <a:prstGeom prst="parallelogram">
            <a:avLst>
              <a:gd name="adj" fmla="val 94127"/>
            </a:avLst>
          </a:prstGeom>
          <a:solidFill>
            <a:srgbClr val="AACAA0"/>
          </a:solidFill>
          <a:ln>
            <a:noFill/>
          </a:ln>
        </p:spPr>
        <p:style>
          <a:lnRef idx="2">
            <a:srgbClr val="549E39">
              <a:shade val="50000"/>
            </a:srgbClr>
          </a:lnRef>
          <a:fillRef idx="1">
            <a:srgbClr val="549E39"/>
          </a:fillRef>
          <a:effectRef idx="0">
            <a:srgbClr val="549E39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362334" y="1375001"/>
            <a:ext cx="3376072" cy="535760"/>
          </a:xfrm>
          <a:prstGeom prst="rect">
            <a:avLst/>
          </a:prstGeom>
          <a:noFill/>
        </p:spPr>
        <p:txBody>
          <a:bodyPr wrap="square" rtlCol="0"/>
          <a:lstStyle/>
          <a:p>
            <a:pPr lvl="0"/>
            <a:r>
              <a:rPr lang="zh-CN" altLang="en-US" sz="2400" b="1" dirty="0">
                <a:solidFill>
                  <a:srgbClr val="69A35B"/>
                </a:solidFill>
                <a:latin typeface="+mn-ea"/>
                <a:cs typeface="+mn-ea"/>
                <a:sym typeface="Arial" panose="020B0604020202020204" pitchFamily="34" charset="0"/>
              </a:rPr>
              <a:t>多因素认证</a:t>
            </a: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402949" y="2983615"/>
            <a:ext cx="2971311" cy="439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zh-CN" altLang="en-US" sz="2400" b="1" dirty="0">
                <a:solidFill>
                  <a:srgbClr val="69A35B"/>
                </a:solidFill>
                <a:latin typeface="+mn-ea"/>
                <a:cs typeface="+mn-ea"/>
                <a:sym typeface="Arial" panose="020B0604020202020204" pitchFamily="34" charset="0"/>
              </a:rPr>
              <a:t>九宫格划屏密码输入</a:t>
            </a: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427355" y="4647565"/>
            <a:ext cx="3151505" cy="462280"/>
          </a:xfrm>
          <a:prstGeom prst="rect">
            <a:avLst/>
          </a:prstGeom>
          <a:noFill/>
        </p:spPr>
        <p:txBody>
          <a:bodyPr wrap="square" rtlCol="0"/>
          <a:lstStyle/>
          <a:p>
            <a:pPr lvl="0"/>
            <a:r>
              <a:rPr lang="zh-CN" altLang="en-US" sz="2400" b="1" dirty="0">
                <a:solidFill>
                  <a:srgbClr val="69A35B"/>
                </a:solidFill>
                <a:latin typeface="+mn-ea"/>
                <a:cs typeface="+mn-ea"/>
                <a:sym typeface="Arial" panose="020B0604020202020204" pitchFamily="34" charset="0"/>
              </a:rPr>
              <a:t>无监督异常检测模型</a:t>
            </a:r>
          </a:p>
        </p:txBody>
      </p:sp>
      <p:sp>
        <p:nvSpPr>
          <p:cNvPr id="23" name="文本框 22"/>
          <p:cNvSpPr txBox="1"/>
          <p:nvPr>
            <p:custDataLst>
              <p:tags r:id="rId11"/>
            </p:custDataLst>
          </p:nvPr>
        </p:nvSpPr>
        <p:spPr>
          <a:xfrm>
            <a:off x="6010275" y="4875530"/>
            <a:ext cx="2782570" cy="468630"/>
          </a:xfrm>
          <a:prstGeom prst="rect">
            <a:avLst/>
          </a:prstGeom>
          <a:noFill/>
        </p:spPr>
        <p:txBody>
          <a:bodyPr wrap="square" rtlCol="0"/>
          <a:lstStyle/>
          <a:p>
            <a:pPr lvl="0"/>
            <a:r>
              <a:rPr lang="zh-CN" altLang="en-US" sz="2400" b="1" dirty="0">
                <a:solidFill>
                  <a:srgbClr val="00B0F0">
                    <a:lumMod val="75000"/>
                  </a:srgbClr>
                </a:solidFill>
                <a:latin typeface="+mn-ea"/>
                <a:cs typeface="+mn-ea"/>
                <a:sym typeface="Arial" panose="020B0604020202020204" pitchFamily="34" charset="0"/>
              </a:rPr>
              <a:t>多场景下稳定可靠</a:t>
            </a:r>
          </a:p>
        </p:txBody>
      </p: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6263515" y="3176061"/>
            <a:ext cx="2339721" cy="3037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zh-CN" altLang="en-US" sz="2400" b="1" dirty="0">
                <a:solidFill>
                  <a:srgbClr val="0084B4"/>
                </a:solidFill>
                <a:latin typeface="+mn-ea"/>
                <a:cs typeface="+mn-ea"/>
                <a:sym typeface="Arial" panose="020B0604020202020204" pitchFamily="34" charset="0"/>
              </a:rPr>
              <a:t>用户操作无感</a:t>
            </a: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5980606" y="1616233"/>
            <a:ext cx="2811425" cy="421416"/>
          </a:xfrm>
          <a:prstGeom prst="rect">
            <a:avLst/>
          </a:prstGeom>
          <a:noFill/>
        </p:spPr>
        <p:txBody>
          <a:bodyPr wrap="square" rtlCol="0"/>
          <a:lstStyle/>
          <a:p>
            <a:pPr lvl="0"/>
            <a:r>
              <a:rPr lang="zh-CN" altLang="en-US" sz="2400" b="1" dirty="0">
                <a:solidFill>
                  <a:srgbClr val="0084B4"/>
                </a:solidFill>
                <a:latin typeface="+mn-ea"/>
                <a:cs typeface="+mn-ea"/>
                <a:sym typeface="Arial" panose="020B0604020202020204" pitchFamily="34" charset="0"/>
              </a:rPr>
              <a:t>用户使用便捷</a:t>
            </a:r>
          </a:p>
        </p:txBody>
      </p:sp>
      <p:cxnSp>
        <p:nvCxnSpPr>
          <p:cNvPr id="29" name="肘形连接符 28"/>
          <p:cNvCxnSpPr/>
          <p:nvPr>
            <p:custDataLst>
              <p:tags r:id="rId14"/>
            </p:custDataLst>
          </p:nvPr>
        </p:nvCxnSpPr>
        <p:spPr>
          <a:xfrm>
            <a:off x="631251" y="2599939"/>
            <a:ext cx="3107821" cy="442181"/>
          </a:xfrm>
          <a:prstGeom prst="bentConnector3">
            <a:avLst>
              <a:gd name="adj1" fmla="val 91810"/>
            </a:avLst>
          </a:prstGeom>
          <a:ln w="25400">
            <a:solidFill>
              <a:srgbClr val="AACAA0"/>
            </a:solidFill>
          </a:ln>
        </p:spPr>
        <p:style>
          <a:lnRef idx="1">
            <a:srgbClr val="549E39"/>
          </a:lnRef>
          <a:fillRef idx="0">
            <a:srgbClr val="549E39"/>
          </a:fillRef>
          <a:effectRef idx="0">
            <a:srgbClr val="549E39"/>
          </a:effectRef>
          <a:fontRef idx="minor">
            <a:srgbClr val="5F5F5F"/>
          </a:fontRef>
        </p:style>
      </p:cxnSp>
      <p:cxnSp>
        <p:nvCxnSpPr>
          <p:cNvPr id="30" name="肘形连接符 29"/>
          <p:cNvCxnSpPr/>
          <p:nvPr>
            <p:custDataLst>
              <p:tags r:id="rId15"/>
            </p:custDataLst>
          </p:nvPr>
        </p:nvCxnSpPr>
        <p:spPr>
          <a:xfrm flipV="1">
            <a:off x="464185" y="3335020"/>
            <a:ext cx="3317875" cy="899795"/>
          </a:xfrm>
          <a:prstGeom prst="bentConnector3">
            <a:avLst>
              <a:gd name="adj1" fmla="val 85818"/>
            </a:avLst>
          </a:prstGeom>
          <a:ln w="25400">
            <a:solidFill>
              <a:srgbClr val="85B478"/>
            </a:solidFill>
          </a:ln>
        </p:spPr>
        <p:style>
          <a:lnRef idx="1">
            <a:srgbClr val="549E39"/>
          </a:lnRef>
          <a:fillRef idx="0">
            <a:srgbClr val="549E39"/>
          </a:fillRef>
          <a:effectRef idx="0">
            <a:srgbClr val="549E39"/>
          </a:effectRef>
          <a:fontRef idx="minor">
            <a:srgbClr val="5F5F5F"/>
          </a:fontRef>
        </p:style>
      </p:cxnSp>
      <p:cxnSp>
        <p:nvCxnSpPr>
          <p:cNvPr id="37" name="肘形连接符 36"/>
          <p:cNvCxnSpPr/>
          <p:nvPr>
            <p:custDataLst>
              <p:tags r:id="rId16"/>
            </p:custDataLst>
          </p:nvPr>
        </p:nvCxnSpPr>
        <p:spPr>
          <a:xfrm flipV="1">
            <a:off x="554990" y="3586480"/>
            <a:ext cx="3239135" cy="2296795"/>
          </a:xfrm>
          <a:prstGeom prst="bentConnector3">
            <a:avLst>
              <a:gd name="adj1" fmla="val 95549"/>
            </a:avLst>
          </a:prstGeom>
          <a:ln w="25400">
            <a:solidFill>
              <a:srgbClr val="69A35B"/>
            </a:solidFill>
          </a:ln>
        </p:spPr>
        <p:style>
          <a:lnRef idx="1">
            <a:srgbClr val="549E39"/>
          </a:lnRef>
          <a:fillRef idx="0">
            <a:srgbClr val="549E39"/>
          </a:fillRef>
          <a:effectRef idx="0">
            <a:srgbClr val="549E39"/>
          </a:effectRef>
          <a:fontRef idx="minor">
            <a:srgbClr val="5F5F5F"/>
          </a:fontRef>
        </p:style>
      </p:cxnSp>
      <p:cxnSp>
        <p:nvCxnSpPr>
          <p:cNvPr id="48" name="肘形连接符 47"/>
          <p:cNvCxnSpPr/>
          <p:nvPr>
            <p:custDataLst>
              <p:tags r:id="rId17"/>
            </p:custDataLst>
          </p:nvPr>
        </p:nvCxnSpPr>
        <p:spPr>
          <a:xfrm flipV="1">
            <a:off x="5596890" y="2887980"/>
            <a:ext cx="3137535" cy="894080"/>
          </a:xfrm>
          <a:prstGeom prst="bentConnector3">
            <a:avLst>
              <a:gd name="adj1" fmla="val 13479"/>
            </a:avLst>
          </a:prstGeom>
          <a:ln w="25400">
            <a:solidFill>
              <a:srgbClr val="6BDEFF"/>
            </a:solidFill>
          </a:ln>
        </p:spPr>
        <p:style>
          <a:lnRef idx="1">
            <a:srgbClr val="549E39"/>
          </a:lnRef>
          <a:fillRef idx="0">
            <a:srgbClr val="549E39"/>
          </a:fillRef>
          <a:effectRef idx="0">
            <a:srgbClr val="549E39"/>
          </a:effectRef>
          <a:fontRef idx="minor">
            <a:srgbClr val="5F5F5F"/>
          </a:fontRef>
        </p:style>
      </p:cxnSp>
      <p:cxnSp>
        <p:nvCxnSpPr>
          <p:cNvPr id="31" name="肘形连接符 30"/>
          <p:cNvCxnSpPr/>
          <p:nvPr>
            <p:custDataLst>
              <p:tags r:id="rId18"/>
            </p:custDataLst>
          </p:nvPr>
        </p:nvCxnSpPr>
        <p:spPr>
          <a:xfrm>
            <a:off x="5591175" y="4003040"/>
            <a:ext cx="3046095" cy="330200"/>
          </a:xfrm>
          <a:prstGeom prst="bentConnector3">
            <a:avLst>
              <a:gd name="adj1" fmla="val 14884"/>
            </a:avLst>
          </a:prstGeom>
          <a:ln w="25400">
            <a:solidFill>
              <a:srgbClr val="4AB5C4"/>
            </a:solidFill>
          </a:ln>
        </p:spPr>
        <p:style>
          <a:lnRef idx="1">
            <a:srgbClr val="549E39"/>
          </a:lnRef>
          <a:fillRef idx="0">
            <a:srgbClr val="549E39"/>
          </a:fillRef>
          <a:effectRef idx="0">
            <a:srgbClr val="549E39"/>
          </a:effectRef>
          <a:fontRef idx="minor">
            <a:srgbClr val="5F5F5F"/>
          </a:fontRef>
        </p:style>
      </p:cxnSp>
      <p:cxnSp>
        <p:nvCxnSpPr>
          <p:cNvPr id="61" name="肘形连接符 60"/>
          <p:cNvCxnSpPr/>
          <p:nvPr>
            <p:custDataLst>
              <p:tags r:id="rId19"/>
            </p:custDataLst>
          </p:nvPr>
        </p:nvCxnSpPr>
        <p:spPr>
          <a:xfrm>
            <a:off x="5330190" y="4299585"/>
            <a:ext cx="3375025" cy="1816735"/>
          </a:xfrm>
          <a:prstGeom prst="bentConnector3">
            <a:avLst>
              <a:gd name="adj1" fmla="val 16048"/>
            </a:avLst>
          </a:prstGeom>
          <a:ln w="25400">
            <a:solidFill>
              <a:srgbClr val="00B0F0">
                <a:lumMod val="75000"/>
              </a:srgbClr>
            </a:solidFill>
          </a:ln>
        </p:spPr>
        <p:style>
          <a:lnRef idx="1">
            <a:srgbClr val="549E39"/>
          </a:lnRef>
          <a:fillRef idx="0">
            <a:srgbClr val="549E39"/>
          </a:fillRef>
          <a:effectRef idx="0">
            <a:srgbClr val="549E39"/>
          </a:effectRef>
          <a:fontRef idx="minor">
            <a:srgbClr val="5F5F5F"/>
          </a:fontRef>
        </p:style>
      </p:cxnSp>
      <p:sp>
        <p:nvSpPr>
          <p:cNvPr id="49" name="文本框 48"/>
          <p:cNvSpPr txBox="1"/>
          <p:nvPr>
            <p:custDataLst>
              <p:tags r:id="rId20"/>
            </p:custDataLst>
          </p:nvPr>
        </p:nvSpPr>
        <p:spPr>
          <a:xfrm>
            <a:off x="504966" y="1899396"/>
            <a:ext cx="3074064" cy="6717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>
                <a:latin typeface="+mn-ea"/>
                <a:sym typeface="Arial" panose="020B0604020202020204" pitchFamily="34" charset="0"/>
              </a:rPr>
              <a:t>在密码基础上</a:t>
            </a:r>
            <a:endParaRPr lang="en-US" altLang="zh-CN" sz="2000" dirty="0">
              <a:latin typeface="+mn-ea"/>
              <a:sym typeface="Arial" panose="020B0604020202020204" pitchFamily="34" charset="0"/>
            </a:endParaRPr>
          </a:p>
          <a:p>
            <a:r>
              <a:rPr lang="zh-CN" altLang="en-US" sz="2000" dirty="0">
                <a:latin typeface="+mn-ea"/>
                <a:sym typeface="Arial" panose="020B0604020202020204" pitchFamily="34" charset="0"/>
              </a:rPr>
              <a:t>加入行为特征</a:t>
            </a:r>
          </a:p>
        </p:txBody>
      </p:sp>
      <p:sp>
        <p:nvSpPr>
          <p:cNvPr id="50" name="文本框 49"/>
          <p:cNvSpPr txBox="1"/>
          <p:nvPr>
            <p:custDataLst>
              <p:tags r:id="rId21"/>
            </p:custDataLst>
          </p:nvPr>
        </p:nvSpPr>
        <p:spPr>
          <a:xfrm>
            <a:off x="504825" y="3479800"/>
            <a:ext cx="208153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>
                <a:latin typeface="+mn-ea"/>
                <a:sym typeface="Arial" panose="020B0604020202020204" pitchFamily="34" charset="0"/>
              </a:rPr>
              <a:t>可用于手机解锁</a:t>
            </a:r>
            <a:endParaRPr lang="en-US" altLang="zh-CN" sz="2000" dirty="0">
              <a:latin typeface="+mn-ea"/>
              <a:sym typeface="Arial" panose="020B0604020202020204" pitchFamily="34" charset="0"/>
            </a:endParaRPr>
          </a:p>
          <a:p>
            <a:r>
              <a:rPr lang="zh-CN" altLang="en-US" sz="2000" dirty="0">
                <a:latin typeface="+mn-ea"/>
                <a:sym typeface="Arial" panose="020B0604020202020204" pitchFamily="34" charset="0"/>
              </a:rPr>
              <a:t>丰富了应用场景</a:t>
            </a:r>
          </a:p>
        </p:txBody>
      </p:sp>
      <p:sp>
        <p:nvSpPr>
          <p:cNvPr id="51" name="文本框 50"/>
          <p:cNvSpPr txBox="1"/>
          <p:nvPr>
            <p:custDataLst>
              <p:tags r:id="rId22"/>
            </p:custDataLst>
          </p:nvPr>
        </p:nvSpPr>
        <p:spPr>
          <a:xfrm>
            <a:off x="392129" y="5151725"/>
            <a:ext cx="3231788" cy="7720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>
                <a:latin typeface="+mn-ea"/>
                <a:sym typeface="Arial" panose="020B0604020202020204" pitchFamily="34" charset="0"/>
              </a:rPr>
              <a:t>更贴近现实问题的处理模式</a:t>
            </a:r>
          </a:p>
          <a:p>
            <a:r>
              <a:rPr lang="zh-CN" altLang="en-US" sz="2000" dirty="0">
                <a:latin typeface="+mn-ea"/>
                <a:sym typeface="Arial" panose="020B0604020202020204" pitchFamily="34" charset="0"/>
              </a:rPr>
              <a:t>更好地保护用户的数据隐私</a:t>
            </a:r>
          </a:p>
        </p:txBody>
      </p:sp>
      <p:sp>
        <p:nvSpPr>
          <p:cNvPr id="52" name="文本框 51"/>
          <p:cNvSpPr txBox="1"/>
          <p:nvPr>
            <p:custDataLst>
              <p:tags r:id="rId23"/>
            </p:custDataLst>
          </p:nvPr>
        </p:nvSpPr>
        <p:spPr>
          <a:xfrm>
            <a:off x="5942965" y="2099310"/>
            <a:ext cx="2849880" cy="662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000" dirty="0">
                <a:latin typeface="+mn-ea"/>
                <a:sym typeface="Arial" panose="020B0604020202020204" pitchFamily="34" charset="0"/>
              </a:rPr>
              <a:t>首次使用时只需花</a:t>
            </a:r>
            <a:r>
              <a:rPr lang="en-US" altLang="zh-CN" sz="2000" dirty="0">
                <a:latin typeface="+mn-ea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latin typeface="+mn-ea"/>
                <a:sym typeface="Arial" panose="020B0604020202020204" pitchFamily="34" charset="0"/>
              </a:rPr>
              <a:t>分钟录入数据</a:t>
            </a:r>
          </a:p>
        </p:txBody>
      </p:sp>
      <p:sp>
        <p:nvSpPr>
          <p:cNvPr id="53" name="文本框 52"/>
          <p:cNvSpPr txBox="1"/>
          <p:nvPr>
            <p:custDataLst>
              <p:tags r:id="rId24"/>
            </p:custDataLst>
          </p:nvPr>
        </p:nvSpPr>
        <p:spPr>
          <a:xfrm>
            <a:off x="6263640" y="3637280"/>
            <a:ext cx="2446020" cy="662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000" dirty="0">
                <a:latin typeface="+mn-ea"/>
                <a:sym typeface="Arial" panose="020B0604020202020204" pitchFamily="34" charset="0"/>
              </a:rPr>
              <a:t>不影响用户体验</a:t>
            </a:r>
          </a:p>
          <a:p>
            <a:pPr algn="l"/>
            <a:r>
              <a:rPr lang="zh-CN" altLang="en-US" sz="2000" dirty="0">
                <a:latin typeface="+mn-ea"/>
                <a:sym typeface="Arial" panose="020B0604020202020204" pitchFamily="34" charset="0"/>
              </a:rPr>
              <a:t>用户操作十分友好</a:t>
            </a:r>
          </a:p>
        </p:txBody>
      </p:sp>
      <p:sp>
        <p:nvSpPr>
          <p:cNvPr id="54" name="文本框 53"/>
          <p:cNvSpPr txBox="1"/>
          <p:nvPr>
            <p:custDataLst>
              <p:tags r:id="rId25"/>
            </p:custDataLst>
          </p:nvPr>
        </p:nvSpPr>
        <p:spPr>
          <a:xfrm>
            <a:off x="6010451" y="5344470"/>
            <a:ext cx="2952537" cy="7720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000" dirty="0">
                <a:latin typeface="+mn-ea"/>
                <a:sym typeface="Arial" panose="020B0604020202020204" pitchFamily="34" charset="0"/>
              </a:rPr>
              <a:t>在多个常见认证场景进行了系统的测试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60256" y="143658"/>
            <a:ext cx="8653806" cy="648197"/>
            <a:chOff x="160256" y="143658"/>
            <a:chExt cx="8653806" cy="648197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556545" y="143658"/>
              <a:ext cx="26612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1.2 </a:t>
              </a:r>
              <a:r>
                <a:rPr lang="zh-CN" altLang="en-US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特色描述</a:t>
              </a:r>
              <a:endParaRPr lang="en-US" altLang="zh-CN" sz="3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 animBg="1"/>
      <p:bldP spid="11" grpId="0" animBg="1"/>
      <p:bldP spid="12" grpId="0" animBg="1"/>
      <p:bldP spid="13" grpId="0" animBg="1"/>
      <p:bldP spid="17" grpId="0"/>
      <p:bldP spid="19" grpId="0"/>
      <p:bldP spid="14" grpId="0"/>
      <p:bldP spid="23" grpId="0"/>
      <p:bldP spid="25" grpId="0"/>
      <p:bldP spid="16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11210" y="304443"/>
            <a:ext cx="2203332" cy="5324303"/>
            <a:chOff x="1284" y="1102"/>
            <a:chExt cx="4453" cy="8666"/>
          </a:xfrm>
        </p:grpSpPr>
        <p:sp>
          <p:nvSpPr>
            <p:cNvPr id="2" name="文本框 1"/>
            <p:cNvSpPr txBox="1"/>
            <p:nvPr/>
          </p:nvSpPr>
          <p:spPr>
            <a:xfrm>
              <a:off x="1284" y="1102"/>
              <a:ext cx="4453" cy="8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en-US" altLang="zh-CN" sz="3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楷体" panose="02010600040101010101" charset="-122"/>
                  <a:ea typeface="华文楷体" panose="02010600040101010101" charset="-122"/>
                  <a:cs typeface="Georgia" panose="02040502050405020303" charset="0"/>
                </a:rPr>
                <a:t>2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282" y="4876"/>
              <a:ext cx="3455" cy="82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700" dirty="0">
                  <a:latin typeface="Lucida Handwriting" panose="03010101010101010101" charset="0"/>
                  <a:cs typeface="Lucida Handwriting" panose="03010101010101010101" charset="0"/>
                </a:rPr>
                <a:t>PART 2</a:t>
              </a: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2771699" y="1399717"/>
            <a:ext cx="551688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/>
            <a:r>
              <a:rPr lang="zh-CN" altLang="en-US" sz="6000" dirty="0">
                <a:latin typeface="+mn-ea"/>
                <a:sym typeface="+mn-ea"/>
              </a:rPr>
              <a:t>作品设计与实现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17781A-83B7-489E-B58E-0DE2DC4B42A9}"/>
              </a:ext>
            </a:extLst>
          </p:cNvPr>
          <p:cNvSpPr txBox="1"/>
          <p:nvPr/>
        </p:nvSpPr>
        <p:spPr>
          <a:xfrm>
            <a:off x="3814916" y="2823398"/>
            <a:ext cx="4296697" cy="324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2.1 </a:t>
            </a:r>
            <a:r>
              <a:rPr lang="zh-CN" altLang="en-US" sz="2800" dirty="0"/>
              <a:t>系统功能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2.2 </a:t>
            </a:r>
            <a:r>
              <a:rPr lang="zh-CN" altLang="en-US" sz="2800" dirty="0"/>
              <a:t>传感器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2.3 </a:t>
            </a:r>
            <a:r>
              <a:rPr lang="zh-CN" altLang="en-US" sz="2800" dirty="0"/>
              <a:t>算法和工具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2.4 </a:t>
            </a:r>
            <a:r>
              <a:rPr lang="zh-CN" altLang="en-US" sz="2800" dirty="0"/>
              <a:t>系统运行流程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2.5 </a:t>
            </a:r>
            <a:r>
              <a:rPr lang="zh-CN" altLang="en-US" sz="2800" dirty="0"/>
              <a:t>系统模块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372904" y="1433036"/>
            <a:ext cx="1170146" cy="4420553"/>
            <a:chOff x="773" y="1209"/>
            <a:chExt cx="2457" cy="9282"/>
          </a:xfrm>
        </p:grpSpPr>
        <p:grpSp>
          <p:nvGrpSpPr>
            <p:cNvPr id="57" name="组合 56"/>
            <p:cNvGrpSpPr/>
            <p:nvPr/>
          </p:nvGrpSpPr>
          <p:grpSpPr>
            <a:xfrm>
              <a:off x="1863" y="2637"/>
              <a:ext cx="248" cy="1299"/>
              <a:chOff x="1842" y="3196"/>
              <a:chExt cx="248" cy="1299"/>
            </a:xfrm>
          </p:grpSpPr>
          <p:sp>
            <p:nvSpPr>
              <p:cNvPr id="69" name="椭圆 68"/>
              <p:cNvSpPr/>
              <p:nvPr>
                <p:custDataLst>
                  <p:tags r:id="rId13"/>
                </p:custDataLst>
              </p:nvPr>
            </p:nvSpPr>
            <p:spPr>
              <a:xfrm>
                <a:off x="1842" y="4247"/>
                <a:ext cx="248" cy="248"/>
              </a:xfrm>
              <a:prstGeom prst="ellipse">
                <a:avLst/>
              </a:prstGeom>
              <a:solidFill>
                <a:srgbClr val="FC4653"/>
              </a:solidFill>
              <a:ln>
                <a:noFill/>
              </a:ln>
            </p:spPr>
            <p:style>
              <a:lnRef idx="2">
                <a:srgbClr val="FC4653">
                  <a:shade val="50000"/>
                </a:srgbClr>
              </a:lnRef>
              <a:fillRef idx="1">
                <a:srgbClr val="FC4653"/>
              </a:fillRef>
              <a:effectRef idx="0">
                <a:srgbClr val="FC4653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70" name="直接连接符 69"/>
              <p:cNvCxnSpPr/>
              <p:nvPr>
                <p:custDataLst>
                  <p:tags r:id="rId14"/>
                </p:custDataLst>
              </p:nvPr>
            </p:nvCxnSpPr>
            <p:spPr>
              <a:xfrm flipV="1">
                <a:off x="1966" y="3196"/>
                <a:ext cx="0" cy="1051"/>
              </a:xfrm>
              <a:prstGeom prst="line">
                <a:avLst/>
              </a:prstGeom>
              <a:solidFill>
                <a:srgbClr val="FC466C"/>
              </a:solidFill>
              <a:ln w="12700">
                <a:solidFill>
                  <a:srgbClr val="FC4653"/>
                </a:solidFill>
                <a:prstDash val="dash"/>
              </a:ln>
            </p:spPr>
            <p:style>
              <a:lnRef idx="1">
                <a:srgbClr val="FC4653"/>
              </a:lnRef>
              <a:fillRef idx="0">
                <a:srgbClr val="FC4653"/>
              </a:fillRef>
              <a:effectRef idx="0">
                <a:srgbClr val="FC4653"/>
              </a:effectRef>
              <a:fontRef idx="minor">
                <a:srgbClr val="242424"/>
              </a:fontRef>
            </p:style>
          </p:cxnSp>
        </p:grpSp>
        <p:sp>
          <p:nvSpPr>
            <p:cNvPr id="58" name="任意多边形 55"/>
            <p:cNvSpPr/>
            <p:nvPr>
              <p:custDataLst>
                <p:tags r:id="rId2"/>
              </p:custDataLst>
            </p:nvPr>
          </p:nvSpPr>
          <p:spPr>
            <a:xfrm rot="13500000">
              <a:off x="1143" y="1360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FC4653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9" name="文本框 58">
              <a:hlinkClick r:id="rId16" action="ppaction://hlinksldjump"/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1090" y="1930"/>
              <a:ext cx="1829" cy="54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zh-CN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  </a:t>
              </a:r>
              <a:r>
                <a:rPr lang="zh-CN" alt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功 能</a:t>
              </a:r>
            </a:p>
          </p:txBody>
        </p:sp>
        <p:sp>
          <p:nvSpPr>
            <p:cNvPr id="60" name="任意多边形 55"/>
            <p:cNvSpPr/>
            <p:nvPr>
              <p:custDataLst>
                <p:tags r:id="rId4"/>
              </p:custDataLst>
            </p:nvPr>
          </p:nvSpPr>
          <p:spPr>
            <a:xfrm rot="18900000" flipH="1">
              <a:off x="1144" y="4038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E1448B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61" name="直接连接符 60"/>
            <p:cNvCxnSpPr/>
            <p:nvPr>
              <p:custDataLst>
                <p:tags r:id="rId5"/>
              </p:custDataLst>
            </p:nvPr>
          </p:nvCxnSpPr>
          <p:spPr>
            <a:xfrm flipV="1">
              <a:off x="773" y="1209"/>
              <a:ext cx="21" cy="9282"/>
            </a:xfrm>
            <a:prstGeom prst="line">
              <a:avLst/>
            </a:prstGeom>
            <a:ln w="50800" cap="rnd">
              <a:gradFill>
                <a:gsLst>
                  <a:gs pos="93000">
                    <a:srgbClr val="FC4653"/>
                  </a:gs>
                  <a:gs pos="60000">
                    <a:srgbClr val="E1448B"/>
                  </a:gs>
                  <a:gs pos="41000">
                    <a:srgbClr val="9963D1"/>
                  </a:gs>
                  <a:gs pos="29000">
                    <a:srgbClr val="00B0F0"/>
                  </a:gs>
                  <a:gs pos="8000">
                    <a:srgbClr val="0070C0"/>
                  </a:gs>
                </a:gsLst>
                <a:lin ang="5400000" scaled="0"/>
              </a:gradFill>
            </a:ln>
          </p:spPr>
          <p:style>
            <a:lnRef idx="1">
              <a:srgbClr val="FC4653"/>
            </a:lnRef>
            <a:fillRef idx="0">
              <a:srgbClr val="FC4653"/>
            </a:fillRef>
            <a:effectRef idx="0">
              <a:srgbClr val="FC4653"/>
            </a:effectRef>
            <a:fontRef idx="minor">
              <a:srgbClr val="242424"/>
            </a:fontRef>
          </p:style>
        </p:cxnSp>
        <p:sp>
          <p:nvSpPr>
            <p:cNvPr id="62" name="任意多边形 55"/>
            <p:cNvSpPr/>
            <p:nvPr>
              <p:custDataLst>
                <p:tags r:id="rId6"/>
              </p:custDataLst>
            </p:nvPr>
          </p:nvSpPr>
          <p:spPr>
            <a:xfrm rot="18900000" flipH="1">
              <a:off x="1230" y="5464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9963D1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3" name="任意多边形 55"/>
            <p:cNvSpPr/>
            <p:nvPr>
              <p:custDataLst>
                <p:tags r:id="rId7"/>
              </p:custDataLst>
            </p:nvPr>
          </p:nvSpPr>
          <p:spPr>
            <a:xfrm rot="18900000" flipH="1">
              <a:off x="1214" y="6802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008CE4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4" name="任意多边形 55"/>
            <p:cNvSpPr/>
            <p:nvPr>
              <p:custDataLst>
                <p:tags r:id="rId8"/>
              </p:custDataLst>
            </p:nvPr>
          </p:nvSpPr>
          <p:spPr>
            <a:xfrm rot="18900000" flipH="1">
              <a:off x="1230" y="8171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5" name="文本框 64">
              <a:hlinkClick r:id="rId17" action="ppaction://hlinksldjump"/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090" y="4671"/>
              <a:ext cx="2140" cy="82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zh-CN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  </a:t>
              </a:r>
              <a:r>
                <a:rPr lang="zh-CN" alt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传感器</a:t>
              </a:r>
            </a:p>
          </p:txBody>
        </p:sp>
        <p:sp>
          <p:nvSpPr>
            <p:cNvPr id="66" name="文本框 65">
              <a:hlinkClick r:id="rId18" action="ppaction://hlinksldjump"/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117" y="5896"/>
              <a:ext cx="1839" cy="82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l"/>
              <a:r>
                <a:rPr lang="en-US" altLang="zh-CN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 </a:t>
              </a:r>
              <a:r>
                <a:rPr lang="zh-CN" alt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算法和工具 </a:t>
              </a:r>
            </a:p>
          </p:txBody>
        </p:sp>
        <p:sp>
          <p:nvSpPr>
            <p:cNvPr id="67" name="文本框 66">
              <a:hlinkClick r:id="rId19" action="ppaction://hlinksldjump"/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118" y="7353"/>
              <a:ext cx="1837" cy="82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zh-CN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r>
                <a:rPr lang="zh-CN" alt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流 程</a:t>
              </a:r>
            </a:p>
          </p:txBody>
        </p:sp>
        <p:sp>
          <p:nvSpPr>
            <p:cNvPr id="68" name="文本框 67">
              <a:hlinkClick r:id="rId20" action="ppaction://hlinksldjump"/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1155" y="8839"/>
              <a:ext cx="1837" cy="82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zh-CN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  <a:r>
                <a:rPr lang="zh-CN" alt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模 块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60256" y="143658"/>
            <a:ext cx="8653806" cy="648197"/>
            <a:chOff x="160256" y="143658"/>
            <a:chExt cx="8653806" cy="648197"/>
          </a:xfrm>
        </p:grpSpPr>
        <p:cxnSp>
          <p:nvCxnSpPr>
            <p:cNvPr id="72" name="直接连接符 71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556545" y="143658"/>
              <a:ext cx="26612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2.1 </a:t>
              </a:r>
              <a:r>
                <a:rPr lang="zh-CN" altLang="en-US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系统功能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B0525FD-8A68-4C69-B425-984C4B2AE82E}"/>
              </a:ext>
            </a:extLst>
          </p:cNvPr>
          <p:cNvGrpSpPr/>
          <p:nvPr/>
        </p:nvGrpSpPr>
        <p:grpSpPr>
          <a:xfrm>
            <a:off x="1729197" y="1170916"/>
            <a:ext cx="6890928" cy="4682673"/>
            <a:chOff x="-9432" y="0"/>
            <a:chExt cx="5758299" cy="3776133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AF8B019-D24D-47CC-8273-8F4AAB7C0187}"/>
                </a:ext>
              </a:extLst>
            </p:cNvPr>
            <p:cNvSpPr/>
            <p:nvPr/>
          </p:nvSpPr>
          <p:spPr>
            <a:xfrm>
              <a:off x="982134" y="50800"/>
              <a:ext cx="1117600" cy="660400"/>
            </a:xfrm>
            <a:prstGeom prst="ellipse">
              <a:avLst/>
            </a:prstGeom>
            <a:noFill/>
            <a:ln w="22225"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200" b="1" kern="100" dirty="0">
                  <a:effectLst/>
                  <a:cs typeface="Times New Roman" panose="02020603050405020304" pitchFamily="18" charset="0"/>
                </a:rPr>
                <a:t>真用户</a:t>
              </a:r>
              <a:endParaRPr lang="zh-CN" sz="2200" kern="100" dirty="0">
                <a:effectLst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9CE9351-75DE-4788-AE52-ECCECBF44C02}"/>
                </a:ext>
              </a:extLst>
            </p:cNvPr>
            <p:cNvSpPr/>
            <p:nvPr/>
          </p:nvSpPr>
          <p:spPr>
            <a:xfrm>
              <a:off x="1041400" y="1854200"/>
              <a:ext cx="1019175" cy="44767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200" b="1" kern="100" dirty="0">
                  <a:effectLst/>
                  <a:cs typeface="Times New Roman" panose="02020603050405020304" pitchFamily="18" charset="0"/>
                </a:rPr>
                <a:t>MVSA</a:t>
              </a:r>
              <a:endParaRPr lang="zh-CN" sz="2200" kern="100" dirty="0">
                <a:effectLst/>
                <a:cs typeface="Times New Roman" panose="02020603050405020304" pitchFamily="18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795DCDDD-19B8-4A2C-BB6B-B14B25849AF7}"/>
                </a:ext>
              </a:extLst>
            </p:cNvPr>
            <p:cNvSpPr/>
            <p:nvPr/>
          </p:nvSpPr>
          <p:spPr>
            <a:xfrm>
              <a:off x="939800" y="3183466"/>
              <a:ext cx="1295400" cy="558800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200" b="1" kern="100" dirty="0">
                  <a:effectLst/>
                  <a:cs typeface="Times New Roman" panose="02020603050405020304" pitchFamily="18" charset="0"/>
                </a:rPr>
                <a:t>认证成功</a:t>
              </a:r>
              <a:endParaRPr lang="zh-CN" sz="2200" kern="100" dirty="0">
                <a:effectLst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D41F8F6-26C3-4054-A3AF-14C64111CA44}"/>
                </a:ext>
              </a:extLst>
            </p:cNvPr>
            <p:cNvSpPr/>
            <p:nvPr/>
          </p:nvSpPr>
          <p:spPr>
            <a:xfrm>
              <a:off x="4521200" y="0"/>
              <a:ext cx="1100666" cy="668866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200" b="1" kern="100" dirty="0">
                  <a:effectLst/>
                  <a:cs typeface="Times New Roman" panose="02020603050405020304" pitchFamily="18" charset="0"/>
                </a:rPr>
                <a:t>假用户</a:t>
              </a:r>
              <a:endParaRPr lang="zh-CN" sz="2200" kern="100" dirty="0">
                <a:effectLst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2757CBD-4A05-489E-B928-9ED7365197E6}"/>
                </a:ext>
              </a:extLst>
            </p:cNvPr>
            <p:cNvSpPr/>
            <p:nvPr/>
          </p:nvSpPr>
          <p:spPr>
            <a:xfrm>
              <a:off x="4580467" y="1879600"/>
              <a:ext cx="1019175" cy="44767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200" b="1" kern="100" dirty="0">
                  <a:effectLst/>
                  <a:cs typeface="Times New Roman" panose="02020603050405020304" pitchFamily="18" charset="0"/>
                </a:rPr>
                <a:t>MVSA</a:t>
              </a:r>
              <a:endParaRPr lang="zh-CN" sz="2200" kern="100" dirty="0">
                <a:effectLst/>
                <a:cs typeface="Times New Roman" panose="02020603050405020304" pitchFamily="18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2F7CF36C-6AD9-4F6C-A1E8-22A58126C0E9}"/>
                </a:ext>
              </a:extLst>
            </p:cNvPr>
            <p:cNvSpPr/>
            <p:nvPr/>
          </p:nvSpPr>
          <p:spPr>
            <a:xfrm>
              <a:off x="4453467" y="3217333"/>
              <a:ext cx="1295400" cy="558800"/>
            </a:xfrm>
            <a:prstGeom prst="round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200" b="1" kern="100" dirty="0">
                  <a:effectLst/>
                  <a:cs typeface="Times New Roman" panose="02020603050405020304" pitchFamily="18" charset="0"/>
                </a:rPr>
                <a:t>认证失败</a:t>
              </a:r>
              <a:endParaRPr lang="zh-CN" sz="2200" kern="100" dirty="0">
                <a:effectLst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435CBD3E-7C62-453D-8FA9-1A59D2B0DD69}"/>
                </a:ext>
              </a:extLst>
            </p:cNvPr>
            <p:cNvCxnSpPr/>
            <p:nvPr/>
          </p:nvCxnSpPr>
          <p:spPr>
            <a:xfrm flipH="1">
              <a:off x="1551517" y="730250"/>
              <a:ext cx="10584" cy="11176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12A2047-2DAA-4044-93DD-B6BEF6966970}"/>
                </a:ext>
              </a:extLst>
            </p:cNvPr>
            <p:cNvCxnSpPr/>
            <p:nvPr/>
          </p:nvCxnSpPr>
          <p:spPr>
            <a:xfrm>
              <a:off x="1559984" y="2328333"/>
              <a:ext cx="0" cy="8128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26AE98A-2E7A-4C7D-98E5-1384F962AE45}"/>
                </a:ext>
              </a:extLst>
            </p:cNvPr>
            <p:cNvCxnSpPr/>
            <p:nvPr/>
          </p:nvCxnSpPr>
          <p:spPr>
            <a:xfrm>
              <a:off x="5065184" y="696383"/>
              <a:ext cx="10584" cy="11599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33742230-7AED-43B6-9F78-254F2BDBBAFF}"/>
                </a:ext>
              </a:extLst>
            </p:cNvPr>
            <p:cNvCxnSpPr/>
            <p:nvPr/>
          </p:nvCxnSpPr>
          <p:spPr>
            <a:xfrm>
              <a:off x="5090584" y="2362200"/>
              <a:ext cx="0" cy="8128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2B0A9C8-04FC-4BC2-9C11-3999B26EF832}"/>
                </a:ext>
              </a:extLst>
            </p:cNvPr>
            <p:cNvCxnSpPr/>
            <p:nvPr/>
          </p:nvCxnSpPr>
          <p:spPr>
            <a:xfrm>
              <a:off x="1583267" y="1255183"/>
              <a:ext cx="34798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2">
              <a:extLst>
                <a:ext uri="{FF2B5EF4-FFF2-40B4-BE49-F238E27FC236}">
                  <a16:creationId xmlns:a16="http://schemas.microsoft.com/office/drawing/2014/main" id="{CE823E7C-399E-4324-90C2-1794B5EA4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0666" y="719666"/>
              <a:ext cx="2370991" cy="42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2200" b="1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真用户丢失</a:t>
              </a:r>
              <a:r>
                <a:rPr lang="en-US" sz="2200" b="1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/</a:t>
              </a:r>
              <a:r>
                <a:rPr lang="zh-CN" sz="2200" b="1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暂离设备</a:t>
              </a:r>
              <a:endParaRPr 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2">
              <a:extLst>
                <a:ext uri="{FF2B5EF4-FFF2-40B4-BE49-F238E27FC236}">
                  <a16:creationId xmlns:a16="http://schemas.microsoft.com/office/drawing/2014/main" id="{81C59683-7C81-400F-836A-24A8A5482C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7786" y="1338759"/>
              <a:ext cx="2573709" cy="482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2200" b="1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假用户持有设备和密码</a:t>
              </a:r>
              <a:endParaRPr 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E98B168-2C97-4E63-9F33-4CB6A31ADB8F}"/>
                </a:ext>
              </a:extLst>
            </p:cNvPr>
            <p:cNvGrpSpPr/>
            <p:nvPr/>
          </p:nvGrpSpPr>
          <p:grpSpPr>
            <a:xfrm>
              <a:off x="-9432" y="778933"/>
              <a:ext cx="1361016" cy="1021269"/>
              <a:chOff x="-9432" y="0"/>
              <a:chExt cx="1361016" cy="1021269"/>
            </a:xfrm>
          </p:grpSpPr>
          <p:sp>
            <p:nvSpPr>
              <p:cNvPr id="42" name="矩形: 剪去对角 41">
                <a:extLst>
                  <a:ext uri="{FF2B5EF4-FFF2-40B4-BE49-F238E27FC236}">
                    <a16:creationId xmlns:a16="http://schemas.microsoft.com/office/drawing/2014/main" id="{64BA0C7F-28C3-4391-8525-F0B1C078C20F}"/>
                  </a:ext>
                </a:extLst>
              </p:cNvPr>
              <p:cNvSpPr/>
              <p:nvPr/>
            </p:nvSpPr>
            <p:spPr>
              <a:xfrm>
                <a:off x="-9432" y="15659"/>
                <a:ext cx="1361016" cy="916260"/>
              </a:xfrm>
              <a:prstGeom prst="snip2Diag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CD23B0BD-2495-4479-AB82-D20E190F911E}"/>
                  </a:ext>
                </a:extLst>
              </p:cNvPr>
              <p:cNvGrpSpPr/>
              <p:nvPr/>
            </p:nvGrpSpPr>
            <p:grpSpPr>
              <a:xfrm>
                <a:off x="156628" y="0"/>
                <a:ext cx="1181201" cy="1021269"/>
                <a:chOff x="12696" y="0"/>
                <a:chExt cx="1181429" cy="1021709"/>
              </a:xfrm>
            </p:grpSpPr>
            <p:sp>
              <p:nvSpPr>
                <p:cNvPr id="44" name="文本框 2">
                  <a:extLst>
                    <a:ext uri="{FF2B5EF4-FFF2-40B4-BE49-F238E27FC236}">
                      <a16:creationId xmlns:a16="http://schemas.microsoft.com/office/drawing/2014/main" id="{8DB9F309-CDA4-4B9E-8B76-69602FDB18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00" y="0"/>
                  <a:ext cx="998855" cy="406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zh-CN" sz="2200" b="1" kern="1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密码</a:t>
                  </a:r>
                  <a:endParaRPr lang="zh-CN" sz="2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文本框 2">
                  <a:extLst>
                    <a:ext uri="{FF2B5EF4-FFF2-40B4-BE49-F238E27FC236}">
                      <a16:creationId xmlns:a16="http://schemas.microsoft.com/office/drawing/2014/main" id="{6C806E71-D90D-463B-BB52-7F2D0EA492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866" y="270933"/>
                  <a:ext cx="1160259" cy="431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2200" b="1" kern="1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IMU</a:t>
                  </a:r>
                  <a:r>
                    <a:rPr lang="zh-CN" sz="2200" b="1" kern="1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数据</a:t>
                  </a:r>
                  <a:endParaRPr lang="zh-CN" sz="2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文本框 2">
                  <a:extLst>
                    <a:ext uri="{FF2B5EF4-FFF2-40B4-BE49-F238E27FC236}">
                      <a16:creationId xmlns:a16="http://schemas.microsoft.com/office/drawing/2014/main" id="{B70785F1-0857-4F05-A376-248B87CED5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696" y="589909"/>
                  <a:ext cx="1181428" cy="431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zh-CN" sz="2200" b="1" kern="1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触屏数据</a:t>
                  </a:r>
                  <a:endParaRPr lang="zh-CN" sz="2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60D5EBFA-0775-4C60-B0E5-18DA478F8F02}"/>
                </a:ext>
              </a:extLst>
            </p:cNvPr>
            <p:cNvGrpSpPr/>
            <p:nvPr/>
          </p:nvGrpSpPr>
          <p:grpSpPr>
            <a:xfrm>
              <a:off x="2599266" y="2404533"/>
              <a:ext cx="1492242" cy="812800"/>
              <a:chOff x="-1" y="0"/>
              <a:chExt cx="1492242" cy="812800"/>
            </a:xfrm>
          </p:grpSpPr>
          <p:sp>
            <p:nvSpPr>
              <p:cNvPr id="38" name="矩形: 剪去对角 37">
                <a:extLst>
                  <a:ext uri="{FF2B5EF4-FFF2-40B4-BE49-F238E27FC236}">
                    <a16:creationId xmlns:a16="http://schemas.microsoft.com/office/drawing/2014/main" id="{249083E5-F0E8-4579-849D-AEA7295A44BD}"/>
                  </a:ext>
                </a:extLst>
              </p:cNvPr>
              <p:cNvSpPr/>
              <p:nvPr/>
            </p:nvSpPr>
            <p:spPr>
              <a:xfrm>
                <a:off x="-1" y="0"/>
                <a:ext cx="1411592" cy="812800"/>
              </a:xfrm>
              <a:prstGeom prst="snip2Diag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B8A28B1F-685D-4A6E-9B51-C13CBBE48F88}"/>
                  </a:ext>
                </a:extLst>
              </p:cNvPr>
              <p:cNvGrpSpPr/>
              <p:nvPr/>
            </p:nvGrpSpPr>
            <p:grpSpPr>
              <a:xfrm>
                <a:off x="80645" y="1"/>
                <a:ext cx="1411596" cy="760418"/>
                <a:chOff x="-18892" y="1"/>
                <a:chExt cx="1170524" cy="828427"/>
              </a:xfrm>
            </p:grpSpPr>
            <p:sp>
              <p:nvSpPr>
                <p:cNvPr id="40" name="文本框 2">
                  <a:extLst>
                    <a:ext uri="{FF2B5EF4-FFF2-40B4-BE49-F238E27FC236}">
                      <a16:creationId xmlns:a16="http://schemas.microsoft.com/office/drawing/2014/main" id="{26C07D71-BF32-4A36-B8EC-3EB216BE1C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00" y="1"/>
                  <a:ext cx="998855" cy="406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2200" b="1" kern="1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SVM</a:t>
                  </a:r>
                  <a:endParaRPr lang="zh-CN" sz="2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文本框 2">
                  <a:extLst>
                    <a:ext uri="{FF2B5EF4-FFF2-40B4-BE49-F238E27FC236}">
                      <a16:creationId xmlns:a16="http://schemas.microsoft.com/office/drawing/2014/main" id="{3BAF47A0-B7A3-4467-9F98-D8A1C09475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18892" y="396628"/>
                  <a:ext cx="1170524" cy="431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zh-CN" sz="2200" b="1" kern="1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自动编码器</a:t>
                  </a:r>
                  <a:endParaRPr lang="zh-CN" sz="2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87254" y="2148840"/>
            <a:ext cx="118110" cy="618649"/>
            <a:chOff x="1842" y="3196"/>
            <a:chExt cx="248" cy="1299"/>
          </a:xfrm>
        </p:grpSpPr>
        <p:sp>
          <p:nvSpPr>
            <p:cNvPr id="27" name="椭圆 26"/>
            <p:cNvSpPr/>
            <p:nvPr>
              <p:custDataLst>
                <p:tags r:id="rId39"/>
              </p:custDataLst>
            </p:nvPr>
          </p:nvSpPr>
          <p:spPr>
            <a:xfrm>
              <a:off x="1842" y="4247"/>
              <a:ext cx="248" cy="248"/>
            </a:xfrm>
            <a:prstGeom prst="ellipse">
              <a:avLst/>
            </a:prstGeom>
            <a:solidFill>
              <a:srgbClr val="FC4653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28" name="直接连接符 27"/>
            <p:cNvCxnSpPr/>
            <p:nvPr>
              <p:custDataLst>
                <p:tags r:id="rId40"/>
              </p:custDataLst>
            </p:nvPr>
          </p:nvCxnSpPr>
          <p:spPr>
            <a:xfrm flipV="1">
              <a:off x="1966" y="3196"/>
              <a:ext cx="0" cy="1051"/>
            </a:xfrm>
            <a:prstGeom prst="line">
              <a:avLst/>
            </a:prstGeom>
            <a:solidFill>
              <a:srgbClr val="FC466C"/>
            </a:solidFill>
            <a:ln w="12700">
              <a:solidFill>
                <a:srgbClr val="FC4653"/>
              </a:solidFill>
              <a:prstDash val="dash"/>
            </a:ln>
          </p:spPr>
          <p:style>
            <a:lnRef idx="1">
              <a:srgbClr val="FC4653"/>
            </a:lnRef>
            <a:fillRef idx="0">
              <a:srgbClr val="FC4653"/>
            </a:fillRef>
            <a:effectRef idx="0">
              <a:srgbClr val="FC4653"/>
            </a:effectRef>
            <a:fontRef idx="minor">
              <a:srgbClr val="242424"/>
            </a:fontRef>
          </p:style>
        </p:cxnSp>
      </p:grpSp>
      <p:sp>
        <p:nvSpPr>
          <p:cNvPr id="30" name="任意多边形 55"/>
          <p:cNvSpPr/>
          <p:nvPr>
            <p:custDataLst>
              <p:tags r:id="rId2"/>
            </p:custDataLst>
          </p:nvPr>
        </p:nvSpPr>
        <p:spPr>
          <a:xfrm rot="13500000">
            <a:off x="544320" y="1540659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FC4653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" name="文本框 30"/>
          <p:cNvSpPr txBox="1"/>
          <p:nvPr>
            <p:custDataLst>
              <p:tags r:id="rId3"/>
            </p:custDataLst>
          </p:nvPr>
        </p:nvSpPr>
        <p:spPr>
          <a:xfrm>
            <a:off x="576528" y="1789664"/>
            <a:ext cx="739625" cy="392415"/>
          </a:xfrm>
          <a:prstGeom prst="rect">
            <a:avLst/>
          </a:prstGeom>
          <a:noFill/>
        </p:spPr>
        <p:txBody>
          <a:bodyPr wrap="square" rtlCol="0">
            <a:normAutofit fontScale="52500" lnSpcReduction="20000"/>
          </a:bodyPr>
          <a:lstStyle/>
          <a:p>
            <a:r>
              <a:rPr lang="en-US" altLang="zh-CN" sz="21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</a:t>
            </a:r>
            <a:r>
              <a:rPr lang="zh-CN" altLang="en-US" sz="21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录入</a:t>
            </a:r>
          </a:p>
        </p:txBody>
      </p:sp>
      <p:sp>
        <p:nvSpPr>
          <p:cNvPr id="19" name="任意多边形 55"/>
          <p:cNvSpPr/>
          <p:nvPr>
            <p:custDataLst>
              <p:tags r:id="rId4"/>
            </p:custDataLst>
          </p:nvPr>
        </p:nvSpPr>
        <p:spPr>
          <a:xfrm rot="18900000" flipH="1">
            <a:off x="545036" y="2815893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E1448B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V="1">
            <a:off x="368142" y="1468755"/>
            <a:ext cx="10001" cy="4420553"/>
          </a:xfrm>
          <a:prstGeom prst="line">
            <a:avLst/>
          </a:prstGeom>
          <a:ln w="50800" cap="rnd">
            <a:gradFill>
              <a:gsLst>
                <a:gs pos="93000">
                  <a:srgbClr val="FC4653"/>
                </a:gs>
                <a:gs pos="60000">
                  <a:srgbClr val="E1448B"/>
                </a:gs>
                <a:gs pos="41000">
                  <a:srgbClr val="9963D1"/>
                </a:gs>
                <a:gs pos="29000">
                  <a:srgbClr val="00B0F0"/>
                </a:gs>
                <a:gs pos="8000">
                  <a:srgbClr val="0070C0"/>
                </a:gs>
              </a:gsLst>
              <a:lin ang="5400000" scaled="0"/>
            </a:gradFill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11" name="任意多边形 55"/>
          <p:cNvSpPr/>
          <p:nvPr>
            <p:custDataLst>
              <p:tags r:id="rId6"/>
            </p:custDataLst>
          </p:nvPr>
        </p:nvSpPr>
        <p:spPr>
          <a:xfrm rot="18900000" flipH="1">
            <a:off x="585993" y="3495026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9963D1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任意多边形 55"/>
          <p:cNvSpPr/>
          <p:nvPr>
            <p:custDataLst>
              <p:tags r:id="rId7"/>
            </p:custDataLst>
          </p:nvPr>
        </p:nvSpPr>
        <p:spPr>
          <a:xfrm rot="18900000" flipH="1">
            <a:off x="578373" y="4132248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任意多边形 55"/>
          <p:cNvSpPr/>
          <p:nvPr>
            <p:custDataLst>
              <p:tags r:id="rId8"/>
            </p:custDataLst>
          </p:nvPr>
        </p:nvSpPr>
        <p:spPr>
          <a:xfrm rot="18900000" flipH="1">
            <a:off x="585993" y="4784235"/>
            <a:ext cx="803434" cy="803434"/>
          </a:xfrm>
          <a:custGeom>
            <a:avLst/>
            <a:gdLst>
              <a:gd name="connsiteX0" fmla="*/ 499605 w 1071330"/>
              <a:gd name="connsiteY0" fmla="*/ 985614 h 1071333"/>
              <a:gd name="connsiteX1" fmla="*/ 978876 w 1071330"/>
              <a:gd name="connsiteY1" fmla="*/ 506343 h 1071333"/>
              <a:gd name="connsiteX2" fmla="*/ 1016378 w 1071330"/>
              <a:gd name="connsiteY2" fmla="*/ 460432 h 1071333"/>
              <a:gd name="connsiteX3" fmla="*/ 1020824 w 1071330"/>
              <a:gd name="connsiteY3" fmla="*/ 451984 h 1071333"/>
              <a:gd name="connsiteX4" fmla="*/ 1021972 w 1071330"/>
              <a:gd name="connsiteY4" fmla="*/ 450592 h 1071333"/>
              <a:gd name="connsiteX5" fmla="*/ 1071330 w 1071330"/>
              <a:gd name="connsiteY5" fmla="*/ 289006 h 1071333"/>
              <a:gd name="connsiteX6" fmla="*/ 1071330 w 1071330"/>
              <a:gd name="connsiteY6" fmla="*/ 0 h 1071333"/>
              <a:gd name="connsiteX7" fmla="*/ 782324 w 1071330"/>
              <a:gd name="connsiteY7" fmla="*/ 0 h 1071333"/>
              <a:gd name="connsiteX8" fmla="*/ 620738 w 1071330"/>
              <a:gd name="connsiteY8" fmla="*/ 49358 h 1071333"/>
              <a:gd name="connsiteX9" fmla="*/ 619333 w 1071330"/>
              <a:gd name="connsiteY9" fmla="*/ 50517 h 1071333"/>
              <a:gd name="connsiteX10" fmla="*/ 610901 w 1071330"/>
              <a:gd name="connsiteY10" fmla="*/ 54955 h 1071333"/>
              <a:gd name="connsiteX11" fmla="*/ 564990 w 1071330"/>
              <a:gd name="connsiteY11" fmla="*/ 92456 h 1071333"/>
              <a:gd name="connsiteX12" fmla="*/ 85718 w 1071330"/>
              <a:gd name="connsiteY12" fmla="*/ 571728 h 1071333"/>
              <a:gd name="connsiteX13" fmla="*/ 85718 w 1071330"/>
              <a:gd name="connsiteY13" fmla="*/ 985614 h 1071333"/>
              <a:gd name="connsiteX14" fmla="*/ 499605 w 1071330"/>
              <a:gd name="connsiteY14" fmla="*/ 985614 h 10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330" h="1071333">
                <a:moveTo>
                  <a:pt x="499605" y="985614"/>
                </a:moveTo>
                <a:lnTo>
                  <a:pt x="978876" y="506343"/>
                </a:lnTo>
                <a:cubicBezTo>
                  <a:pt x="993163" y="492057"/>
                  <a:pt x="1005664" y="476661"/>
                  <a:pt x="1016378" y="460432"/>
                </a:cubicBezTo>
                <a:lnTo>
                  <a:pt x="1020824" y="451984"/>
                </a:lnTo>
                <a:lnTo>
                  <a:pt x="1021972" y="450592"/>
                </a:lnTo>
                <a:cubicBezTo>
                  <a:pt x="1053134" y="404467"/>
                  <a:pt x="1071330" y="348861"/>
                  <a:pt x="1071330" y="289006"/>
                </a:cubicBezTo>
                <a:lnTo>
                  <a:pt x="1071330" y="0"/>
                </a:lnTo>
                <a:lnTo>
                  <a:pt x="782324" y="0"/>
                </a:lnTo>
                <a:cubicBezTo>
                  <a:pt x="722469" y="0"/>
                  <a:pt x="666864" y="18196"/>
                  <a:pt x="620738" y="49358"/>
                </a:cubicBezTo>
                <a:lnTo>
                  <a:pt x="619333" y="50517"/>
                </a:lnTo>
                <a:lnTo>
                  <a:pt x="610901" y="54955"/>
                </a:lnTo>
                <a:cubicBezTo>
                  <a:pt x="594672" y="65670"/>
                  <a:pt x="579276" y="78170"/>
                  <a:pt x="564990" y="92456"/>
                </a:cubicBezTo>
                <a:lnTo>
                  <a:pt x="85718" y="571728"/>
                </a:lnTo>
                <a:cubicBezTo>
                  <a:pt x="-28573" y="686020"/>
                  <a:pt x="-28573" y="871323"/>
                  <a:pt x="85718" y="985614"/>
                </a:cubicBezTo>
                <a:cubicBezTo>
                  <a:pt x="200010" y="1099906"/>
                  <a:pt x="385313" y="1099906"/>
                  <a:pt x="499605" y="98561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537211" y="3094673"/>
            <a:ext cx="874871" cy="392430"/>
          </a:xfrm>
          <a:prstGeom prst="rect">
            <a:avLst/>
          </a:prstGeom>
          <a:noFill/>
        </p:spPr>
        <p:txBody>
          <a:bodyPr wrap="square" rtlCol="0">
            <a:normAutofit fontScale="57500" lnSpcReduction="20000"/>
          </a:bodyPr>
          <a:lstStyle/>
          <a:p>
            <a:r>
              <a:rPr lang="en-US" altLang="zh-CN" sz="21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 </a:t>
            </a:r>
            <a:r>
              <a:rPr lang="zh-CN" altLang="en-US" sz="21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需求描述</a:t>
            </a: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583407" y="3771900"/>
            <a:ext cx="874871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输出</a:t>
            </a: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583407" y="4396264"/>
            <a:ext cx="874871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反馈</a:t>
            </a:r>
          </a:p>
        </p:txBody>
      </p: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583407" y="5075396"/>
            <a:ext cx="874871" cy="3924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r>
              <a:rPr lang="zh-CN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优化</a:t>
            </a:r>
          </a:p>
        </p:txBody>
      </p:sp>
      <p:grpSp>
        <p:nvGrpSpPr>
          <p:cNvPr id="101" name="组合 100"/>
          <p:cNvGrpSpPr/>
          <p:nvPr/>
        </p:nvGrpSpPr>
        <p:grpSpPr>
          <a:xfrm>
            <a:off x="368142" y="1433036"/>
            <a:ext cx="1170146" cy="4420553"/>
            <a:chOff x="773" y="1209"/>
            <a:chExt cx="2457" cy="9282"/>
          </a:xfrm>
        </p:grpSpPr>
        <p:grpSp>
          <p:nvGrpSpPr>
            <p:cNvPr id="87" name="组合 86"/>
            <p:cNvGrpSpPr/>
            <p:nvPr/>
          </p:nvGrpSpPr>
          <p:grpSpPr>
            <a:xfrm>
              <a:off x="1863" y="2637"/>
              <a:ext cx="248" cy="1299"/>
              <a:chOff x="1842" y="3196"/>
              <a:chExt cx="248" cy="1299"/>
            </a:xfrm>
          </p:grpSpPr>
          <p:sp>
            <p:nvSpPr>
              <p:cNvPr id="88" name="椭圆 87"/>
              <p:cNvSpPr/>
              <p:nvPr>
                <p:custDataLst>
                  <p:tags r:id="rId37"/>
                </p:custDataLst>
              </p:nvPr>
            </p:nvSpPr>
            <p:spPr>
              <a:xfrm>
                <a:off x="1842" y="4247"/>
                <a:ext cx="248" cy="248"/>
              </a:xfrm>
              <a:prstGeom prst="ellipse">
                <a:avLst/>
              </a:prstGeom>
              <a:solidFill>
                <a:srgbClr val="FC4653"/>
              </a:solidFill>
              <a:ln>
                <a:noFill/>
              </a:ln>
            </p:spPr>
            <p:style>
              <a:lnRef idx="2">
                <a:srgbClr val="FC4653">
                  <a:shade val="50000"/>
                </a:srgbClr>
              </a:lnRef>
              <a:fillRef idx="1">
                <a:srgbClr val="FC4653"/>
              </a:fillRef>
              <a:effectRef idx="0">
                <a:srgbClr val="FC4653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89" name="直接连接符 88"/>
              <p:cNvCxnSpPr/>
              <p:nvPr>
                <p:custDataLst>
                  <p:tags r:id="rId38"/>
                </p:custDataLst>
              </p:nvPr>
            </p:nvCxnSpPr>
            <p:spPr>
              <a:xfrm flipV="1">
                <a:off x="1966" y="3196"/>
                <a:ext cx="0" cy="1051"/>
              </a:xfrm>
              <a:prstGeom prst="line">
                <a:avLst/>
              </a:prstGeom>
              <a:solidFill>
                <a:srgbClr val="FC466C"/>
              </a:solidFill>
              <a:ln w="12700">
                <a:solidFill>
                  <a:srgbClr val="FC4653"/>
                </a:solidFill>
                <a:prstDash val="dash"/>
              </a:ln>
            </p:spPr>
            <p:style>
              <a:lnRef idx="1">
                <a:srgbClr val="FC4653"/>
              </a:lnRef>
              <a:fillRef idx="0">
                <a:srgbClr val="FC4653"/>
              </a:fillRef>
              <a:effectRef idx="0">
                <a:srgbClr val="FC4653"/>
              </a:effectRef>
              <a:fontRef idx="minor">
                <a:srgbClr val="242424"/>
              </a:fontRef>
            </p:style>
          </p:cxnSp>
        </p:grpSp>
        <p:sp>
          <p:nvSpPr>
            <p:cNvPr id="90" name="任意多边形 55"/>
            <p:cNvSpPr/>
            <p:nvPr>
              <p:custDataLst>
                <p:tags r:id="rId26"/>
              </p:custDataLst>
            </p:nvPr>
          </p:nvSpPr>
          <p:spPr>
            <a:xfrm rot="13500000">
              <a:off x="1143" y="1360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FC4653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1" name="文本框 90"/>
            <p:cNvSpPr txBox="1"/>
            <p:nvPr>
              <p:custDataLst>
                <p:tags r:id="rId27"/>
              </p:custDataLst>
            </p:nvPr>
          </p:nvSpPr>
          <p:spPr>
            <a:xfrm>
              <a:off x="1113" y="1967"/>
              <a:ext cx="1829" cy="824"/>
            </a:xfrm>
            <a:prstGeom prst="rect">
              <a:avLst/>
            </a:prstGeom>
            <a:noFill/>
          </p:spPr>
          <p:txBody>
            <a:bodyPr wrap="square" rtlCol="0">
              <a:normAutofit fontScale="60000" lnSpcReduction="20000"/>
            </a:bodyPr>
            <a:lstStyle/>
            <a:p>
              <a:r>
                <a:rPr lang="en-US" altLang="zh-CN" sz="21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  </a:t>
              </a:r>
              <a:r>
                <a:rPr lang="zh-CN" altLang="en-US" sz="21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功 能</a:t>
              </a:r>
            </a:p>
          </p:txBody>
        </p:sp>
        <p:sp>
          <p:nvSpPr>
            <p:cNvPr id="92" name="任意多边形 55"/>
            <p:cNvSpPr/>
            <p:nvPr>
              <p:custDataLst>
                <p:tags r:id="rId28"/>
              </p:custDataLst>
            </p:nvPr>
          </p:nvSpPr>
          <p:spPr>
            <a:xfrm rot="18900000" flipH="1">
              <a:off x="1144" y="4038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E1448B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93" name="直接连接符 92"/>
            <p:cNvCxnSpPr/>
            <p:nvPr>
              <p:custDataLst>
                <p:tags r:id="rId29"/>
              </p:custDataLst>
            </p:nvPr>
          </p:nvCxnSpPr>
          <p:spPr>
            <a:xfrm flipV="1">
              <a:off x="773" y="1209"/>
              <a:ext cx="21" cy="9282"/>
            </a:xfrm>
            <a:prstGeom prst="line">
              <a:avLst/>
            </a:prstGeom>
            <a:ln w="50800" cap="rnd">
              <a:gradFill>
                <a:gsLst>
                  <a:gs pos="93000">
                    <a:srgbClr val="FC4653"/>
                  </a:gs>
                  <a:gs pos="60000">
                    <a:srgbClr val="E1448B"/>
                  </a:gs>
                  <a:gs pos="41000">
                    <a:srgbClr val="9963D1"/>
                  </a:gs>
                  <a:gs pos="29000">
                    <a:srgbClr val="00B0F0"/>
                  </a:gs>
                  <a:gs pos="8000">
                    <a:srgbClr val="0070C0"/>
                  </a:gs>
                </a:gsLst>
                <a:lin ang="5400000" scaled="0"/>
              </a:gradFill>
            </a:ln>
          </p:spPr>
          <p:style>
            <a:lnRef idx="1">
              <a:srgbClr val="FC4653"/>
            </a:lnRef>
            <a:fillRef idx="0">
              <a:srgbClr val="FC4653"/>
            </a:fillRef>
            <a:effectRef idx="0">
              <a:srgbClr val="FC4653"/>
            </a:effectRef>
            <a:fontRef idx="minor">
              <a:srgbClr val="242424"/>
            </a:fontRef>
          </p:style>
        </p:cxnSp>
        <p:sp>
          <p:nvSpPr>
            <p:cNvPr id="94" name="任意多边形 55"/>
            <p:cNvSpPr/>
            <p:nvPr>
              <p:custDataLst>
                <p:tags r:id="rId30"/>
              </p:custDataLst>
            </p:nvPr>
          </p:nvSpPr>
          <p:spPr>
            <a:xfrm rot="18900000" flipH="1">
              <a:off x="1230" y="5464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9963D1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5" name="任意多边形 55"/>
            <p:cNvSpPr/>
            <p:nvPr>
              <p:custDataLst>
                <p:tags r:id="rId31"/>
              </p:custDataLst>
            </p:nvPr>
          </p:nvSpPr>
          <p:spPr>
            <a:xfrm rot="18900000" flipH="1">
              <a:off x="1214" y="6802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6" name="任意多边形 55"/>
            <p:cNvSpPr/>
            <p:nvPr>
              <p:custDataLst>
                <p:tags r:id="rId32"/>
              </p:custDataLst>
            </p:nvPr>
          </p:nvSpPr>
          <p:spPr>
            <a:xfrm rot="18900000" flipH="1">
              <a:off x="1230" y="8171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7" name="文本框 96">
              <a:hlinkClick r:id="rId43" action="ppaction://hlinksldjump"/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090" y="4671"/>
              <a:ext cx="2140" cy="82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zh-CN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  </a:t>
              </a:r>
              <a:r>
                <a:rPr lang="zh-CN" alt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传感器</a:t>
              </a:r>
            </a:p>
          </p:txBody>
        </p:sp>
        <p:sp>
          <p:nvSpPr>
            <p:cNvPr id="98" name="文本框 97">
              <a:hlinkClick r:id="rId44" action="ppaction://hlinksldjump"/>
            </p:cNvPr>
            <p:cNvSpPr txBox="1"/>
            <p:nvPr>
              <p:custDataLst>
                <p:tags r:id="rId34"/>
              </p:custDataLst>
            </p:nvPr>
          </p:nvSpPr>
          <p:spPr>
            <a:xfrm>
              <a:off x="1118" y="6103"/>
              <a:ext cx="814" cy="82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l"/>
              <a:r>
                <a:rPr lang="en-US" altLang="zh-CN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r>
                <a:rPr lang="zh-CN" alt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99" name="文本框 98">
              <a:hlinkClick r:id="rId45" action="ppaction://hlinksldjump"/>
            </p:cNvPr>
            <p:cNvSpPr txBox="1"/>
            <p:nvPr>
              <p:custDataLst>
                <p:tags r:id="rId35"/>
              </p:custDataLst>
            </p:nvPr>
          </p:nvSpPr>
          <p:spPr>
            <a:xfrm>
              <a:off x="1126" y="7408"/>
              <a:ext cx="1837" cy="82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zh-CN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r>
                <a:rPr lang="zh-CN" alt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流 程</a:t>
              </a:r>
            </a:p>
          </p:txBody>
        </p:sp>
        <p:sp>
          <p:nvSpPr>
            <p:cNvPr id="100" name="文本框 99">
              <a:hlinkClick r:id="rId46" action="ppaction://hlinksldjump"/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1155" y="8839"/>
              <a:ext cx="1837" cy="82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zh-CN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  <a:r>
                <a:rPr lang="zh-CN" alt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模 块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11042" y="3683318"/>
            <a:ext cx="690086" cy="276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算法和工具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372904" y="1433036"/>
            <a:ext cx="1170146" cy="4420553"/>
            <a:chOff x="773" y="1209"/>
            <a:chExt cx="2457" cy="92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863" y="2637"/>
              <a:ext cx="248" cy="1299"/>
              <a:chOff x="1842" y="3196"/>
              <a:chExt cx="248" cy="1299"/>
            </a:xfrm>
          </p:grpSpPr>
          <p:sp>
            <p:nvSpPr>
              <p:cNvPr id="71" name="椭圆 70"/>
              <p:cNvSpPr/>
              <p:nvPr>
                <p:custDataLst>
                  <p:tags r:id="rId24"/>
                </p:custDataLst>
              </p:nvPr>
            </p:nvSpPr>
            <p:spPr>
              <a:xfrm>
                <a:off x="1842" y="4247"/>
                <a:ext cx="248" cy="248"/>
              </a:xfrm>
              <a:prstGeom prst="ellipse">
                <a:avLst/>
              </a:prstGeom>
              <a:solidFill>
                <a:srgbClr val="FC4653"/>
              </a:solidFill>
              <a:ln>
                <a:noFill/>
              </a:ln>
            </p:spPr>
            <p:style>
              <a:lnRef idx="2">
                <a:srgbClr val="FC4653">
                  <a:shade val="50000"/>
                </a:srgbClr>
              </a:lnRef>
              <a:fillRef idx="1">
                <a:srgbClr val="FC4653"/>
              </a:fillRef>
              <a:effectRef idx="0">
                <a:srgbClr val="FC4653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72" name="直接连接符 71"/>
              <p:cNvCxnSpPr/>
              <p:nvPr>
                <p:custDataLst>
                  <p:tags r:id="rId25"/>
                </p:custDataLst>
              </p:nvPr>
            </p:nvCxnSpPr>
            <p:spPr>
              <a:xfrm flipV="1">
                <a:off x="1966" y="3196"/>
                <a:ext cx="0" cy="1051"/>
              </a:xfrm>
              <a:prstGeom prst="line">
                <a:avLst/>
              </a:prstGeom>
              <a:solidFill>
                <a:srgbClr val="FC466C"/>
              </a:solidFill>
              <a:ln w="12700">
                <a:solidFill>
                  <a:srgbClr val="FC4653"/>
                </a:solidFill>
                <a:prstDash val="dash"/>
              </a:ln>
            </p:spPr>
            <p:style>
              <a:lnRef idx="1">
                <a:srgbClr val="FC4653"/>
              </a:lnRef>
              <a:fillRef idx="0">
                <a:srgbClr val="FC4653"/>
              </a:fillRef>
              <a:effectRef idx="0">
                <a:srgbClr val="FC4653"/>
              </a:effectRef>
              <a:fontRef idx="minor">
                <a:srgbClr val="242424"/>
              </a:fontRef>
            </p:style>
          </p:cxnSp>
        </p:grpSp>
        <p:sp>
          <p:nvSpPr>
            <p:cNvPr id="73" name="任意多边形 55"/>
            <p:cNvSpPr/>
            <p:nvPr>
              <p:custDataLst>
                <p:tags r:id="rId13"/>
              </p:custDataLst>
            </p:nvPr>
          </p:nvSpPr>
          <p:spPr>
            <a:xfrm rot="13500000">
              <a:off x="1143" y="1360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FC4653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4" name="文本框 73">
              <a:hlinkClick r:id="rId47" action="ppaction://hlinksldjump"/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126" y="1958"/>
              <a:ext cx="1829" cy="824"/>
            </a:xfrm>
            <a:prstGeom prst="rect">
              <a:avLst/>
            </a:prstGeom>
            <a:noFill/>
          </p:spPr>
          <p:txBody>
            <a:bodyPr wrap="square" rtlCol="0">
              <a:normAutofit fontScale="92500"/>
            </a:bodyPr>
            <a:lstStyle/>
            <a:p>
              <a:r>
                <a:rPr lang="en-US" altLang="zh-CN" sz="14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  </a:t>
              </a:r>
              <a:r>
                <a:rPr lang="zh-CN" altLang="en-US" sz="14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功 能</a:t>
              </a:r>
            </a:p>
          </p:txBody>
        </p:sp>
        <p:sp>
          <p:nvSpPr>
            <p:cNvPr id="75" name="任意多边形 55"/>
            <p:cNvSpPr/>
            <p:nvPr>
              <p:custDataLst>
                <p:tags r:id="rId15"/>
              </p:custDataLst>
            </p:nvPr>
          </p:nvSpPr>
          <p:spPr>
            <a:xfrm rot="18900000" flipH="1">
              <a:off x="1144" y="4038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E1448B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76" name="直接连接符 75"/>
            <p:cNvCxnSpPr/>
            <p:nvPr>
              <p:custDataLst>
                <p:tags r:id="rId16"/>
              </p:custDataLst>
            </p:nvPr>
          </p:nvCxnSpPr>
          <p:spPr>
            <a:xfrm flipV="1">
              <a:off x="773" y="1209"/>
              <a:ext cx="21" cy="9282"/>
            </a:xfrm>
            <a:prstGeom prst="line">
              <a:avLst/>
            </a:prstGeom>
            <a:ln w="50800" cap="rnd">
              <a:gradFill>
                <a:gsLst>
                  <a:gs pos="93000">
                    <a:srgbClr val="FC4653"/>
                  </a:gs>
                  <a:gs pos="60000">
                    <a:srgbClr val="E1448B"/>
                  </a:gs>
                  <a:gs pos="41000">
                    <a:srgbClr val="9963D1"/>
                  </a:gs>
                  <a:gs pos="29000">
                    <a:srgbClr val="00B0F0"/>
                  </a:gs>
                  <a:gs pos="8000">
                    <a:srgbClr val="0070C0"/>
                  </a:gs>
                </a:gsLst>
                <a:lin ang="5400000" scaled="0"/>
              </a:gradFill>
            </a:ln>
          </p:spPr>
          <p:style>
            <a:lnRef idx="1">
              <a:srgbClr val="FC4653"/>
            </a:lnRef>
            <a:fillRef idx="0">
              <a:srgbClr val="FC4653"/>
            </a:fillRef>
            <a:effectRef idx="0">
              <a:srgbClr val="FC4653"/>
            </a:effectRef>
            <a:fontRef idx="minor">
              <a:srgbClr val="242424"/>
            </a:fontRef>
          </p:style>
        </p:cxnSp>
        <p:sp>
          <p:nvSpPr>
            <p:cNvPr id="77" name="任意多边形 55"/>
            <p:cNvSpPr/>
            <p:nvPr>
              <p:custDataLst>
                <p:tags r:id="rId17"/>
              </p:custDataLst>
            </p:nvPr>
          </p:nvSpPr>
          <p:spPr>
            <a:xfrm rot="18900000" flipH="1">
              <a:off x="1230" y="5464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9963D1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8" name="任意多边形 55"/>
            <p:cNvSpPr/>
            <p:nvPr>
              <p:custDataLst>
                <p:tags r:id="rId18"/>
              </p:custDataLst>
            </p:nvPr>
          </p:nvSpPr>
          <p:spPr>
            <a:xfrm rot="18900000" flipH="1">
              <a:off x="1214" y="6802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9" name="任意多边形 55"/>
            <p:cNvSpPr/>
            <p:nvPr>
              <p:custDataLst>
                <p:tags r:id="rId19"/>
              </p:custDataLst>
            </p:nvPr>
          </p:nvSpPr>
          <p:spPr>
            <a:xfrm rot="18900000" flipH="1">
              <a:off x="1230" y="8171"/>
              <a:ext cx="1687" cy="1687"/>
            </a:xfrm>
            <a:custGeom>
              <a:avLst/>
              <a:gdLst>
                <a:gd name="connsiteX0" fmla="*/ 499605 w 1071330"/>
                <a:gd name="connsiteY0" fmla="*/ 985614 h 1071333"/>
                <a:gd name="connsiteX1" fmla="*/ 978876 w 1071330"/>
                <a:gd name="connsiteY1" fmla="*/ 506343 h 1071333"/>
                <a:gd name="connsiteX2" fmla="*/ 1016378 w 1071330"/>
                <a:gd name="connsiteY2" fmla="*/ 460432 h 1071333"/>
                <a:gd name="connsiteX3" fmla="*/ 1020824 w 1071330"/>
                <a:gd name="connsiteY3" fmla="*/ 451984 h 1071333"/>
                <a:gd name="connsiteX4" fmla="*/ 1021972 w 1071330"/>
                <a:gd name="connsiteY4" fmla="*/ 450592 h 1071333"/>
                <a:gd name="connsiteX5" fmla="*/ 1071330 w 1071330"/>
                <a:gd name="connsiteY5" fmla="*/ 289006 h 1071333"/>
                <a:gd name="connsiteX6" fmla="*/ 1071330 w 1071330"/>
                <a:gd name="connsiteY6" fmla="*/ 0 h 1071333"/>
                <a:gd name="connsiteX7" fmla="*/ 782324 w 1071330"/>
                <a:gd name="connsiteY7" fmla="*/ 0 h 1071333"/>
                <a:gd name="connsiteX8" fmla="*/ 620738 w 1071330"/>
                <a:gd name="connsiteY8" fmla="*/ 49358 h 1071333"/>
                <a:gd name="connsiteX9" fmla="*/ 619333 w 1071330"/>
                <a:gd name="connsiteY9" fmla="*/ 50517 h 1071333"/>
                <a:gd name="connsiteX10" fmla="*/ 610901 w 1071330"/>
                <a:gd name="connsiteY10" fmla="*/ 54955 h 1071333"/>
                <a:gd name="connsiteX11" fmla="*/ 564990 w 1071330"/>
                <a:gd name="connsiteY11" fmla="*/ 92456 h 1071333"/>
                <a:gd name="connsiteX12" fmla="*/ 85718 w 1071330"/>
                <a:gd name="connsiteY12" fmla="*/ 571728 h 1071333"/>
                <a:gd name="connsiteX13" fmla="*/ 85718 w 1071330"/>
                <a:gd name="connsiteY13" fmla="*/ 985614 h 1071333"/>
                <a:gd name="connsiteX14" fmla="*/ 499605 w 1071330"/>
                <a:gd name="connsiteY14" fmla="*/ 985614 h 107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330" h="1071333">
                  <a:moveTo>
                    <a:pt x="499605" y="985614"/>
                  </a:moveTo>
                  <a:lnTo>
                    <a:pt x="978876" y="506343"/>
                  </a:lnTo>
                  <a:cubicBezTo>
                    <a:pt x="993163" y="492057"/>
                    <a:pt x="1005664" y="476661"/>
                    <a:pt x="1016378" y="460432"/>
                  </a:cubicBezTo>
                  <a:lnTo>
                    <a:pt x="1020824" y="451984"/>
                  </a:lnTo>
                  <a:lnTo>
                    <a:pt x="1021972" y="450592"/>
                  </a:lnTo>
                  <a:cubicBezTo>
                    <a:pt x="1053134" y="404467"/>
                    <a:pt x="1071330" y="348861"/>
                    <a:pt x="1071330" y="289006"/>
                  </a:cubicBezTo>
                  <a:lnTo>
                    <a:pt x="1071330" y="0"/>
                  </a:lnTo>
                  <a:lnTo>
                    <a:pt x="782324" y="0"/>
                  </a:lnTo>
                  <a:cubicBezTo>
                    <a:pt x="722469" y="0"/>
                    <a:pt x="666864" y="18196"/>
                    <a:pt x="620738" y="49358"/>
                  </a:cubicBezTo>
                  <a:lnTo>
                    <a:pt x="619333" y="50517"/>
                  </a:lnTo>
                  <a:lnTo>
                    <a:pt x="610901" y="54955"/>
                  </a:lnTo>
                  <a:cubicBezTo>
                    <a:pt x="594672" y="65670"/>
                    <a:pt x="579276" y="78170"/>
                    <a:pt x="564990" y="92456"/>
                  </a:cubicBezTo>
                  <a:lnTo>
                    <a:pt x="85718" y="571728"/>
                  </a:lnTo>
                  <a:cubicBezTo>
                    <a:pt x="-28573" y="686020"/>
                    <a:pt x="-28573" y="871323"/>
                    <a:pt x="85718" y="985614"/>
                  </a:cubicBezTo>
                  <a:cubicBezTo>
                    <a:pt x="200010" y="1099906"/>
                    <a:pt x="385313" y="1099906"/>
                    <a:pt x="499605" y="98561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rgbClr val="FC4653">
                <a:shade val="50000"/>
              </a:srgbClr>
            </a:lnRef>
            <a:fillRef idx="1">
              <a:srgbClr val="FC4653"/>
            </a:fillRef>
            <a:effectRef idx="0">
              <a:srgbClr val="FC46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0" name="文本框 79">
              <a:hlinkClick r:id="rId43" action="ppaction://hlinksldjump"/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1090" y="4671"/>
              <a:ext cx="2140" cy="82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zh-CN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  </a:t>
              </a:r>
              <a:r>
                <a:rPr lang="zh-CN" alt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传感器</a:t>
              </a:r>
            </a:p>
          </p:txBody>
        </p:sp>
        <p:sp>
          <p:nvSpPr>
            <p:cNvPr id="81" name="文本框 80">
              <a:hlinkClick r:id="rId44" action="ppaction://hlinksldjump"/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118" y="6103"/>
              <a:ext cx="814" cy="82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l"/>
              <a:r>
                <a:rPr lang="en-US" altLang="zh-CN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r>
                <a:rPr lang="zh-CN" alt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82" name="文本框 81">
              <a:hlinkClick r:id="rId45" action="ppaction://hlinksldjump"/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1126" y="7408"/>
              <a:ext cx="1837" cy="82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zh-CN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r>
                <a:rPr lang="zh-CN" alt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流 程</a:t>
              </a:r>
            </a:p>
          </p:txBody>
        </p:sp>
        <p:sp>
          <p:nvSpPr>
            <p:cNvPr id="83" name="文本框 82">
              <a:hlinkClick r:id="rId46" action="ppaction://hlinksldjump"/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1155" y="8839"/>
              <a:ext cx="1837" cy="82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zh-CN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  <a:r>
                <a:rPr lang="zh-CN" alt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模 块</a:t>
              </a:r>
            </a:p>
          </p:txBody>
        </p:sp>
      </p:grpSp>
      <p:sp>
        <p:nvSpPr>
          <p:cNvPr id="84" name="文本框 83">
            <a:hlinkClick r:id="rId44" action="ppaction://hlinksldjump"/>
          </p:cNvPr>
          <p:cNvSpPr txBox="1"/>
          <p:nvPr/>
        </p:nvSpPr>
        <p:spPr>
          <a:xfrm>
            <a:off x="715804" y="3677127"/>
            <a:ext cx="690563" cy="4872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算法和工具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340504" y="2355642"/>
            <a:ext cx="6762221" cy="634365"/>
            <a:chOff x="3488" y="2757"/>
            <a:chExt cx="10649" cy="999"/>
          </a:xfrm>
        </p:grpSpPr>
        <p:pic>
          <p:nvPicPr>
            <p:cNvPr id="6" name="图片 5" descr="3477372"/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488" y="2757"/>
              <a:ext cx="999" cy="99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744" y="2832"/>
              <a:ext cx="939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支付宝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微信等支付密码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339741" y="3293209"/>
            <a:ext cx="6755999" cy="634365"/>
            <a:chOff x="3498" y="4362"/>
            <a:chExt cx="10639" cy="999"/>
          </a:xfrm>
        </p:grpSpPr>
        <p:pic>
          <p:nvPicPr>
            <p:cNvPr id="56" name="图片 5" descr="3477372"/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498" y="4362"/>
              <a:ext cx="999" cy="999"/>
            </a:xfrm>
            <a:prstGeom prst="rect">
              <a:avLst/>
            </a:prstGeom>
          </p:spPr>
        </p:pic>
        <p:sp>
          <p:nvSpPr>
            <p:cNvPr id="57" name="文本框 56"/>
            <p:cNvSpPr txBox="1"/>
            <p:nvPr/>
          </p:nvSpPr>
          <p:spPr>
            <a:xfrm>
              <a:off x="4744" y="4522"/>
              <a:ext cx="939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手机锁屏解锁密码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339869" y="4275138"/>
            <a:ext cx="6762221" cy="634365"/>
            <a:chOff x="3488" y="6236"/>
            <a:chExt cx="10649" cy="999"/>
          </a:xfrm>
        </p:grpSpPr>
        <p:pic>
          <p:nvPicPr>
            <p:cNvPr id="58" name="图片 5" descr="3477372"/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488" y="6236"/>
              <a:ext cx="999" cy="999"/>
            </a:xfrm>
            <a:prstGeom prst="rect">
              <a:avLst/>
            </a:prstGeom>
          </p:spPr>
        </p:pic>
        <p:sp>
          <p:nvSpPr>
            <p:cNvPr id="59" name="文本框 58"/>
            <p:cNvSpPr txBox="1"/>
            <p:nvPr/>
          </p:nvSpPr>
          <p:spPr>
            <a:xfrm>
              <a:off x="4744" y="6371"/>
              <a:ext cx="939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其它输入密码应用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60256" y="143658"/>
            <a:ext cx="8653806" cy="648197"/>
            <a:chOff x="160256" y="143658"/>
            <a:chExt cx="8653806" cy="648197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160256" y="791855"/>
              <a:ext cx="86538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556545" y="143658"/>
              <a:ext cx="26612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gradFill>
                    <a:gsLst>
                      <a:gs pos="97000">
                        <a:srgbClr val="F0CB30">
                          <a:lumMod val="82000"/>
                        </a:srgbClr>
                      </a:gs>
                      <a:gs pos="0">
                        <a:srgbClr val="F4ECA3"/>
                      </a:gs>
                      <a:gs pos="75000">
                        <a:srgbClr val="F6E65D">
                          <a:lumMod val="90000"/>
                        </a:srgbClr>
                      </a:gs>
                    </a:gsLst>
                    <a:lin ang="36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2.1 </a:t>
              </a:r>
              <a:r>
                <a:rPr lang="zh-CN" altLang="en-US" sz="32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系统功能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738630" y="1338580"/>
            <a:ext cx="3834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应用范围：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163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37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1637_10*l_h_i*1_1_1"/>
  <p:tag name="KSO_WM_UNIT_TEXT_FILL_FORE_SCHEMECOLOR_INDEX" val="5"/>
  <p:tag name="KSO_WM_UNIT_TEXT_FILL_TYPE" val="1"/>
  <p:tag name="KSO_WM_UNIT_USESOURCEFORMAT_APPLY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1"/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diagram20191579_8*m_h_i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2"/>
  <p:tag name="KSO_WM_UNIT_HIGHLIGHT" val="0"/>
  <p:tag name="KSO_WM_UNIT_COMPATIBLE" val="0"/>
  <p:tag name="KSO_WM_DIAGRAM_GROUP_CODE" val="m1-1"/>
  <p:tag name="KSO_WM_UNIT_TYPE" val="m_h_i"/>
  <p:tag name="KSO_WM_UNIT_INDEX" val="1_1_2"/>
  <p:tag name="KSO_WM_UNIT_ID" val="diagram20191579_8*m_h_i*1_1_2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2"/>
  <p:tag name="KSO_WM_SLIDE_POSITION" val="66*143"/>
  <p:tag name="KSO_WM_SLIDE_LAYOUT_CNT" val="1_2"/>
  <p:tag name="KSO_WM_SLIDE_LAYOUT" val="a_f"/>
  <p:tag name="KSO_WM_BEAUTIFY_FLAG" val="#wm#"/>
  <p:tag name="KSO_WM_SLIDE_TYPE" val="text"/>
  <p:tag name="KSO_WM_SLIDE_ITEM_CNT" val="2"/>
  <p:tag name="KSO_WM_TAG_VERSION" val="1.0"/>
  <p:tag name="KSO_WM_COMBINE_RELATE_SLIDE_ID" val="background20180946_3"/>
  <p:tag name="KSO_WM_TEMPLATE_CATEGORY" val="custom"/>
  <p:tag name="KSO_WM_TEMPLATE_INDEX" val="20181637"/>
  <p:tag name="KSO_WM_SLIDE_ID" val="custom20181637_3"/>
  <p:tag name="KSO_WM_SLIDE_INDEX" val="3"/>
  <p:tag name="KSO_WM_TEMPLATE_SUBCATEGORY" val="combin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1_3"/>
  <p:tag name="KSO_WM_UNIT_ID" val="diagram20191579_8*m_h_i*1_1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37"/>
  <p:tag name="KSO_WM_TAG_VERSION" val="1.0"/>
  <p:tag name="KSO_WM_BEAUTIFY_FLAG" val="#wm#"/>
  <p:tag name="KSO_WM_UNIT_TYPE" val="l_h_i"/>
  <p:tag name="KSO_WM_UNIT_INDEX" val="1_2_1"/>
  <p:tag name="KSO_WM_UNIT_LAYERLEVEL" val="1_1_1"/>
  <p:tag name="KSO_WM_DIAGRAM_GROUP_CODE" val="l1-1"/>
  <p:tag name="KSO_WM_UNIT_ID" val="custom20181637_10*l_h_i*1_2_1"/>
  <p:tag name="KSO_WM_UNIT_TEXT_FILL_FORE_SCHEMECOLOR_INDEX" val="5"/>
  <p:tag name="KSO_WM_UNIT_TEXT_FILL_TYPE" val="1"/>
  <p:tag name="KSO_WM_UNIT_USESOURCEFORMAT_APPLY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HIGHLIGHT" val="0"/>
  <p:tag name="KSO_WM_UNIT_COMPATIBLE" val="0"/>
  <p:tag name="KSO_WM_DIAGRAM_GROUP_CODE" val="m1-1"/>
  <p:tag name="KSO_WM_UNIT_TYPE" val="m_i"/>
  <p:tag name="KSO_WM_UNIT_INDEX" val="1_1"/>
  <p:tag name="KSO_WM_UNIT_ID" val="diagram20191579_8*m_i*1_1"/>
  <p:tag name="KSO_WM_TEMPLATE_CATEGORY" val="diagram"/>
  <p:tag name="KSO_WM_TEMPLATE_INDEX" val="20191579"/>
  <p:tag name="KSO_WM_UNIT_LAYERLEVEL" val="1_1"/>
  <p:tag name="KSO_WM_TAG_VERSION" val="1.0"/>
  <p:tag name="KSO_WM_BEAUTIFY_FLAG" val="#wm#"/>
  <p:tag name="KSO_WM_UNIT_LINE_FORE_SCHEMECOLOR_INDEX" val="5"/>
  <p:tag name="KSO_WM_UNIT_LINE_FILL_TYPE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37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637_10*l_h_f*1_2_1"/>
  <p:tag name="KSO_WM_UNIT_TEXT_FILL_FORE_SCHEMECOLOR_INDEX" val="13"/>
  <p:tag name="KSO_WM_UNIT_TEXT_FILL_TYPE" val="1"/>
  <p:tag name="KSO_WM_UNIT_USESOURCEFORMAT_APPLY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1_3"/>
  <p:tag name="KSO_WM_UNIT_ID" val="diagram20191579_8*m_h_i*1_1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HIGHLIGHT" val="0"/>
  <p:tag name="KSO_WM_UNIT_COMPATIBLE" val="0"/>
  <p:tag name="KSO_WM_DIAGRAM_GROUP_CODE" val="m1-1"/>
  <p:tag name="KSO_WM_UNIT_TYPE" val="m_i"/>
  <p:tag name="KSO_WM_UNIT_INDEX" val="1_1"/>
  <p:tag name="KSO_WM_UNIT_ID" val="diagram20191579_8*m_i*1_1"/>
  <p:tag name="KSO_WM_TEMPLATE_CATEGORY" val="diagram"/>
  <p:tag name="KSO_WM_TEMPLATE_INDEX" val="20191579"/>
  <p:tag name="KSO_WM_UNIT_LAYERLEVEL" val="1_1"/>
  <p:tag name="KSO_WM_TAG_VERSION" val="1.0"/>
  <p:tag name="KSO_WM_BEAUTIFY_FLAG" val="#wm#"/>
  <p:tag name="KSO_WM_UNIT_LINE_FORE_SCHEMECOLOR_INDEX" val="5"/>
  <p:tag name="KSO_WM_UNIT_LINE_FILL_TYPE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37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637_10*l_h_f*1_1_1"/>
  <p:tag name="KSO_WM_UNIT_TEXT_FILL_FORE_SCHEMECOLOR_INDEX" val="13"/>
  <p:tag name="KSO_WM_UNIT_TEXT_FILL_TYPE" val="1"/>
  <p:tag name="KSO_WM_UNIT_USESOURCEFORMAT_APPLY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1"/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diagram20191579_8*m_h_i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2"/>
  <p:tag name="KSO_WM_UNIT_HIGHLIGHT" val="0"/>
  <p:tag name="KSO_WM_UNIT_COMPATIBLE" val="0"/>
  <p:tag name="KSO_WM_DIAGRAM_GROUP_CODE" val="m1-1"/>
  <p:tag name="KSO_WM_UNIT_TYPE" val="m_h_i"/>
  <p:tag name="KSO_WM_UNIT_INDEX" val="1_1_2"/>
  <p:tag name="KSO_WM_UNIT_ID" val="diagram20191579_8*m_h_i*1_1_2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1_3"/>
  <p:tag name="KSO_WM_UNIT_ID" val="diagram20191579_8*m_h_i*1_1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HIGHLIGHT" val="0"/>
  <p:tag name="KSO_WM_UNIT_COMPATIBLE" val="0"/>
  <p:tag name="KSO_WM_DIAGRAM_GROUP_CODE" val="m1-1"/>
  <p:tag name="KSO_WM_UNIT_TYPE" val="m_i"/>
  <p:tag name="KSO_WM_UNIT_INDEX" val="1_1"/>
  <p:tag name="KSO_WM_UNIT_ID" val="diagram20191579_8*m_i*1_1"/>
  <p:tag name="KSO_WM_TEMPLATE_CATEGORY" val="diagram"/>
  <p:tag name="KSO_WM_TEMPLATE_INDEX" val="20191579"/>
  <p:tag name="KSO_WM_UNIT_LAYERLEVEL" val="1_1"/>
  <p:tag name="KSO_WM_TAG_VERSION" val="1.0"/>
  <p:tag name="KSO_WM_BEAUTIFY_FLAG" val="#wm#"/>
  <p:tag name="KSO_WM_UNIT_LINE_FORE_SCHEMECOLOR_INDEX" val="5"/>
  <p:tag name="KSO_WM_UNIT_LINE_FILL_TYPE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37"/>
  <p:tag name="KSO_WM_TAG_VERSION" val="1.0"/>
  <p:tag name="KSO_WM_BEAUTIFY_FLAG" val="#wm#"/>
  <p:tag name="KSO_WM_UNIT_TYPE" val="l_h_i"/>
  <p:tag name="KSO_WM_UNIT_INDEX" val="1_5_1"/>
  <p:tag name="KSO_WM_UNIT_LAYERLEVEL" val="1_1_1"/>
  <p:tag name="KSO_WM_DIAGRAM_GROUP_CODE" val="l1-1"/>
  <p:tag name="KSO_WM_UNIT_ID" val="custom20181637_10*l_h_i*1_5_1"/>
  <p:tag name="KSO_WM_UNIT_TEXT_FILL_FORE_SCHEMECOLOR_INDEX" val="5"/>
  <p:tag name="KSO_WM_UNIT_TEXT_FILL_TYPE" val="1"/>
  <p:tag name="KSO_WM_UNIT_USESOURCEFORMAT_APPLY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1"/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diagram20191579_8*m_h_i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2"/>
  <p:tag name="KSO_WM_UNIT_HIGHLIGHT" val="0"/>
  <p:tag name="KSO_WM_UNIT_COMPATIBLE" val="0"/>
  <p:tag name="KSO_WM_DIAGRAM_GROUP_CODE" val="m1-1"/>
  <p:tag name="KSO_WM_UNIT_TYPE" val="m_h_i"/>
  <p:tag name="KSO_WM_UNIT_INDEX" val="1_1_2"/>
  <p:tag name="KSO_WM_UNIT_ID" val="diagram20191579_8*m_h_i*1_1_2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1"/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diagram20191579_8*m_h_i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2"/>
  <p:tag name="KSO_WM_UNIT_HIGHLIGHT" val="0"/>
  <p:tag name="KSO_WM_UNIT_COMPATIBLE" val="0"/>
  <p:tag name="KSO_WM_DIAGRAM_GROUP_CODE" val="m1-1"/>
  <p:tag name="KSO_WM_UNIT_TYPE" val="m_h_i"/>
  <p:tag name="KSO_WM_UNIT_INDEX" val="1_1_2"/>
  <p:tag name="KSO_WM_UNIT_ID" val="diagram20191579_8*m_h_i*1_1_2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37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37"/>
  <p:tag name="KSO_WM_TAG_VERSION" val="1.0"/>
  <p:tag name="KSO_WM_BEAUTIFY_FLAG" val="#wm#"/>
  <p:tag name="KSO_WM_UNIT_TYPE" val="l_h_f"/>
  <p:tag name="KSO_WM_UNIT_INDEX" val="1_5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637_10*l_h_f*1_5_1"/>
  <p:tag name="KSO_WM_UNIT_TEXT_FILL_FORE_SCHEMECOLOR_INDEX" val="13"/>
  <p:tag name="KSO_WM_UNIT_TEXT_FILL_TYPE" val="1"/>
  <p:tag name="KSO_WM_UNIT_USESOURCEFORMAT_APPLY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6092"/>
  <p:tag name="KSO_WM_UNIT_TYPE" val="l_h_f"/>
  <p:tag name="KSO_WM_UNIT_INDEX" val="1_1_1"/>
  <p:tag name="KSO_WM_UNIT_ID" val="diagram20186092_1*l_h_f*1_1_1"/>
  <p:tag name="KSO_WM_UNIT_LAYERLEVEL" val="1_1_1"/>
  <p:tag name="KSO_WM_UNIT_VALUE" val="3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此部分内容作为文字排版占位显示_x000B_（建议使用主题字体）"/>
  <p:tag name="KSO_WM_UNIT_TEXT_FILL_FORE_SCHEMECOLOR_INDEX" val="13"/>
  <p:tag name="KSO_WM_UNIT_TEXT_FILL_TYPE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6092"/>
  <p:tag name="KSO_WM_UNIT_TYPE" val="l_h_a"/>
  <p:tag name="KSO_WM_UNIT_INDEX" val="1_1_1"/>
  <p:tag name="KSO_WM_UNIT_ID" val="diagram20186092_1*l_h_a*1_1_1"/>
  <p:tag name="KSO_WM_UNIT_LAYERLEVEL" val="1_1_1"/>
  <p:tag name="KSO_WM_UNIT_VALUE" val="1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标题文本预设"/>
  <p:tag name="KSO_WM_UNIT_TEXT_FILL_FORE_SCHEMECOLOR_INDEX" val="5"/>
  <p:tag name="KSO_WM_UNIT_TEXT_FILL_TYPE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6092"/>
  <p:tag name="KSO_WM_UNIT_TYPE" val="l_h_a"/>
  <p:tag name="KSO_WM_UNIT_INDEX" val="1_2_1"/>
  <p:tag name="KSO_WM_UNIT_ID" val="diagram20186092_1*l_h_a*1_2_1"/>
  <p:tag name="KSO_WM_UNIT_LAYERLEVEL" val="1_1_1"/>
  <p:tag name="KSO_WM_UNIT_VALUE" val="1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标题文本预设"/>
  <p:tag name="KSO_WM_UNIT_TEXT_FILL_FORE_SCHEMECOLOR_INDEX" val="6"/>
  <p:tag name="KSO_WM_UNIT_TEXT_FILL_TYPE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6092"/>
  <p:tag name="KSO_WM_UNIT_TYPE" val="l_h_f"/>
  <p:tag name="KSO_WM_UNIT_INDEX" val="1_1_1"/>
  <p:tag name="KSO_WM_UNIT_ID" val="diagram20186092_1*l_h_f*1_1_1"/>
  <p:tag name="KSO_WM_UNIT_LAYERLEVEL" val="1_1_1"/>
  <p:tag name="KSO_WM_UNIT_VALUE" val="3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此部分内容作为文字排版占位显示_x000B_（建议使用主题字体）"/>
  <p:tag name="KSO_WM_UNIT_TEXT_FILL_FORE_SCHEMECOLOR_INDEX" val="13"/>
  <p:tag name="KSO_WM_UNIT_TEXT_FILL_TYPE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6092"/>
  <p:tag name="KSO_WM_UNIT_TYPE" val="l_i"/>
  <p:tag name="KSO_WM_UNIT_INDEX" val="1_13"/>
  <p:tag name="KSO_WM_UNIT_ID" val="diagram20186092_1*l_i*1_13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6092"/>
  <p:tag name="KSO_WM_UNIT_TYPE" val="l_i"/>
  <p:tag name="KSO_WM_UNIT_INDEX" val="1_14"/>
  <p:tag name="KSO_WM_UNIT_ID" val="diagram20186092_1*l_i*1_14"/>
  <p:tag name="KSO_WM_UNIT_LAYERLEVEL" val="1_1"/>
  <p:tag name="KSO_WM_BEAUTIFY_FLAG" val="#wm#"/>
  <p:tag name="KSO_WM_TAG_VERSION" val="1.0"/>
  <p:tag name="KSO_WM_DIAGRAM_GROUP_CODE" val="l1-1"/>
  <p:tag name="KSO_WM_UNIT_FILL_FORE_SCHEMECOLOR_INDEX" val="15"/>
  <p:tag name="KSO_WM_UNIT_FILL_TYPE" val="1"/>
  <p:tag name="KSO_WM_UNIT_TEXT_FILL_FORE_SCHEMECOLOR_INDEX" val="13"/>
  <p:tag name="KSO_WM_UNIT_TEXT_FILL_TYPE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6092"/>
  <p:tag name="KSO_WM_UNIT_TYPE" val="l_i"/>
  <p:tag name="KSO_WM_UNIT_INDEX" val="1_15"/>
  <p:tag name="KSO_WM_UNIT_ID" val="diagram20186092_1*l_i*1_15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6092"/>
  <p:tag name="KSO_WM_UNIT_TYPE" val="l_i"/>
  <p:tag name="KSO_WM_UNIT_INDEX" val="1_16"/>
  <p:tag name="KSO_WM_UNIT_ID" val="diagram20186092_1*l_i*1_16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6092"/>
  <p:tag name="KSO_WM_UNIT_TYPE" val="l_i"/>
  <p:tag name="KSO_WM_UNIT_INDEX" val="1_17"/>
  <p:tag name="KSO_WM_UNIT_ID" val="diagram20186092_1*l_i*1_17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6092"/>
  <p:tag name="KSO_WM_UNIT_TYPE" val="l_i"/>
  <p:tag name="KSO_WM_UNIT_INDEX" val="1_18"/>
  <p:tag name="KSO_WM_UNIT_ID" val="diagram20186092_1*l_i*1_18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contents"/>
  <p:tag name="KSO_WM_BEAUTIFY_FLAG" val="#wm#"/>
  <p:tag name="KSO_WM_COMBINE_RELATE_SLIDE_ID" val="custom20181345_6"/>
  <p:tag name="KSO_WM_TEMPLATE_CATEGORY" val="custom"/>
  <p:tag name="KSO_WM_TEMPLATE_INDEX" val="20181637"/>
  <p:tag name="KSO_WM_SLIDE_ID" val="custom20181637_6"/>
  <p:tag name="KSO_WM_SLIDE_INDEX" val="6"/>
  <p:tag name="KSO_WM_DIAGRAM_GROUP_CODE" val="l1-1"/>
  <p:tag name="KSO_WM_TEMPLATE_SUBCATEGORY" val="combin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6092"/>
  <p:tag name="KSO_WM_UNIT_TYPE" val="l_i"/>
  <p:tag name="KSO_WM_UNIT_INDEX" val="1_19"/>
  <p:tag name="KSO_WM_UNIT_ID" val="diagram20186092_1*l_i*1_19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6092"/>
  <p:tag name="KSO_WM_UNIT_TYPE" val="l_i"/>
  <p:tag name="KSO_WM_UNIT_INDEX" val="1_20"/>
  <p:tag name="KSO_WM_UNIT_ID" val="diagram20186092_1*l_i*1_20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6092"/>
  <p:tag name="KSO_WM_UNIT_TYPE" val="l_i"/>
  <p:tag name="KSO_WM_UNIT_INDEX" val="1_21"/>
  <p:tag name="KSO_WM_UNIT_ID" val="diagram20186092_1*l_i*1_21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6092"/>
  <p:tag name="KSO_WM_UNIT_TYPE" val="l_i"/>
  <p:tag name="KSO_WM_UNIT_INDEX" val="1_22"/>
  <p:tag name="KSO_WM_UNIT_ID" val="diagram20186092_1*l_i*1_22"/>
  <p:tag name="KSO_WM_UNIT_LAYERLEVEL" val="1_1"/>
  <p:tag name="KSO_WM_BEAUTIFY_FLAG" val="#wm#"/>
  <p:tag name="KSO_WM_TAG_VERSION" val="1.0"/>
  <p:tag name="KSO_WM_DIAGRAM_GROUP_CODE" val="l1-1"/>
  <p:tag name="KSO_WM_UNIT_FILL_FORE_SCHEMECOLOR_INDEX" val="15"/>
  <p:tag name="KSO_WM_UNIT_FILL_TYPE" val="1"/>
  <p:tag name="KSO_WM_UNIT_TEXT_FILL_FORE_SCHEMECOLOR_INDEX" val="13"/>
  <p:tag name="KSO_WM_UNIT_TEXT_FILL_TYPE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6092"/>
  <p:tag name="KSO_WM_UNIT_TYPE" val="l_i"/>
  <p:tag name="KSO_WM_UNIT_INDEX" val="1_23"/>
  <p:tag name="KSO_WM_UNIT_ID" val="diagram20186092_1*l_i*1_23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6092"/>
  <p:tag name="KSO_WM_UNIT_TYPE" val="l_i"/>
  <p:tag name="KSO_WM_UNIT_INDEX" val="1_24"/>
  <p:tag name="KSO_WM_UNIT_ID" val="diagram20186092_1*l_i*1_24"/>
  <p:tag name="KSO_WM_UNIT_LAYERLEVEL" val="1_1"/>
  <p:tag name="KSO_WM_BEAUTIFY_FLAG" val="#wm#"/>
  <p:tag name="KSO_WM_TAG_VERSION" val="1.0"/>
  <p:tag name="KSO_WM_DIAGRAM_GROUP_CODE" val="l1-1"/>
  <p:tag name="KSO_WM_UNIT_FILL_FORE_SCHEMECOLOR_INDEX" val="15"/>
  <p:tag name="KSO_WM_UNIT_FILL_TYPE" val="1"/>
  <p:tag name="KSO_WM_UNIT_TEXT_FILL_FORE_SCHEMECOLOR_INDEX" val="13"/>
  <p:tag name="KSO_WM_UNIT_TEXT_FILL_TYPE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6092"/>
  <p:tag name="KSO_WM_UNIT_TYPE" val="l_i"/>
  <p:tag name="KSO_WM_UNIT_INDEX" val="1_25"/>
  <p:tag name="KSO_WM_UNIT_ID" val="diagram20186092_1*l_i*1_25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6092"/>
  <p:tag name="KSO_WM_UNIT_TYPE" val="l_i"/>
  <p:tag name="KSO_WM_UNIT_INDEX" val="1_26"/>
  <p:tag name="KSO_WM_UNIT_ID" val="diagram20186092_1*l_i*1_26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6092"/>
  <p:tag name="KSO_WM_UNIT_TYPE" val="l_i"/>
  <p:tag name="KSO_WM_UNIT_INDEX" val="1_27"/>
  <p:tag name="KSO_WM_UNIT_ID" val="diagram20186092_1*l_i*1_27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6092"/>
  <p:tag name="KSO_WM_UNIT_TYPE" val="l_i"/>
  <p:tag name="KSO_WM_UNIT_INDEX" val="1_28"/>
  <p:tag name="KSO_WM_UNIT_ID" val="diagram20186092_1*l_i*1_28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33"/>
  <p:tag name="KSO_WM_UNIT_TYPE" val="m_h_f"/>
  <p:tag name="KSO_WM_UNIT_INDEX" val="1_2_1"/>
  <p:tag name="KSO_WM_UNIT_ID" val="diagram160133_3*m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UNIT_PRESET_TEXT_LEN" val="27"/>
  <p:tag name="KSO_WM_DIAGRAM_GROUP_CODE" val="m1-1"/>
  <p:tag name="KSO_WM_UNIT_TEXT_FILL_FORE_SCHEMECOLOR_INDEX" val="13"/>
  <p:tag name="KSO_WM_UNIT_TEXT_FILL_TYP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6092"/>
  <p:tag name="KSO_WM_UNIT_TYPE" val="l_i"/>
  <p:tag name="KSO_WM_UNIT_INDEX" val="1_29"/>
  <p:tag name="KSO_WM_UNIT_ID" val="diagram20186092_1*l_i*1_29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6092"/>
  <p:tag name="KSO_WM_UNIT_TYPE" val="l_i"/>
  <p:tag name="KSO_WM_UNIT_INDEX" val="1_30"/>
  <p:tag name="KSO_WM_UNIT_ID" val="diagram20186092_1*l_i*1_30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6092"/>
  <p:tag name="KSO_WM_UNIT_TYPE" val="l_i"/>
  <p:tag name="KSO_WM_UNIT_INDEX" val="1_31"/>
  <p:tag name="KSO_WM_UNIT_ID" val="diagram20186092_1*l_i*1_31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6092"/>
  <p:tag name="KSO_WM_UNIT_TYPE" val="l_i"/>
  <p:tag name="KSO_WM_UNIT_INDEX" val="1_32"/>
  <p:tag name="KSO_WM_UNIT_ID" val="diagram20186092_1*l_i*1_32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6092"/>
  <p:tag name="KSO_WM_UNIT_TYPE" val="l_i"/>
  <p:tag name="KSO_WM_UNIT_INDEX" val="1_33"/>
  <p:tag name="KSO_WM_UNIT_ID" val="diagram20186092_1*l_i*1_33"/>
  <p:tag name="KSO_WM_UNIT_LAYERLEVEL" val="1_1"/>
  <p:tag name="KSO_WM_BEAUTIFY_FLAG" val="#wm#"/>
  <p:tag name="KSO_WM_TAG_VERSION" val="1.0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6092"/>
  <p:tag name="KSO_WM_UNIT_TYPE" val="l_i"/>
  <p:tag name="KSO_WM_UNIT_INDEX" val="1_34"/>
  <p:tag name="KSO_WM_UNIT_ID" val="diagram20186092_1*l_i*1_34"/>
  <p:tag name="KSO_WM_UNIT_LAYERLEVEL" val="1_1"/>
  <p:tag name="KSO_WM_BEAUTIFY_FLAG" val="#wm#"/>
  <p:tag name="KSO_WM_TAG_VERSION" val="1.0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6092"/>
  <p:tag name="KSO_WM_UNIT_TYPE" val="l_i"/>
  <p:tag name="KSO_WM_UNIT_INDEX" val="1_35"/>
  <p:tag name="KSO_WM_UNIT_ID" val="diagram20186092_1*l_i*1_35"/>
  <p:tag name="KSO_WM_UNIT_LAYERLEVEL" val="1_1"/>
  <p:tag name="KSO_WM_BEAUTIFY_FLAG" val="#wm#"/>
  <p:tag name="KSO_WM_TAG_VERSION" val="1.0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1_3"/>
  <p:tag name="KSO_WM_UNIT_ID" val="diagram20191579_8*m_h_i*1_1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HIGHLIGHT" val="0"/>
  <p:tag name="KSO_WM_UNIT_COMPATIBLE" val="0"/>
  <p:tag name="KSO_WM_DIAGRAM_GROUP_CODE" val="m1-1"/>
  <p:tag name="KSO_WM_UNIT_TYPE" val="m_i"/>
  <p:tag name="KSO_WM_UNIT_INDEX" val="1_1"/>
  <p:tag name="KSO_WM_UNIT_ID" val="diagram20191579_8*m_i*1_1"/>
  <p:tag name="KSO_WM_TEMPLATE_CATEGORY" val="diagram"/>
  <p:tag name="KSO_WM_TEMPLATE_INDEX" val="20191579"/>
  <p:tag name="KSO_WM_UNIT_LAYERLEVEL" val="1_1"/>
  <p:tag name="KSO_WM_TAG_VERSION" val="1.0"/>
  <p:tag name="KSO_WM_BEAUTIFY_FLAG" val="#wm#"/>
  <p:tag name="KSO_WM_UNIT_LINE_FORE_SCHEMECOLOR_INDEX" val="5"/>
  <p:tag name="KSO_WM_UNIT_LINE_FILL_TYP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6*170"/>
  <p:tag name="KSO_WM_SLIDE_SIZE" val="207*221"/>
  <p:tag name="KSO_WM_COMBINE_RELATE_SLIDE_ID" val="diagram20169744_1"/>
  <p:tag name="KSO_WM_TEMPLATE_CATEGORY" val="custom"/>
  <p:tag name="KSO_WM_TEMPLATE_INDEX" val="20181637"/>
  <p:tag name="KSO_WM_SLIDE_ID" val="custom20181637_13"/>
  <p:tag name="KSO_WM_SLIDE_INDEX" val="13"/>
  <p:tag name="KSO_WM_DIAGRAM_GROUP_CODE" val="m1-1"/>
  <p:tag name="KSO_WM_TEMPLATE_SUBCATEGORY" val="combin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1"/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diagram20191579_8*m_h_i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2"/>
  <p:tag name="KSO_WM_UNIT_HIGHLIGHT" val="0"/>
  <p:tag name="KSO_WM_UNIT_COMPATIBLE" val="0"/>
  <p:tag name="KSO_WM_DIAGRAM_GROUP_CODE" val="m1-1"/>
  <p:tag name="KSO_WM_UNIT_TYPE" val="m_h_i"/>
  <p:tag name="KSO_WM_UNIT_INDEX" val="1_1_2"/>
  <p:tag name="KSO_WM_UNIT_ID" val="diagram20191579_8*m_h_i*1_1_2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3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5_1"/>
  <p:tag name="KSO_WM_UNIT_ID" val="diagram783_4*q_h_i*1_5_1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06_1*m_h_i*1_2_1"/>
  <p:tag name="KSO_WM_TEMPLATE_CATEGORY" val="diagram"/>
  <p:tag name="KSO_WM_TEMPLATE_INDEX" val="20200106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1"/>
  <p:tag name="KSO_WM_UNIT_LINE_FORE_SCHEMECOLOR_INDEX" val="15"/>
  <p:tag name="KSO_WM_UNIT_LINE_FILL_TYPE" val="2"/>
  <p:tag name="KSO_WM_UNIT_TEXT_FILL_FORE_SCHEMECOLOR_INDEX" val="13"/>
  <p:tag name="KSO_WM_UNIT_TEXT_FILL_TYP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06_1*m_h_i*1_2_2"/>
  <p:tag name="KSO_WM_TEMPLATE_CATEGORY" val="diagram"/>
  <p:tag name="KSO_WM_TEMPLATE_INDEX" val="20200106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m1-1"/>
  <p:tag name="KSO_WM_UNIT_TYPE" val="m_h_i"/>
  <p:tag name="KSO_WM_UNIT_INDEX" val="1_2_2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06_1*m_h_z*1_2_1"/>
  <p:tag name="KSO_WM_TEMPLATE_CATEGORY" val="diagram"/>
  <p:tag name="KSO_WM_TEMPLATE_INDEX" val="20200106"/>
  <p:tag name="KSO_WM_UNIT_LAYERLEVEL" val="1_1_1"/>
  <p:tag name="KSO_WM_TAG_VERSION" val="1.0"/>
  <p:tag name="KSO_WM_BEAUTIFY_FLAG" val="#wm#"/>
  <p:tag name="KSO_WM_DIAGRAM_GROUP_CODE" val="m1-1"/>
  <p:tag name="KSO_WM_UNIT_TYPE" val="m_h_z"/>
  <p:tag name="KSO_WM_UNIT_INDEX" val="1_2_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06_1*m_h_i*1_1_1"/>
  <p:tag name="KSO_WM_TEMPLATE_CATEGORY" val="diagram"/>
  <p:tag name="KSO_WM_TEMPLATE_INDEX" val="20200106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1"/>
  <p:tag name="KSO_WM_UNIT_LINE_FORE_SCHEMECOLOR_INDEX" val="15"/>
  <p:tag name="KSO_WM_UNIT_LINE_FILL_TYPE" val="2"/>
  <p:tag name="KSO_WM_UNIT_TEXT_FILL_FORE_SCHEMECOLOR_INDEX" val="13"/>
  <p:tag name="KSO_WM_UNIT_TEXT_FILL_TYPE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06_1*m_h_i*1_1_2"/>
  <p:tag name="KSO_WM_TEMPLATE_CATEGORY" val="diagram"/>
  <p:tag name="KSO_WM_TEMPLATE_INDEX" val="20200106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m1-1"/>
  <p:tag name="KSO_WM_UNIT_TYPE" val="m_h_i"/>
  <p:tag name="KSO_WM_UNIT_INDEX" val="1_1_2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06_1*m_h_f*1_1_1"/>
  <p:tag name="KSO_WM_TEMPLATE_CATEGORY" val="diagram"/>
  <p:tag name="KSO_WM_TEMPLATE_INDEX" val="20200106"/>
  <p:tag name="KSO_WM_UNIT_LAYERLEVEL" val="1_1_1"/>
  <p:tag name="KSO_WM_TAG_VERSION" val="1.0"/>
  <p:tag name="KSO_WM_BEAUTIFY_FLAG" val="#wm#"/>
  <p:tag name="KSO_WM_UNIT_NOCLEAR" val="0"/>
  <p:tag name="KSO_WM_UNIT_PRESET_TEXT" val="单击此处添加文本具体内容，简明扼要的阐述您的观点。"/>
  <p:tag name="KSO_WM_UNIT_VALUE" val="200"/>
  <p:tag name="KSO_WM_DIAGRAM_GROUP_CODE" val="m1-1"/>
  <p:tag name="KSO_WM_UNIT_TYPE" val="m_h_f"/>
  <p:tag name="KSO_WM_UNIT_INDEX" val="1_1_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06_1*m_h_f*1_2_1"/>
  <p:tag name="KSO_WM_TEMPLATE_CATEGORY" val="diagram"/>
  <p:tag name="KSO_WM_TEMPLATE_INDEX" val="20200106"/>
  <p:tag name="KSO_WM_UNIT_LAYERLEVEL" val="1_1_1"/>
  <p:tag name="KSO_WM_TAG_VERSION" val="1.0"/>
  <p:tag name="KSO_WM_BEAUTIFY_FLAG" val="#wm#"/>
  <p:tag name="KSO_WM_UNIT_NOCLEAR" val="0"/>
  <p:tag name="KSO_WM_UNIT_PRESET_TEXT" val="单击此处添加文本具体内容，简明扼要的阐述您的观点。"/>
  <p:tag name="KSO_WM_UNIT_VALUE" val="200"/>
  <p:tag name="KSO_WM_DIAGRAM_GROUP_CODE" val="m1-1"/>
  <p:tag name="KSO_WM_UNIT_TYPE" val="m_h_f"/>
  <p:tag name="KSO_WM_UNIT_INDEX" val="1_2_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06_1*m_h_a*1_1_1"/>
  <p:tag name="KSO_WM_TEMPLATE_CATEGORY" val="diagram"/>
  <p:tag name="KSO_WM_TEMPLATE_INDEX" val="20200106"/>
  <p:tag name="KSO_WM_UNIT_LAYERLEVEL" val="1_1_1"/>
  <p:tag name="KSO_WM_TAG_VERSION" val="1.0"/>
  <p:tag name="KSO_WM_BEAUTIFY_FLAG" val="#wm#"/>
  <p:tag name="KSO_WM_UNIT_ISCONTENTSTITLE" val="0"/>
  <p:tag name="KSO_WM_UNIT_PRESET_TEXT" val="添加标题"/>
  <p:tag name="KSO_WM_UNIT_NOCLEAR" val="0"/>
  <p:tag name="KSO_WM_UNIT_VALUE" val="11"/>
  <p:tag name="KSO_WM_DIAGRAM_GROUP_CODE" val="m1-1"/>
  <p:tag name="KSO_WM_UNIT_TYPE" val="m_h_a"/>
  <p:tag name="KSO_WM_UNIT_INDEX" val="1_1_1"/>
  <p:tag name="KSO_WM_UNIT_TEXT_FILL_FORE_SCHEMECOLOR_INDEX" val="14"/>
  <p:tag name="KSO_WM_UNIT_TEXT_FILL_TYPE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06_1*m_h_a*1_2_1"/>
  <p:tag name="KSO_WM_TEMPLATE_CATEGORY" val="diagram"/>
  <p:tag name="KSO_WM_TEMPLATE_INDEX" val="20200106"/>
  <p:tag name="KSO_WM_UNIT_LAYERLEVEL" val="1_1_1"/>
  <p:tag name="KSO_WM_TAG_VERSION" val="1.0"/>
  <p:tag name="KSO_WM_BEAUTIFY_FLAG" val="#wm#"/>
  <p:tag name="KSO_WM_UNIT_ISCONTENTSTITLE" val="0"/>
  <p:tag name="KSO_WM_UNIT_PRESET_TEXT" val="添加标题"/>
  <p:tag name="KSO_WM_UNIT_NOCLEAR" val="0"/>
  <p:tag name="KSO_WM_UNIT_VALUE" val="11"/>
  <p:tag name="KSO_WM_DIAGRAM_GROUP_CODE" val="m1-1"/>
  <p:tag name="KSO_WM_UNIT_TYPE" val="m_h_a"/>
  <p:tag name="KSO_WM_UNIT_INDEX" val="1_2_1"/>
  <p:tag name="KSO_WM_UNIT_TEXT_FILL_FORE_SCHEMECOLOR_INDEX" val="14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163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2_5"/>
  <p:tag name="KSO_WM_UNIT_ID" val="diagram783_4*q_h_i*1_2_5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1_3"/>
  <p:tag name="KSO_WM_UNIT_ID" val="diagram20191579_8*m_h_i*1_1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HIGHLIGHT" val="0"/>
  <p:tag name="KSO_WM_UNIT_COMPATIBLE" val="0"/>
  <p:tag name="KSO_WM_DIAGRAM_GROUP_CODE" val="m1-1"/>
  <p:tag name="KSO_WM_UNIT_TYPE" val="m_i"/>
  <p:tag name="KSO_WM_UNIT_INDEX" val="1_1"/>
  <p:tag name="KSO_WM_UNIT_ID" val="diagram20191579_8*m_i*1_1"/>
  <p:tag name="KSO_WM_TEMPLATE_CATEGORY" val="diagram"/>
  <p:tag name="KSO_WM_TEMPLATE_INDEX" val="20191579"/>
  <p:tag name="KSO_WM_UNIT_LAYERLEVEL" val="1_1"/>
  <p:tag name="KSO_WM_TAG_VERSION" val="1.0"/>
  <p:tag name="KSO_WM_BEAUTIFY_FLAG" val="#wm#"/>
  <p:tag name="KSO_WM_UNIT_LINE_FORE_SCHEMECOLOR_INDEX" val="5"/>
  <p:tag name="KSO_WM_UNIT_LINE_FILL_TYPE" val="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x"/>
  <p:tag name="KSO_WM_UNIT_INDEX" val="1_2_1"/>
  <p:tag name="KSO_WM_UNIT_ID" val="diagram783_4*q_h_x*1_2_1"/>
  <p:tag name="KSO_WM_UNIT_LAYERLEVEL" val="1_1_1"/>
  <p:tag name="KSO_WM_BEAUTIFY_FLAG" val="#wm#"/>
  <p:tag name="KSO_WM_DIAGRAM_GROUP_CODE" val="q1-1"/>
  <p:tag name="KSO_WM_UNIT_VALUE" val="152*117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1"/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diagram20191579_8*m_h_i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2"/>
  <p:tag name="KSO_WM_UNIT_HIGHLIGHT" val="0"/>
  <p:tag name="KSO_WM_UNIT_COMPATIBLE" val="0"/>
  <p:tag name="KSO_WM_DIAGRAM_GROUP_CODE" val="m1-1"/>
  <p:tag name="KSO_WM_UNIT_TYPE" val="m_h_i"/>
  <p:tag name="KSO_WM_UNIT_INDEX" val="1_1_2"/>
  <p:tag name="KSO_WM_UNIT_ID" val="diagram20191579_8*m_h_i*1_1_2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37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1_3"/>
  <p:tag name="KSO_WM_UNIT_ID" val="diagram20191579_8*m_h_i*1_1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HIGHLIGHT" val="0"/>
  <p:tag name="KSO_WM_UNIT_COMPATIBLE" val="0"/>
  <p:tag name="KSO_WM_DIAGRAM_GROUP_CODE" val="m1-1"/>
  <p:tag name="KSO_WM_UNIT_TYPE" val="m_i"/>
  <p:tag name="KSO_WM_UNIT_INDEX" val="1_1"/>
  <p:tag name="KSO_WM_UNIT_ID" val="diagram20191579_8*m_i*1_1"/>
  <p:tag name="KSO_WM_TEMPLATE_CATEGORY" val="diagram"/>
  <p:tag name="KSO_WM_TEMPLATE_INDEX" val="20191579"/>
  <p:tag name="KSO_WM_UNIT_LAYERLEVEL" val="1_1"/>
  <p:tag name="KSO_WM_TAG_VERSION" val="1.0"/>
  <p:tag name="KSO_WM_BEAUTIFY_FLAG" val="#wm#"/>
  <p:tag name="KSO_WM_UNIT_LINE_FORE_SCHEMECOLOR_INDEX" val="5"/>
  <p:tag name="KSO_WM_UNIT_LINE_FILL_TYPE" val="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3_2"/>
  <p:tag name="KSO_WM_UNIT_ID" val="diagram783_4*q_h_i*1_3_2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1"/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diagram20191579_8*m_h_i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2"/>
  <p:tag name="KSO_WM_UNIT_HIGHLIGHT" val="0"/>
  <p:tag name="KSO_WM_UNIT_COMPATIBLE" val="0"/>
  <p:tag name="KSO_WM_DIAGRAM_GROUP_CODE" val="m1-1"/>
  <p:tag name="KSO_WM_UNIT_TYPE" val="m_h_i"/>
  <p:tag name="KSO_WM_UNIT_INDEX" val="1_1_2"/>
  <p:tag name="KSO_WM_UNIT_ID" val="diagram20191579_8*m_h_i*1_1_2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7*426"/>
  <p:tag name="KSO_WM_SLIDE_POSITION" val="66*56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46_4"/>
  <p:tag name="KSO_WM_TEMPLATE_CATEGORY" val="custom"/>
  <p:tag name="KSO_WM_TEMPLATE_INDEX" val="20181637"/>
  <p:tag name="KSO_WM_SLIDE_ID" val="custom20181637_4"/>
  <p:tag name="KSO_WM_SLIDE_INDEX" val="4"/>
  <p:tag name="KSO_WM_TEMPLATE_SUBCATEGORY" val="combin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1_3"/>
  <p:tag name="KSO_WM_UNIT_ID" val="diagram20191579_8*m_h_i*1_1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x"/>
  <p:tag name="KSO_WM_UNIT_INDEX" val="1_3_1"/>
  <p:tag name="KSO_WM_UNIT_ID" val="diagram783_4*q_h_x*1_3_1"/>
  <p:tag name="KSO_WM_UNIT_LAYERLEVEL" val="1_1_1"/>
  <p:tag name="KSO_WM_BEAUTIFY_FLAG" val="#wm#"/>
  <p:tag name="KSO_WM_DIAGRAM_GROUP_CODE" val="q1-1"/>
  <p:tag name="KSO_WM_UNIT_VALUE" val="167*102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HIGHLIGHT" val="0"/>
  <p:tag name="KSO_WM_UNIT_COMPATIBLE" val="0"/>
  <p:tag name="KSO_WM_DIAGRAM_GROUP_CODE" val="m1-1"/>
  <p:tag name="KSO_WM_UNIT_TYPE" val="m_i"/>
  <p:tag name="KSO_WM_UNIT_INDEX" val="1_1"/>
  <p:tag name="KSO_WM_UNIT_ID" val="diagram20191579_8*m_i*1_1"/>
  <p:tag name="KSO_WM_TEMPLATE_CATEGORY" val="diagram"/>
  <p:tag name="KSO_WM_TEMPLATE_INDEX" val="20191579"/>
  <p:tag name="KSO_WM_UNIT_LAYERLEVEL" val="1_1"/>
  <p:tag name="KSO_WM_TAG_VERSION" val="1.0"/>
  <p:tag name="KSO_WM_BEAUTIFY_FLAG" val="#wm#"/>
  <p:tag name="KSO_WM_UNIT_LINE_FORE_SCHEMECOLOR_INDEX" val="5"/>
  <p:tag name="KSO_WM_UNIT_LINE_FILL_TYPE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1"/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diagram20191579_8*m_h_i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2"/>
  <p:tag name="KSO_WM_UNIT_HIGHLIGHT" val="0"/>
  <p:tag name="KSO_WM_UNIT_COMPATIBLE" val="0"/>
  <p:tag name="KSO_WM_DIAGRAM_GROUP_CODE" val="m1-1"/>
  <p:tag name="KSO_WM_UNIT_TYPE" val="m_h_i"/>
  <p:tag name="KSO_WM_UNIT_INDEX" val="1_1_2"/>
  <p:tag name="KSO_WM_UNIT_ID" val="diagram20191579_8*m_h_i*1_1_2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1_5"/>
  <p:tag name="KSO_WM_UNIT_ID" val="diagram783_4*q_h_i*1_1_5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7*426"/>
  <p:tag name="KSO_WM_SLIDE_POSITION" val="66*56"/>
  <p:tag name="KSO_WM_SLIDE_LAYOUT_CNT" val="1_1_1"/>
  <p:tag name="KSO_WM_SLIDE_LAYOUT" val="a_f_d"/>
  <p:tag name="KSO_WM_BEAUTIFY_FLAG" val="#wm#"/>
  <p:tag name="KSO_WM_SLIDE_TYPE" val="text"/>
  <p:tag name="KSO_WM_SLIDE_ITEM_CNT" val="4"/>
  <p:tag name="KSO_WM_TAG_VERSION" val="1.0"/>
  <p:tag name="KSO_WM_COMBINE_RELATE_SLIDE_ID" val="background20180946_4"/>
  <p:tag name="KSO_WM_TEMPLATE_CATEGORY" val="custom"/>
  <p:tag name="KSO_WM_TEMPLATE_INDEX" val="20181637"/>
  <p:tag name="KSO_WM_SLIDE_ID" val="custom20181637_4"/>
  <p:tag name="KSO_WM_SLIDE_INDEX" val="4"/>
  <p:tag name="KSO_WM_TEMPLATE_SUBCATEGORY" val="combin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1"/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diagram20191579_8*m_h_i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2"/>
  <p:tag name="KSO_WM_UNIT_HIGHLIGHT" val="0"/>
  <p:tag name="KSO_WM_UNIT_COMPATIBLE" val="0"/>
  <p:tag name="KSO_WM_DIAGRAM_GROUP_CODE" val="m1-1"/>
  <p:tag name="KSO_WM_UNIT_TYPE" val="m_h_i"/>
  <p:tag name="KSO_WM_UNIT_INDEX" val="1_1_2"/>
  <p:tag name="KSO_WM_UNIT_ID" val="diagram20191579_8*m_h_i*1_1_2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1_3"/>
  <p:tag name="KSO_WM_UNIT_ID" val="diagram20191579_8*m_h_i*1_1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HIGHLIGHT" val="0"/>
  <p:tag name="KSO_WM_UNIT_COMPATIBLE" val="0"/>
  <p:tag name="KSO_WM_DIAGRAM_GROUP_CODE" val="m1-1"/>
  <p:tag name="KSO_WM_UNIT_TYPE" val="m_i"/>
  <p:tag name="KSO_WM_UNIT_INDEX" val="1_1"/>
  <p:tag name="KSO_WM_UNIT_ID" val="diagram20191579_8*m_i*1_1"/>
  <p:tag name="KSO_WM_TEMPLATE_CATEGORY" val="diagram"/>
  <p:tag name="KSO_WM_TEMPLATE_INDEX" val="20191579"/>
  <p:tag name="KSO_WM_UNIT_LAYERLEVEL" val="1_1"/>
  <p:tag name="KSO_WM_TAG_VERSION" val="1.0"/>
  <p:tag name="KSO_WM_BEAUTIFY_FLAG" val="#wm#"/>
  <p:tag name="KSO_WM_UNIT_LINE_FORE_SCHEMECOLOR_INDEX" val="5"/>
  <p:tag name="KSO_WM_UNIT_LINE_FILL_TYPE" val="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3_3"/>
  <p:tag name="KSO_WM_UNIT_ID" val="diagram783_4*q_h_i*1_3_3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6"/>
  <p:tag name="KSO_WM_UNIT_TYPE" val="n_i"/>
  <p:tag name="KSO_WM_UNIT_INDEX" val="1_3"/>
  <p:tag name="KSO_WM_UNIT_ID" val="diagram160016_3*n_i*1_3"/>
  <p:tag name="KSO_WM_UNIT_CLEAR" val="1"/>
  <p:tag name="KSO_WM_UNIT_LAYERLEVEL" val="1_1"/>
  <p:tag name="KSO_WM_DIAGRAM_GROUP_CODE" val="n1-1"/>
  <p:tag name="KSO_WM_UNIT_FILL_FORE_SCHEMECOLOR_INDEX" val="14"/>
  <p:tag name="KSO_WM_UNIT_FILL_TYPE" val="1"/>
  <p:tag name="KSO_WM_UNIT_TEXT_FILL_FORE_SCHEMECOLOR_INDEX" val="6"/>
  <p:tag name="KSO_WM_UNIT_TEXT_FILL_TYP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INDEX" val="1_1"/>
  <p:tag name="KSO_WM_UNIT_CLEAR" val="1"/>
  <p:tag name="KSO_WM_UNIT_LAYERLEVEL" val="1_1"/>
  <p:tag name="KSO_WM_UNIT_TYPE" val="m_i"/>
  <p:tag name="KSO_WM_UNIT_ID" val="diagram160191_4*m_i*1_1"/>
  <p:tag name="KSO_WM_DIAGRAM_GROUP_CODE" val="m1-1"/>
  <p:tag name="KSO_WM_UNIT_LINE_FORE_SCHEMECOLOR_INDEX" val="7"/>
  <p:tag name="KSO_WM_UNIT_LINE_FILL_TYPE" val="2"/>
  <p:tag name="KSO_WM_UNIT_TEXT_FILL_FORE_SCHEMECOLOR_INDEX" val="7"/>
  <p:tag name="KSO_WM_UNIT_TEXT_FILL_TYPE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TYPE" val="m_h_a"/>
  <p:tag name="KSO_WM_UNIT_INDEX" val="1_3_1"/>
  <p:tag name="KSO_WM_UNIT_ID" val="diagram160191_4*m_h_a*1_3_1"/>
  <p:tag name="KSO_WM_UNIT_CLEAR" val="1"/>
  <p:tag name="KSO_WM_UNIT_LAYERLEVEL" val="1_1_1"/>
  <p:tag name="KSO_WM_UNIT_VALUE" val="7"/>
  <p:tag name="KSO_WM_UNIT_HIGHLIGHT" val="0"/>
  <p:tag name="KSO_WM_UNIT_COMPATIBLE" val="0"/>
  <p:tag name="KSO_WM_DIAGRAM_GROUP_CODE" val="m1-1"/>
  <p:tag name="KSO_WM_UNIT_PRESET_TEXT" val="LOREM"/>
  <p:tag name="KSO_WM_UNIT_TEXT_FILL_FORE_SCHEMECOLOR_INDEX" val="7"/>
  <p:tag name="KSO_WM_UNIT_TEXT_FILL_TYPE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INDEX" val="1_3"/>
  <p:tag name="KSO_WM_UNIT_CLEAR" val="1"/>
  <p:tag name="KSO_WM_UNIT_LAYERLEVEL" val="1_1"/>
  <p:tag name="KSO_WM_UNIT_TYPE" val="m_i"/>
  <p:tag name="KSO_WM_UNIT_ID" val="diagram160191_4*m_i*1_3"/>
  <p:tag name="KSO_WM_DIAGRAM_GROUP_CODE" val="m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INDEX" val="1_4"/>
  <p:tag name="KSO_WM_UNIT_CLEAR" val="1"/>
  <p:tag name="KSO_WM_UNIT_LAYERLEVEL" val="1_1"/>
  <p:tag name="KSO_WM_UNIT_TYPE" val="m_i"/>
  <p:tag name="KSO_WM_UNIT_ID" val="diagram160191_4*m_i*1_4"/>
  <p:tag name="KSO_WM_DIAGRAM_GROUP_CODE" val="m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TYPE" val="m_h_f"/>
  <p:tag name="KSO_WM_UNIT_INDEX" val="1_1_1"/>
  <p:tag name="KSO_WM_UNIT_ID" val="diagram160191_4*m_h_f*1_1_1"/>
  <p:tag name="KSO_WM_UNIT_CLEAR" val="1"/>
  <p:tag name="KSO_WM_UNIT_LAYERLEVEL" val="1_1_1"/>
  <p:tag name="KSO_WM_UNIT_VALUE" val="27"/>
  <p:tag name="KSO_WM_UNIT_HIGHLIGHT" val="0"/>
  <p:tag name="KSO_WM_UNIT_COMPATIBLE" val="0"/>
  <p:tag name="KSO_WM_DIAGRAM_GROUP_CODE" val="m1-1"/>
  <p:tag name="KSO_WM_UNIT_PRESET_TEXT" val="Lorem ipsum dolor sit amet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i"/>
  <p:tag name="KSO_WM_UNIT_INDEX" val="1_1"/>
  <p:tag name="KSO_WM_UNIT_ID" val="diagram783_4*q_i*1_1"/>
  <p:tag name="KSO_WM_UNIT_LAYERLEVEL" val="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TEXT_FILL_FORE_SCHEMECOLOR_INDEX" val="2"/>
  <p:tag name="KSO_WM_UNIT_TEXT_FILL_TYPE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TYPE" val="m_h_a"/>
  <p:tag name="KSO_WM_UNIT_INDEX" val="1_1_1"/>
  <p:tag name="KSO_WM_UNIT_ID" val="diagram160191_4*m_h_a*1_1_1"/>
  <p:tag name="KSO_WM_UNIT_CLEAR" val="1"/>
  <p:tag name="KSO_WM_UNIT_LAYERLEVEL" val="1_1_1"/>
  <p:tag name="KSO_WM_UNIT_VALUE" val="7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INDEX" val="1_11"/>
  <p:tag name="KSO_WM_UNIT_CLEAR" val="1"/>
  <p:tag name="KSO_WM_UNIT_LAYERLEVEL" val="1_1"/>
  <p:tag name="KSO_WM_UNIT_TYPE" val="m_i"/>
  <p:tag name="KSO_WM_UNIT_ID" val="diagram160191_4*m_i*1_1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INDEX" val="1_12"/>
  <p:tag name="KSO_WM_UNIT_CLEAR" val="1"/>
  <p:tag name="KSO_WM_UNIT_LAYERLEVEL" val="1_1"/>
  <p:tag name="KSO_WM_UNIT_TYPE" val="m_i"/>
  <p:tag name="KSO_WM_UNIT_ID" val="diagram160191_4*m_i*1_12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INDEX" val="1_5"/>
  <p:tag name="KSO_WM_UNIT_CLEAR" val="1"/>
  <p:tag name="KSO_WM_UNIT_LAYERLEVEL" val="1_1"/>
  <p:tag name="KSO_WM_UNIT_TYPE" val="m_i"/>
  <p:tag name="KSO_WM_UNIT_ID" val="diagram160191_4*m_i*1_5"/>
  <p:tag name="KSO_WM_DIAGRAM_GROUP_CODE" val="m1-1"/>
  <p:tag name="KSO_WM_UNIT_LINE_FORE_SCHEMECOLOR_INDEX" val="6"/>
  <p:tag name="KSO_WM_UNIT_LINE_FILL_TYPE" val="2"/>
  <p:tag name="KSO_WM_UNIT_TEXT_FILL_FORE_SCHEMECOLOR_INDEX" val="6"/>
  <p:tag name="KSO_WM_UNIT_TEXT_FILL_TYPE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INDEX" val="1_5"/>
  <p:tag name="KSO_WM_UNIT_CLEAR" val="1"/>
  <p:tag name="KSO_WM_UNIT_LAYERLEVEL" val="1_1"/>
  <p:tag name="KSO_WM_UNIT_TYPE" val="m_i"/>
  <p:tag name="KSO_WM_UNIT_ID" val="diagram160191_4*m_i*1_5"/>
  <p:tag name="KSO_WM_DIAGRAM_GROUP_CODE" val="m1-1"/>
  <p:tag name="KSO_WM_UNIT_LINE_FORE_SCHEMECOLOR_INDEX" val="6"/>
  <p:tag name="KSO_WM_UNIT_LINE_FILL_TYPE" val="2"/>
  <p:tag name="KSO_WM_UNIT_TEXT_FILL_FORE_SCHEMECOLOR_INDEX" val="6"/>
  <p:tag name="KSO_WM_UNIT_TEXT_FILL_TYPE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TYPE" val="m_h_a"/>
  <p:tag name="KSO_WM_UNIT_INDEX" val="1_2_1"/>
  <p:tag name="KSO_WM_UNIT_ID" val="diagram160191_4*m_h_a*1_2_1"/>
  <p:tag name="KSO_WM_UNIT_CLEAR" val="1"/>
  <p:tag name="KSO_WM_UNIT_LAYERLEVEL" val="1_1_1"/>
  <p:tag name="KSO_WM_UNIT_VALUE" val="7"/>
  <p:tag name="KSO_WM_UNIT_HIGHLIGHT" val="0"/>
  <p:tag name="KSO_WM_UNIT_COMPATIBLE" val="0"/>
  <p:tag name="KSO_WM_DIAGRAM_GROUP_CODE" val="m1-1"/>
  <p:tag name="KSO_WM_UNIT_PRESET_TEXT" val="LOREM"/>
  <p:tag name="KSO_WM_UNIT_TEXT_FILL_FORE_SCHEMECOLOR_INDEX" val="6"/>
  <p:tag name="KSO_WM_UNIT_TEXT_FILL_TYPE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INDEX" val="1_7"/>
  <p:tag name="KSO_WM_UNIT_CLEAR" val="1"/>
  <p:tag name="KSO_WM_UNIT_LAYERLEVEL" val="1_1"/>
  <p:tag name="KSO_WM_UNIT_TYPE" val="m_i"/>
  <p:tag name="KSO_WM_UNIT_ID" val="diagram160191_4*m_i*1_7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INDEX" val="1_8"/>
  <p:tag name="KSO_WM_UNIT_CLEAR" val="1"/>
  <p:tag name="KSO_WM_UNIT_LAYERLEVEL" val="1_1"/>
  <p:tag name="KSO_WM_UNIT_TYPE" val="m_i"/>
  <p:tag name="KSO_WM_UNIT_ID" val="diagram160191_4*m_i*1_8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TYPE" val="m_h_f"/>
  <p:tag name="KSO_WM_UNIT_INDEX" val="1_2_1"/>
  <p:tag name="KSO_WM_UNIT_ID" val="diagram160191_4*m_h_f*1_2_1"/>
  <p:tag name="KSO_WM_UNIT_CLEAR" val="1"/>
  <p:tag name="KSO_WM_UNIT_LAYERLEVEL" val="1_1_1"/>
  <p:tag name="KSO_WM_UNIT_VALUE" val="27"/>
  <p:tag name="KSO_WM_UNIT_HIGHLIGHT" val="0"/>
  <p:tag name="KSO_WM_UNIT_COMPATIBLE" val="0"/>
  <p:tag name="KSO_WM_DIAGRAM_GROUP_CODE" val="m1-1"/>
  <p:tag name="KSO_WM_UNIT_PRESET_TEXT" val="Lorem ipsum dolor sit amet"/>
  <p:tag name="KSO_WM_UNIT_TEXT_FILL_FORE_SCHEMECOLOR_INDEX" val="13"/>
  <p:tag name="KSO_WM_UNIT_TEXT_FILL_TYPE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7*426"/>
  <p:tag name="KSO_WM_SLIDE_POSITION" val="66*56"/>
  <p:tag name="KSO_WM_SLIDE_LAYOUT_CNT" val="1_1_1"/>
  <p:tag name="KSO_WM_SLIDE_LAYOUT" val="a_f_d"/>
  <p:tag name="KSO_WM_BEAUTIFY_FLAG" val="#wm#"/>
  <p:tag name="KSO_WM_SLIDE_TYPE" val="text"/>
  <p:tag name="KSO_WM_SLIDE_ITEM_CNT" val="4"/>
  <p:tag name="KSO_WM_TAG_VERSION" val="1.0"/>
  <p:tag name="KSO_WM_COMBINE_RELATE_SLIDE_ID" val="background20180946_4"/>
  <p:tag name="KSO_WM_TEMPLATE_CATEGORY" val="custom"/>
  <p:tag name="KSO_WM_TEMPLATE_INDEX" val="20181637"/>
  <p:tag name="KSO_WM_SLIDE_ID" val="custom20181637_4"/>
  <p:tag name="KSO_WM_SLIDE_INDEX" val="4"/>
  <p:tag name="KSO_WM_TEMPLATE_SUBCATEGORY" val="combi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x"/>
  <p:tag name="KSO_WM_UNIT_INDEX" val="1_1"/>
  <p:tag name="KSO_WM_UNIT_ID" val="diagram783_4*q_x*1_1"/>
  <p:tag name="KSO_WM_UNIT_LAYERLEVEL" val="1_1"/>
  <p:tag name="KSO_WM_BEAUTIFY_FLAG" val="#wm#"/>
  <p:tag name="KSO_WM_DIAGRAM_GROUP_CODE" val="q1-1"/>
  <p:tag name="KSO_WM_UNIT_VALUE" val="110*99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1"/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diagram20191579_8*m_h_i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2"/>
  <p:tag name="KSO_WM_UNIT_HIGHLIGHT" val="0"/>
  <p:tag name="KSO_WM_UNIT_COMPATIBLE" val="0"/>
  <p:tag name="KSO_WM_DIAGRAM_GROUP_CODE" val="m1-1"/>
  <p:tag name="KSO_WM_UNIT_TYPE" val="m_h_i"/>
  <p:tag name="KSO_WM_UNIT_INDEX" val="1_1_2"/>
  <p:tag name="KSO_WM_UNIT_ID" val="diagram20191579_8*m_h_i*1_1_2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1_3"/>
  <p:tag name="KSO_WM_UNIT_ID" val="diagram20191579_8*m_h_i*1_1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HIGHLIGHT" val="0"/>
  <p:tag name="KSO_WM_UNIT_COMPATIBLE" val="0"/>
  <p:tag name="KSO_WM_DIAGRAM_GROUP_CODE" val="m1-1"/>
  <p:tag name="KSO_WM_UNIT_TYPE" val="m_i"/>
  <p:tag name="KSO_WM_UNIT_INDEX" val="1_1"/>
  <p:tag name="KSO_WM_UNIT_ID" val="diagram20191579_8*m_i*1_1"/>
  <p:tag name="KSO_WM_TEMPLATE_CATEGORY" val="diagram"/>
  <p:tag name="KSO_WM_TEMPLATE_INDEX" val="20191579"/>
  <p:tag name="KSO_WM_UNIT_LAYERLEVEL" val="1_1"/>
  <p:tag name="KSO_WM_TAG_VERSION" val="1.0"/>
  <p:tag name="KSO_WM_BEAUTIFY_FLAG" val="#wm#"/>
  <p:tag name="KSO_WM_UNIT_LINE_FORE_SCHEMECOLOR_INDEX" val="5"/>
  <p:tag name="KSO_WM_UNIT_LINE_FILL_TYPE" val="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1_1"/>
  <p:tag name="KSO_WM_UNIT_ID" val="diagram783_4*q_h_i*1_1_1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7*426"/>
  <p:tag name="KSO_WM_SLIDE_POSITION" val="66*56"/>
  <p:tag name="KSO_WM_SLIDE_LAYOUT_CNT" val="1_1_1"/>
  <p:tag name="KSO_WM_SLIDE_LAYOUT" val="a_f_d"/>
  <p:tag name="KSO_WM_BEAUTIFY_FLAG" val="#wm#"/>
  <p:tag name="KSO_WM_SLIDE_TYPE" val="text"/>
  <p:tag name="KSO_WM_SLIDE_ITEM_CNT" val="4"/>
  <p:tag name="KSO_WM_TAG_VERSION" val="1.0"/>
  <p:tag name="KSO_WM_COMBINE_RELATE_SLIDE_ID" val="background20180946_4"/>
  <p:tag name="KSO_WM_TEMPLATE_CATEGORY" val="custom"/>
  <p:tag name="KSO_WM_TEMPLATE_INDEX" val="20181637"/>
  <p:tag name="KSO_WM_SLIDE_ID" val="custom20181637_4"/>
  <p:tag name="KSO_WM_SLIDE_INDEX" val="4"/>
  <p:tag name="KSO_WM_TEMPLATE_SUBCATEGORY" val="combin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1"/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diagram20191579_8*m_h_i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2"/>
  <p:tag name="KSO_WM_UNIT_HIGHLIGHT" val="0"/>
  <p:tag name="KSO_WM_UNIT_COMPATIBLE" val="0"/>
  <p:tag name="KSO_WM_DIAGRAM_GROUP_CODE" val="m1-1"/>
  <p:tag name="KSO_WM_UNIT_TYPE" val="m_h_i"/>
  <p:tag name="KSO_WM_UNIT_INDEX" val="1_1_2"/>
  <p:tag name="KSO_WM_UNIT_ID" val="diagram20191579_8*m_h_i*1_1_2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1_3"/>
  <p:tag name="KSO_WM_UNIT_ID" val="diagram20191579_8*m_h_i*1_1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HIGHLIGHT" val="0"/>
  <p:tag name="KSO_WM_UNIT_COMPATIBLE" val="0"/>
  <p:tag name="KSO_WM_DIAGRAM_GROUP_CODE" val="m1-1"/>
  <p:tag name="KSO_WM_UNIT_TYPE" val="m_i"/>
  <p:tag name="KSO_WM_UNIT_INDEX" val="1_1"/>
  <p:tag name="KSO_WM_UNIT_ID" val="diagram20191579_8*m_i*1_1"/>
  <p:tag name="KSO_WM_TEMPLATE_CATEGORY" val="diagram"/>
  <p:tag name="KSO_WM_TEMPLATE_INDEX" val="20191579"/>
  <p:tag name="KSO_WM_UNIT_LAYERLEVEL" val="1_1"/>
  <p:tag name="KSO_WM_TAG_VERSION" val="1.0"/>
  <p:tag name="KSO_WM_BEAUTIFY_FLAG" val="#wm#"/>
  <p:tag name="KSO_WM_UNIT_LINE_FORE_SCHEMECOLOR_INDEX" val="5"/>
  <p:tag name="KSO_WM_UNIT_LINE_FILL_TYPE" val="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1_2"/>
  <p:tag name="KSO_WM_UNIT_ID" val="diagram783_4*q_h_i*1_1_2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7*426"/>
  <p:tag name="KSO_WM_SLIDE_POSITION" val="66*56"/>
  <p:tag name="KSO_WM_SLIDE_LAYOUT_CNT" val="1_1_1"/>
  <p:tag name="KSO_WM_SLIDE_LAYOUT" val="a_f_d"/>
  <p:tag name="KSO_WM_BEAUTIFY_FLAG" val="#wm#"/>
  <p:tag name="KSO_WM_SLIDE_TYPE" val="text"/>
  <p:tag name="KSO_WM_SLIDE_ITEM_CNT" val="4"/>
  <p:tag name="KSO_WM_TAG_VERSION" val="1.0"/>
  <p:tag name="KSO_WM_COMBINE_RELATE_SLIDE_ID" val="background20180946_4"/>
  <p:tag name="KSO_WM_TEMPLATE_CATEGORY" val="custom"/>
  <p:tag name="KSO_WM_TEMPLATE_INDEX" val="20181637"/>
  <p:tag name="KSO_WM_SLIDE_ID" val="custom20181637_4"/>
  <p:tag name="KSO_WM_SLIDE_INDEX" val="4"/>
  <p:tag name="KSO_WM_TEMPLATE_SUBCATEGORY" val="combin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1"/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diagram20191579_8*m_h_i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2"/>
  <p:tag name="KSO_WM_UNIT_HIGHLIGHT" val="0"/>
  <p:tag name="KSO_WM_UNIT_COMPATIBLE" val="0"/>
  <p:tag name="KSO_WM_DIAGRAM_GROUP_CODE" val="m1-1"/>
  <p:tag name="KSO_WM_UNIT_TYPE" val="m_h_i"/>
  <p:tag name="KSO_WM_UNIT_INDEX" val="1_1_2"/>
  <p:tag name="KSO_WM_UNIT_ID" val="diagram20191579_8*m_h_i*1_1_2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0946_1"/>
  <p:tag name="KSO_WM_TEMPLATE_CATEGORY" val="custom"/>
  <p:tag name="KSO_WM_TEMPLATE_INDEX" val="20181637"/>
  <p:tag name="KSO_WM_TEMPLATE_SUBCATEGORY" val="combine"/>
  <p:tag name="KSO_WM_TEMPLATE_THUMBS_INDEX" val="1、4、5、6、12、13、19、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1_3"/>
  <p:tag name="KSO_WM_UNIT_ID" val="diagram783_4*q_h_i*1_1_3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1_3"/>
  <p:tag name="KSO_WM_UNIT_ID" val="diagram20191579_8*m_h_i*1_1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HIGHLIGHT" val="0"/>
  <p:tag name="KSO_WM_UNIT_COMPATIBLE" val="0"/>
  <p:tag name="KSO_WM_DIAGRAM_GROUP_CODE" val="m1-1"/>
  <p:tag name="KSO_WM_UNIT_TYPE" val="m_i"/>
  <p:tag name="KSO_WM_UNIT_INDEX" val="1_1"/>
  <p:tag name="KSO_WM_UNIT_ID" val="diagram20191579_8*m_i*1_1"/>
  <p:tag name="KSO_WM_TEMPLATE_CATEGORY" val="diagram"/>
  <p:tag name="KSO_WM_TEMPLATE_INDEX" val="20191579"/>
  <p:tag name="KSO_WM_UNIT_LAYERLEVEL" val="1_1"/>
  <p:tag name="KSO_WM_TAG_VERSION" val="1.0"/>
  <p:tag name="KSO_WM_BEAUTIFY_FLAG" val="#wm#"/>
  <p:tag name="KSO_WM_UNIT_LINE_FORE_SCHEMECOLOR_INDEX" val="5"/>
  <p:tag name="KSO_WM_UNIT_LINE_FILL_TYPE" val="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3_1"/>
  <p:tag name="KSO_WM_UNIT_ID" val="diagram783_4*q_h_i*1_3_1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7*426"/>
  <p:tag name="KSO_WM_SLIDE_POSITION" val="66*56"/>
  <p:tag name="KSO_WM_SLIDE_LAYOUT_CNT" val="1_1_1"/>
  <p:tag name="KSO_WM_SLIDE_LAYOUT" val="a_f_d"/>
  <p:tag name="KSO_WM_BEAUTIFY_FLAG" val="#wm#"/>
  <p:tag name="KSO_WM_SLIDE_TYPE" val="text"/>
  <p:tag name="KSO_WM_SLIDE_ITEM_CNT" val="4"/>
  <p:tag name="KSO_WM_TAG_VERSION" val="1.0"/>
  <p:tag name="KSO_WM_COMBINE_RELATE_SLIDE_ID" val="background20180946_4"/>
  <p:tag name="KSO_WM_TEMPLATE_CATEGORY" val="custom"/>
  <p:tag name="KSO_WM_TEMPLATE_INDEX" val="20181637"/>
  <p:tag name="KSO_WM_SLIDE_ID" val="custom20181637_4"/>
  <p:tag name="KSO_WM_SLIDE_INDEX" val="4"/>
  <p:tag name="KSO_WM_TEMPLATE_SUBCATEGORY" val="combin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1"/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diagram20191579_8*m_h_i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2"/>
  <p:tag name="KSO_WM_UNIT_HIGHLIGHT" val="0"/>
  <p:tag name="KSO_WM_UNIT_COMPATIBLE" val="0"/>
  <p:tag name="KSO_WM_DIAGRAM_GROUP_CODE" val="m1-1"/>
  <p:tag name="KSO_WM_UNIT_TYPE" val="m_h_i"/>
  <p:tag name="KSO_WM_UNIT_INDEX" val="1_1_2"/>
  <p:tag name="KSO_WM_UNIT_ID" val="diagram20191579_8*m_h_i*1_1_2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1_3"/>
  <p:tag name="KSO_WM_UNIT_ID" val="diagram20191579_8*m_h_i*1_1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HIGHLIGHT" val="0"/>
  <p:tag name="KSO_WM_UNIT_COMPATIBLE" val="0"/>
  <p:tag name="KSO_WM_DIAGRAM_GROUP_CODE" val="m1-1"/>
  <p:tag name="KSO_WM_UNIT_TYPE" val="m_i"/>
  <p:tag name="KSO_WM_UNIT_INDEX" val="1_1"/>
  <p:tag name="KSO_WM_UNIT_ID" val="diagram20191579_8*m_i*1_1"/>
  <p:tag name="KSO_WM_TEMPLATE_CATEGORY" val="diagram"/>
  <p:tag name="KSO_WM_TEMPLATE_INDEX" val="20191579"/>
  <p:tag name="KSO_WM_UNIT_LAYERLEVEL" val="1_1"/>
  <p:tag name="KSO_WM_TAG_VERSION" val="1.0"/>
  <p:tag name="KSO_WM_BEAUTIFY_FLAG" val="#wm#"/>
  <p:tag name="KSO_WM_UNIT_LINE_FORE_SCHEMECOLOR_INDEX" val="5"/>
  <p:tag name="KSO_WM_UNIT_LINE_FILL_TYPE" val="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f"/>
  <p:tag name="KSO_WM_UNIT_INDEX" val="1_1_1"/>
  <p:tag name="KSO_WM_UNIT_ID" val="diagram783_4*q_h_f*1_1_1"/>
  <p:tag name="KSO_WM_UNIT_LAYERLEVEL" val="1_1_1"/>
  <p:tag name="KSO_WM_UNIT_VALUE" val="21"/>
  <p:tag name="KSO_WM_UNIT_HIGHLIGHT" val="0"/>
  <p:tag name="KSO_WM_UNIT_COMPATIBLE" val="0"/>
  <p:tag name="KSO_WM_BEAUTIFY_FLAG" val="#wm#"/>
  <p:tag name="KSO_WM_DIAGRAM_GROUP_CODE" val="q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7*426"/>
  <p:tag name="KSO_WM_SLIDE_POSITION" val="66*56"/>
  <p:tag name="KSO_WM_SLIDE_LAYOUT_CNT" val="1_1_1"/>
  <p:tag name="KSO_WM_SLIDE_LAYOUT" val="a_f_d"/>
  <p:tag name="KSO_WM_BEAUTIFY_FLAG" val="#wm#"/>
  <p:tag name="KSO_WM_SLIDE_TYPE" val="text"/>
  <p:tag name="KSO_WM_SLIDE_ITEM_CNT" val="4"/>
  <p:tag name="KSO_WM_TAG_VERSION" val="1.0"/>
  <p:tag name="KSO_WM_COMBINE_RELATE_SLIDE_ID" val="background20180946_4"/>
  <p:tag name="KSO_WM_TEMPLATE_CATEGORY" val="custom"/>
  <p:tag name="KSO_WM_TEMPLATE_INDEX" val="20181637"/>
  <p:tag name="KSO_WM_SLIDE_ID" val="custom20181637_4"/>
  <p:tag name="KSO_WM_SLIDE_INDEX" val="4"/>
  <p:tag name="KSO_WM_TEMPLATE_SUBCATEGORY" val="combin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1"/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diagram20191579_8*m_h_i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2"/>
  <p:tag name="KSO_WM_UNIT_HIGHLIGHT" val="0"/>
  <p:tag name="KSO_WM_UNIT_COMPATIBLE" val="0"/>
  <p:tag name="KSO_WM_DIAGRAM_GROUP_CODE" val="m1-1"/>
  <p:tag name="KSO_WM_UNIT_TYPE" val="m_h_i"/>
  <p:tag name="KSO_WM_UNIT_INDEX" val="1_1_2"/>
  <p:tag name="KSO_WM_UNIT_ID" val="diagram20191579_8*m_h_i*1_1_2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1_3"/>
  <p:tag name="KSO_WM_UNIT_ID" val="diagram20191579_8*m_h_i*1_1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a"/>
  <p:tag name="KSO_WM_UNIT_INDEX" val="1_1_1"/>
  <p:tag name="KSO_WM_UNIT_ID" val="diagram783_4*q_h_a*1_1_1"/>
  <p:tag name="KSO_WM_UNIT_LAYERLEVEL" val="1_1_1"/>
  <p:tag name="KSO_WM_UNIT_VALUE" val="7"/>
  <p:tag name="KSO_WM_UNIT_HIGHLIGHT" val="0"/>
  <p:tag name="KSO_WM_UNIT_COMPATIBLE" val="0"/>
  <p:tag name="KSO_WM_BEAUTIFY_FLAG" val="#wm#"/>
  <p:tag name="KSO_WM_DIAGRAM_GROUP_CODE" val="q1-1"/>
  <p:tag name="KSO_WM_UNIT_PRESET_TEXT" val="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5"/>
  <p:tag name="KSO_WM_UNIT_TEXT_FILL_TYPE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HIGHLIGHT" val="0"/>
  <p:tag name="KSO_WM_UNIT_COMPATIBLE" val="0"/>
  <p:tag name="KSO_WM_DIAGRAM_GROUP_CODE" val="m1-1"/>
  <p:tag name="KSO_WM_UNIT_TYPE" val="m_i"/>
  <p:tag name="KSO_WM_UNIT_INDEX" val="1_1"/>
  <p:tag name="KSO_WM_UNIT_ID" val="diagram20191579_8*m_i*1_1"/>
  <p:tag name="KSO_WM_TEMPLATE_CATEGORY" val="diagram"/>
  <p:tag name="KSO_WM_TEMPLATE_INDEX" val="20191579"/>
  <p:tag name="KSO_WM_UNIT_LAYERLEVEL" val="1_1"/>
  <p:tag name="KSO_WM_TAG_VERSION" val="1.0"/>
  <p:tag name="KSO_WM_BEAUTIFY_FLAG" val="#wm#"/>
  <p:tag name="KSO_WM_UNIT_LINE_FORE_SCHEMECOLOR_INDEX" val="5"/>
  <p:tag name="KSO_WM_UNIT_LINE_FILL_TYPE" val="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7*426"/>
  <p:tag name="KSO_WM_SLIDE_POSITION" val="66*56"/>
  <p:tag name="KSO_WM_SLIDE_LAYOUT_CNT" val="1_1_1"/>
  <p:tag name="KSO_WM_SLIDE_LAYOUT" val="a_f_d"/>
  <p:tag name="KSO_WM_BEAUTIFY_FLAG" val="#wm#"/>
  <p:tag name="KSO_WM_SLIDE_TYPE" val="text"/>
  <p:tag name="KSO_WM_SLIDE_ITEM_CNT" val="4"/>
  <p:tag name="KSO_WM_TAG_VERSION" val="1.0"/>
  <p:tag name="KSO_WM_COMBINE_RELATE_SLIDE_ID" val="background20180946_4"/>
  <p:tag name="KSO_WM_TEMPLATE_CATEGORY" val="custom"/>
  <p:tag name="KSO_WM_TEMPLATE_INDEX" val="20181637"/>
  <p:tag name="KSO_WM_SLIDE_ID" val="custom20181637_4"/>
  <p:tag name="KSO_WM_SLIDE_INDEX" val="4"/>
  <p:tag name="KSO_WM_TEMPLATE_SUBCATEGORY" val="combin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4_1"/>
  <p:tag name="KSO_WM_UNIT_ID" val="diagram783_4*q_h_i*1_4_1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1"/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diagram20191579_8*m_h_i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2"/>
  <p:tag name="KSO_WM_UNIT_HIGHLIGHT" val="0"/>
  <p:tag name="KSO_WM_UNIT_COMPATIBLE" val="0"/>
  <p:tag name="KSO_WM_DIAGRAM_GROUP_CODE" val="m1-1"/>
  <p:tag name="KSO_WM_UNIT_TYPE" val="m_h_i"/>
  <p:tag name="KSO_WM_UNIT_INDEX" val="1_1_2"/>
  <p:tag name="KSO_WM_UNIT_ID" val="diagram20191579_8*m_h_i*1_1_2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1_3"/>
  <p:tag name="KSO_WM_UNIT_ID" val="diagram20191579_8*m_h_i*1_1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HIGHLIGHT" val="0"/>
  <p:tag name="KSO_WM_UNIT_COMPATIBLE" val="0"/>
  <p:tag name="KSO_WM_DIAGRAM_GROUP_CODE" val="m1-1"/>
  <p:tag name="KSO_WM_UNIT_TYPE" val="m_i"/>
  <p:tag name="KSO_WM_UNIT_INDEX" val="1_1"/>
  <p:tag name="KSO_WM_UNIT_ID" val="diagram20191579_8*m_i*1_1"/>
  <p:tag name="KSO_WM_TEMPLATE_CATEGORY" val="diagram"/>
  <p:tag name="KSO_WM_TEMPLATE_INDEX" val="20191579"/>
  <p:tag name="KSO_WM_UNIT_LAYERLEVEL" val="1_1"/>
  <p:tag name="KSO_WM_TAG_VERSION" val="1.0"/>
  <p:tag name="KSO_WM_BEAUTIFY_FLAG" val="#wm#"/>
  <p:tag name="KSO_WM_UNIT_LINE_FORE_SCHEMECOLOR_INDEX" val="5"/>
  <p:tag name="KSO_WM_UNIT_LINE_FILL_TYPE" val="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4_2"/>
  <p:tag name="KSO_WM_UNIT_ID" val="diagram783_4*q_h_i*1_4_2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7*426"/>
  <p:tag name="KSO_WM_SLIDE_POSITION" val="66*56"/>
  <p:tag name="KSO_WM_SLIDE_LAYOUT_CNT" val="1_1_1"/>
  <p:tag name="KSO_WM_SLIDE_LAYOUT" val="a_f_d"/>
  <p:tag name="KSO_WM_BEAUTIFY_FLAG" val="#wm#"/>
  <p:tag name="KSO_WM_SLIDE_TYPE" val="text"/>
  <p:tag name="KSO_WM_SLIDE_ITEM_CNT" val="4"/>
  <p:tag name="KSO_WM_TAG_VERSION" val="1.0"/>
  <p:tag name="KSO_WM_COMBINE_RELATE_SLIDE_ID" val="background20180946_4"/>
  <p:tag name="KSO_WM_TEMPLATE_CATEGORY" val="custom"/>
  <p:tag name="KSO_WM_TEMPLATE_INDEX" val="20181637"/>
  <p:tag name="KSO_WM_SLIDE_ID" val="custom20181637_4"/>
  <p:tag name="KSO_WM_SLIDE_INDEX" val="4"/>
  <p:tag name="KSO_WM_TEMPLATE_SUBCATEGORY" val="combin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1"/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diagram20191579_8*m_h_i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2"/>
  <p:tag name="KSO_WM_UNIT_HIGHLIGHT" val="0"/>
  <p:tag name="KSO_WM_UNIT_COMPATIBLE" val="0"/>
  <p:tag name="KSO_WM_DIAGRAM_GROUP_CODE" val="m1-1"/>
  <p:tag name="KSO_WM_UNIT_TYPE" val="m_h_i"/>
  <p:tag name="KSO_WM_UNIT_INDEX" val="1_1_2"/>
  <p:tag name="KSO_WM_UNIT_ID" val="diagram20191579_8*m_h_i*1_1_2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1_3"/>
  <p:tag name="KSO_WM_UNIT_ID" val="diagram20191579_8*m_h_i*1_1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HIGHLIGHT" val="0"/>
  <p:tag name="KSO_WM_UNIT_COMPATIBLE" val="0"/>
  <p:tag name="KSO_WM_DIAGRAM_GROUP_CODE" val="m1-1"/>
  <p:tag name="KSO_WM_UNIT_TYPE" val="m_i"/>
  <p:tag name="KSO_WM_UNIT_INDEX" val="1_1"/>
  <p:tag name="KSO_WM_UNIT_ID" val="diagram20191579_8*m_i*1_1"/>
  <p:tag name="KSO_WM_TEMPLATE_CATEGORY" val="diagram"/>
  <p:tag name="KSO_WM_TEMPLATE_INDEX" val="20191579"/>
  <p:tag name="KSO_WM_UNIT_LAYERLEVEL" val="1_1"/>
  <p:tag name="KSO_WM_TAG_VERSION" val="1.0"/>
  <p:tag name="KSO_WM_BEAUTIFY_FLAG" val="#wm#"/>
  <p:tag name="KSO_WM_UNIT_LINE_FORE_SCHEMECOLOR_INDEX" val="5"/>
  <p:tag name="KSO_WM_UNIT_LINE_FILL_TYPE" val="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4_3"/>
  <p:tag name="KSO_WM_UNIT_ID" val="diagram783_4*q_h_i*1_4_3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7*426"/>
  <p:tag name="KSO_WM_SLIDE_POSITION" val="66*56"/>
  <p:tag name="KSO_WM_SLIDE_LAYOUT_CNT" val="1_1_1"/>
  <p:tag name="KSO_WM_SLIDE_LAYOUT" val="a_f_d"/>
  <p:tag name="KSO_WM_BEAUTIFY_FLAG" val="#wm#"/>
  <p:tag name="KSO_WM_SLIDE_TYPE" val="text"/>
  <p:tag name="KSO_WM_SLIDE_ITEM_CNT" val="4"/>
  <p:tag name="KSO_WM_TAG_VERSION" val="1.0"/>
  <p:tag name="KSO_WM_COMBINE_RELATE_SLIDE_ID" val="background20180946_4"/>
  <p:tag name="KSO_WM_TEMPLATE_CATEGORY" val="custom"/>
  <p:tag name="KSO_WM_TEMPLATE_INDEX" val="20181637"/>
  <p:tag name="KSO_WM_SLIDE_ID" val="custom20181637_4"/>
  <p:tag name="KSO_WM_SLIDE_INDEX" val="4"/>
  <p:tag name="KSO_WM_TEMPLATE_SUBCATEGORY" val="combin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1"/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diagram20191579_8*m_h_i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2"/>
  <p:tag name="KSO_WM_UNIT_HIGHLIGHT" val="0"/>
  <p:tag name="KSO_WM_UNIT_COMPATIBLE" val="0"/>
  <p:tag name="KSO_WM_DIAGRAM_GROUP_CODE" val="m1-1"/>
  <p:tag name="KSO_WM_UNIT_TYPE" val="m_h_i"/>
  <p:tag name="KSO_WM_UNIT_INDEX" val="1_1_2"/>
  <p:tag name="KSO_WM_UNIT_ID" val="diagram20191579_8*m_h_i*1_1_2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4_4"/>
  <p:tag name="KSO_WM_UNIT_ID" val="diagram783_4*q_h_i*1_4_4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1_3"/>
  <p:tag name="KSO_WM_UNIT_ID" val="diagram20191579_8*m_h_i*1_1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HIGHLIGHT" val="0"/>
  <p:tag name="KSO_WM_UNIT_COMPATIBLE" val="0"/>
  <p:tag name="KSO_WM_DIAGRAM_GROUP_CODE" val="m1-1"/>
  <p:tag name="KSO_WM_UNIT_TYPE" val="m_i"/>
  <p:tag name="KSO_WM_UNIT_INDEX" val="1_1"/>
  <p:tag name="KSO_WM_UNIT_ID" val="diagram20191579_8*m_i*1_1"/>
  <p:tag name="KSO_WM_TEMPLATE_CATEGORY" val="diagram"/>
  <p:tag name="KSO_WM_TEMPLATE_INDEX" val="20191579"/>
  <p:tag name="KSO_WM_UNIT_LAYERLEVEL" val="1_1"/>
  <p:tag name="KSO_WM_TAG_VERSION" val="1.0"/>
  <p:tag name="KSO_WM_BEAUTIFY_FLAG" val="#wm#"/>
  <p:tag name="KSO_WM_UNIT_LINE_FORE_SCHEMECOLOR_INDEX" val="5"/>
  <p:tag name="KSO_WM_UNIT_LINE_FILL_TYPE" val="2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2_2"/>
  <p:tag name="KSO_WM_UNIT_ID" val="diagram783_4*q_h_i*1_2_2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7*426"/>
  <p:tag name="KSO_WM_SLIDE_POSITION" val="66*56"/>
  <p:tag name="KSO_WM_SLIDE_LAYOUT_CNT" val="1_1_1"/>
  <p:tag name="KSO_WM_SLIDE_LAYOUT" val="a_f_d"/>
  <p:tag name="KSO_WM_BEAUTIFY_FLAG" val="#wm#"/>
  <p:tag name="KSO_WM_SLIDE_TYPE" val="text"/>
  <p:tag name="KSO_WM_SLIDE_ITEM_CNT" val="4"/>
  <p:tag name="KSO_WM_TAG_VERSION" val="1.0"/>
  <p:tag name="KSO_WM_COMBINE_RELATE_SLIDE_ID" val="background20180946_4"/>
  <p:tag name="KSO_WM_TEMPLATE_CATEGORY" val="custom"/>
  <p:tag name="KSO_WM_TEMPLATE_INDEX" val="20181637"/>
  <p:tag name="KSO_WM_SLIDE_ID" val="custom20181637_4"/>
  <p:tag name="KSO_WM_SLIDE_INDEX" val="4"/>
  <p:tag name="KSO_WM_TEMPLATE_SUBCATEGORY" val="combin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1"/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diagram20191579_8*m_h_i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2"/>
  <p:tag name="KSO_WM_UNIT_HIGHLIGHT" val="0"/>
  <p:tag name="KSO_WM_UNIT_COMPATIBLE" val="0"/>
  <p:tag name="KSO_WM_DIAGRAM_GROUP_CODE" val="m1-1"/>
  <p:tag name="KSO_WM_UNIT_TYPE" val="m_h_i"/>
  <p:tag name="KSO_WM_UNIT_INDEX" val="1_1_2"/>
  <p:tag name="KSO_WM_UNIT_ID" val="diagram20191579_8*m_h_i*1_1_2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1_3"/>
  <p:tag name="KSO_WM_UNIT_ID" val="diagram20191579_8*m_h_i*1_1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HIGHLIGHT" val="0"/>
  <p:tag name="KSO_WM_UNIT_COMPATIBLE" val="0"/>
  <p:tag name="KSO_WM_DIAGRAM_GROUP_CODE" val="m1-1"/>
  <p:tag name="KSO_WM_UNIT_TYPE" val="m_i"/>
  <p:tag name="KSO_WM_UNIT_INDEX" val="1_1"/>
  <p:tag name="KSO_WM_UNIT_ID" val="diagram20191579_8*m_i*1_1"/>
  <p:tag name="KSO_WM_TEMPLATE_CATEGORY" val="diagram"/>
  <p:tag name="KSO_WM_TEMPLATE_INDEX" val="20191579"/>
  <p:tag name="KSO_WM_UNIT_LAYERLEVEL" val="1_1"/>
  <p:tag name="KSO_WM_TAG_VERSION" val="1.0"/>
  <p:tag name="KSO_WM_BEAUTIFY_FLAG" val="#wm#"/>
  <p:tag name="KSO_WM_UNIT_LINE_FORE_SCHEMECOLOR_INDEX" val="5"/>
  <p:tag name="KSO_WM_UNIT_LINE_FILL_TYPE" val="2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2_3"/>
  <p:tag name="KSO_WM_UNIT_ID" val="diagram783_4*q_h_i*1_2_3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COMBINE_RELATE_SLIDE_ID" val="custom20181345_9"/>
  <p:tag name="KSO_WM_TEMPLATE_CATEGORY" val="custom"/>
  <p:tag name="KSO_WM_TEMPLATE_INDEX" val="20181637"/>
  <p:tag name="KSO_WM_SLIDE_ID" val="custom20181637_9"/>
  <p:tag name="KSO_WM_SLIDE_INDEX" val="9"/>
  <p:tag name="KSO_WM_DIAGRAM_GROUP_CODE" val="l1-1"/>
  <p:tag name="KSO_WM_TEMPLATE_SUBCATEGORY" val="combin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37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diagram20200111_4*q_h_i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diagram20200111_4*q_h_a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diagram20200111_4*q_h_f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1637"/>
  <p:tag name="KSO_WM_TEMPLATE_CATEGORY" val="custom"/>
  <p:tag name="KSO_WM_TEMPLATE_THUMBS_INDEX" val="1、6、10、14、20、26、27、28、29、31"/>
  <p:tag name="KSO_WM_SLIDE_MODEL_TYPE" val="cov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1_4"/>
  <p:tag name="KSO_WM_UNIT_ID" val="diagram783_4*q_h_i*1_1_4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diagram20200111_4*q_h_i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diagram20200111_4*q_h_a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diagram20200111_4*q_h_f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diagram20200111_4*q_h_i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diagram20200111_4*q_h_a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diagram20200111_4*q_h_f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37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diagram20200111_4*q_h_i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diagram20200111_4*q_h_a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diagram20200111_4*q_h_f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2_4"/>
  <p:tag name="KSO_WM_UNIT_ID" val="diagram783_4*q_h_i*1_2_4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37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diagram20200111_4*q_h_i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diagram20200111_4*q_h_a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diagram20200111_4*q_h_f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37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h_f"/>
  <p:tag name="KSO_WM_UNIT_INDEX" val="1_1_1"/>
  <p:tag name="KSO_WM_UNIT_ID" val="diagram769_1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13"/>
  <p:tag name="KSO_WM_UNIT_TEXT_FILL_TYPE" val="1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h_f"/>
  <p:tag name="KSO_WM_UNIT_INDEX" val="1_1_1"/>
  <p:tag name="KSO_WM_UNIT_ID" val="diagram769_1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13"/>
  <p:tag name="KSO_WM_UNIT_TEXT_FILL_TYPE" val="1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37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h_f"/>
  <p:tag name="KSO_WM_UNIT_INDEX" val="1_1_1"/>
  <p:tag name="KSO_WM_UNIT_ID" val="diagram769_1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13"/>
  <p:tag name="KSO_WM_UNIT_TEXT_FILL_TYPE" val="1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3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5_2"/>
  <p:tag name="KSO_WM_UNIT_ID" val="diagram783_4*q_h_i*1_5_2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h_f"/>
  <p:tag name="KSO_WM_UNIT_INDEX" val="1_1_1"/>
  <p:tag name="KSO_WM_UNIT_ID" val="diagram769_1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13"/>
  <p:tag name="KSO_WM_UNIT_TEXT_FILL_TYPE" val="1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37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h_f"/>
  <p:tag name="KSO_WM_UNIT_INDEX" val="1_1_1"/>
  <p:tag name="KSO_WM_UNIT_ID" val="diagram769_1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13"/>
  <p:tag name="KSO_WM_UNIT_TEXT_FILL_TYPE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37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h_f"/>
  <p:tag name="KSO_WM_UNIT_INDEX" val="1_1_1"/>
  <p:tag name="KSO_WM_UNIT_ID" val="diagram769_1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13"/>
  <p:tag name="KSO_WM_UNIT_TEXT_FILL_TYPE" val="1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37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37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7*426"/>
  <p:tag name="KSO_WM_SLIDE_POSITION" val="66*56"/>
  <p:tag name="KSO_WM_SLIDE_LAYOUT_CNT" val="1_1_1"/>
  <p:tag name="KSO_WM_SLIDE_LAYOUT" val="a_f_d"/>
  <p:tag name="KSO_WM_BEAUTIFY_FLAG" val="#wm#"/>
  <p:tag name="KSO_WM_SLIDE_TYPE" val="text"/>
  <p:tag name="KSO_WM_SLIDE_ITEM_CNT" val="4"/>
  <p:tag name="KSO_WM_TAG_VERSION" val="1.0"/>
  <p:tag name="KSO_WM_COMBINE_RELATE_SLIDE_ID" val="background20180946_4"/>
  <p:tag name="KSO_WM_TEMPLATE_CATEGORY" val="custom"/>
  <p:tag name="KSO_WM_TEMPLATE_INDEX" val="20181637"/>
  <p:tag name="KSO_WM_SLIDE_ID" val="custom20181637_4"/>
  <p:tag name="KSO_WM_SLIDE_INDEX" val="4"/>
  <p:tag name="KSO_WM_TEMPLATE_SUBCATEGORY" val="combin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6"/>
  <p:tag name="KSO_WM_UNIT_TYPE" val="n_i"/>
  <p:tag name="KSO_WM_UNIT_INDEX" val="1_3"/>
  <p:tag name="KSO_WM_UNIT_ID" val="diagram160016_3*n_i*1_3"/>
  <p:tag name="KSO_WM_UNIT_CLEAR" val="1"/>
  <p:tag name="KSO_WM_UNIT_LAYERLEVEL" val="1_1"/>
  <p:tag name="KSO_WM_DIAGRAM_GROUP_CODE" val="n1-1"/>
  <p:tag name="KSO_WM_UNIT_FILL_FORE_SCHEMECOLOR_INDEX" val="14"/>
  <p:tag name="KSO_WM_UNIT_FILL_TYPE" val="1"/>
  <p:tag name="KSO_WM_UNIT_TEXT_FILL_FORE_SCHEMECOLOR_INDEX" val="6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4_5"/>
  <p:tag name="KSO_WM_UNIT_ID" val="diagram783_4*q_h_i*1_4_5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TYPE" val="m_h_f"/>
  <p:tag name="KSO_WM_UNIT_INDEX" val="1_2_1"/>
  <p:tag name="KSO_WM_UNIT_ID" val="diagram160191_4*m_h_f*1_2_1"/>
  <p:tag name="KSO_WM_UNIT_CLEAR" val="1"/>
  <p:tag name="KSO_WM_UNIT_LAYERLEVEL" val="1_1_1"/>
  <p:tag name="KSO_WM_UNIT_VALUE" val="27"/>
  <p:tag name="KSO_WM_UNIT_HIGHLIGHT" val="0"/>
  <p:tag name="KSO_WM_UNIT_COMPATIBLE" val="0"/>
  <p:tag name="KSO_WM_DIAGRAM_GROUP_CODE" val="m1-1"/>
  <p:tag name="KSO_WM_UNIT_PRESET_TEXT" val="Lorem ipsum dolor sit amet"/>
  <p:tag name="KSO_WM_UNIT_TEXT_FILL_FORE_SCHEMECOLOR_INDEX" val="13"/>
  <p:tag name="KSO_WM_UNIT_TEXT_FILL_TYPE" val="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INDEX" val="1_1"/>
  <p:tag name="KSO_WM_UNIT_CLEAR" val="1"/>
  <p:tag name="KSO_WM_UNIT_LAYERLEVEL" val="1_1"/>
  <p:tag name="KSO_WM_UNIT_TYPE" val="m_i"/>
  <p:tag name="KSO_WM_UNIT_ID" val="diagram160191_4*m_i*1_1"/>
  <p:tag name="KSO_WM_DIAGRAM_GROUP_CODE" val="m1-1"/>
  <p:tag name="KSO_WM_UNIT_LINE_FORE_SCHEMECOLOR_INDEX" val="7"/>
  <p:tag name="KSO_WM_UNIT_LINE_FILL_TYPE" val="2"/>
  <p:tag name="KSO_WM_UNIT_TEXT_FILL_FORE_SCHEMECOLOR_INDEX" val="7"/>
  <p:tag name="KSO_WM_UNIT_TEXT_FILL_TYPE" val="1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TYPE" val="m_h_a"/>
  <p:tag name="KSO_WM_UNIT_INDEX" val="1_3_1"/>
  <p:tag name="KSO_WM_UNIT_ID" val="diagram160191_4*m_h_a*1_3_1"/>
  <p:tag name="KSO_WM_UNIT_CLEAR" val="1"/>
  <p:tag name="KSO_WM_UNIT_LAYERLEVEL" val="1_1_1"/>
  <p:tag name="KSO_WM_UNIT_VALUE" val="7"/>
  <p:tag name="KSO_WM_UNIT_HIGHLIGHT" val="0"/>
  <p:tag name="KSO_WM_UNIT_COMPATIBLE" val="0"/>
  <p:tag name="KSO_WM_DIAGRAM_GROUP_CODE" val="m1-1"/>
  <p:tag name="KSO_WM_UNIT_PRESET_TEXT" val="LOREM"/>
  <p:tag name="KSO_WM_UNIT_TEXT_FILL_FORE_SCHEMECOLOR_INDEX" val="7"/>
  <p:tag name="KSO_WM_UNIT_TEXT_FILL_TYPE" val="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INDEX" val="1_3"/>
  <p:tag name="KSO_WM_UNIT_CLEAR" val="1"/>
  <p:tag name="KSO_WM_UNIT_LAYERLEVEL" val="1_1"/>
  <p:tag name="KSO_WM_UNIT_TYPE" val="m_i"/>
  <p:tag name="KSO_WM_UNIT_ID" val="diagram160191_4*m_i*1_3"/>
  <p:tag name="KSO_WM_DIAGRAM_GROUP_CODE" val="m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INDEX" val="1_4"/>
  <p:tag name="KSO_WM_UNIT_CLEAR" val="1"/>
  <p:tag name="KSO_WM_UNIT_LAYERLEVEL" val="1_1"/>
  <p:tag name="KSO_WM_UNIT_TYPE" val="m_i"/>
  <p:tag name="KSO_WM_UNIT_ID" val="diagram160191_4*m_i*1_4"/>
  <p:tag name="KSO_WM_DIAGRAM_GROUP_CODE" val="m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TYPE" val="m_h_f"/>
  <p:tag name="KSO_WM_UNIT_INDEX" val="1_1_1"/>
  <p:tag name="KSO_WM_UNIT_ID" val="diagram160191_4*m_h_f*1_1_1"/>
  <p:tag name="KSO_WM_UNIT_CLEAR" val="1"/>
  <p:tag name="KSO_WM_UNIT_LAYERLEVEL" val="1_1_1"/>
  <p:tag name="KSO_WM_UNIT_VALUE" val="27"/>
  <p:tag name="KSO_WM_UNIT_HIGHLIGHT" val="0"/>
  <p:tag name="KSO_WM_UNIT_COMPATIBLE" val="0"/>
  <p:tag name="KSO_WM_DIAGRAM_GROUP_CODE" val="m1-1"/>
  <p:tag name="KSO_WM_UNIT_PRESET_TEXT" val="Lorem ipsum dolor sit amet"/>
  <p:tag name="KSO_WM_UNIT_TEXT_FILL_FORE_SCHEMECOLOR_INDEX" val="13"/>
  <p:tag name="KSO_WM_UNIT_TEXT_FILL_TYPE" val="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TYPE" val="m_h_a"/>
  <p:tag name="KSO_WM_UNIT_INDEX" val="1_1_1"/>
  <p:tag name="KSO_WM_UNIT_ID" val="diagram160191_4*m_h_a*1_1_1"/>
  <p:tag name="KSO_WM_UNIT_CLEAR" val="1"/>
  <p:tag name="KSO_WM_UNIT_LAYERLEVEL" val="1_1_1"/>
  <p:tag name="KSO_WM_UNIT_VALUE" val="7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INDEX" val="1_11"/>
  <p:tag name="KSO_WM_UNIT_CLEAR" val="1"/>
  <p:tag name="KSO_WM_UNIT_LAYERLEVEL" val="1_1"/>
  <p:tag name="KSO_WM_UNIT_TYPE" val="m_i"/>
  <p:tag name="KSO_WM_UNIT_ID" val="diagram160191_4*m_i*1_1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INDEX" val="1_12"/>
  <p:tag name="KSO_WM_UNIT_CLEAR" val="1"/>
  <p:tag name="KSO_WM_UNIT_LAYERLEVEL" val="1_1"/>
  <p:tag name="KSO_WM_UNIT_TYPE" val="m_i"/>
  <p:tag name="KSO_WM_UNIT_ID" val="diagram160191_4*m_i*1_12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INDEX" val="1_5"/>
  <p:tag name="KSO_WM_UNIT_CLEAR" val="1"/>
  <p:tag name="KSO_WM_UNIT_LAYERLEVEL" val="1_1"/>
  <p:tag name="KSO_WM_UNIT_TYPE" val="m_i"/>
  <p:tag name="KSO_WM_UNIT_ID" val="diagram160191_4*m_i*1_5"/>
  <p:tag name="KSO_WM_DIAGRAM_GROUP_CODE" val="m1-1"/>
  <p:tag name="KSO_WM_UNIT_LINE_FORE_SCHEMECOLOR_INDEX" val="6"/>
  <p:tag name="KSO_WM_UNIT_LINE_FILL_TYPE" val="2"/>
  <p:tag name="KSO_WM_UNIT_TEXT_FILL_FORE_SCHEMECOLOR_INDEX" val="6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5_4"/>
  <p:tag name="KSO_WM_UNIT_ID" val="diagram783_4*q_h_i*1_5_4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INDEX" val="1_5"/>
  <p:tag name="KSO_WM_UNIT_CLEAR" val="1"/>
  <p:tag name="KSO_WM_UNIT_LAYERLEVEL" val="1_1"/>
  <p:tag name="KSO_WM_UNIT_TYPE" val="m_i"/>
  <p:tag name="KSO_WM_UNIT_ID" val="diagram160191_4*m_i*1_5"/>
  <p:tag name="KSO_WM_DIAGRAM_GROUP_CODE" val="m1-1"/>
  <p:tag name="KSO_WM_UNIT_LINE_FORE_SCHEMECOLOR_INDEX" val="6"/>
  <p:tag name="KSO_WM_UNIT_LINE_FILL_TYPE" val="2"/>
  <p:tag name="KSO_WM_UNIT_TEXT_FILL_FORE_SCHEMECOLOR_INDEX" val="6"/>
  <p:tag name="KSO_WM_UNIT_TEXT_FILL_TYPE" val="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TYPE" val="m_h_a"/>
  <p:tag name="KSO_WM_UNIT_INDEX" val="1_2_1"/>
  <p:tag name="KSO_WM_UNIT_ID" val="diagram160191_4*m_h_a*1_2_1"/>
  <p:tag name="KSO_WM_UNIT_CLEAR" val="1"/>
  <p:tag name="KSO_WM_UNIT_LAYERLEVEL" val="1_1_1"/>
  <p:tag name="KSO_WM_UNIT_VALUE" val="7"/>
  <p:tag name="KSO_WM_UNIT_HIGHLIGHT" val="0"/>
  <p:tag name="KSO_WM_UNIT_COMPATIBLE" val="0"/>
  <p:tag name="KSO_WM_DIAGRAM_GROUP_CODE" val="m1-1"/>
  <p:tag name="KSO_WM_UNIT_PRESET_TEXT" val="LOREM"/>
  <p:tag name="KSO_WM_UNIT_TEXT_FILL_FORE_SCHEMECOLOR_INDEX" val="6"/>
  <p:tag name="KSO_WM_UNIT_TEXT_FILL_TYPE" val="1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INDEX" val="1_7"/>
  <p:tag name="KSO_WM_UNIT_CLEAR" val="1"/>
  <p:tag name="KSO_WM_UNIT_LAYERLEVEL" val="1_1"/>
  <p:tag name="KSO_WM_UNIT_TYPE" val="m_i"/>
  <p:tag name="KSO_WM_UNIT_ID" val="diagram160191_4*m_i*1_7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INDEX" val="1_8"/>
  <p:tag name="KSO_WM_UNIT_CLEAR" val="1"/>
  <p:tag name="KSO_WM_UNIT_LAYERLEVEL" val="1_1"/>
  <p:tag name="KSO_WM_UNIT_TYPE" val="m_i"/>
  <p:tag name="KSO_WM_UNIT_ID" val="diagram160191_4*m_i*1_8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TYPE" val="m_h_f"/>
  <p:tag name="KSO_WM_UNIT_INDEX" val="1_2_1"/>
  <p:tag name="KSO_WM_UNIT_ID" val="diagram160191_4*m_h_f*1_2_1"/>
  <p:tag name="KSO_WM_UNIT_CLEAR" val="1"/>
  <p:tag name="KSO_WM_UNIT_LAYERLEVEL" val="1_1_1"/>
  <p:tag name="KSO_WM_UNIT_VALUE" val="27"/>
  <p:tag name="KSO_WM_UNIT_HIGHLIGHT" val="0"/>
  <p:tag name="KSO_WM_UNIT_COMPATIBLE" val="0"/>
  <p:tag name="KSO_WM_DIAGRAM_GROUP_CODE" val="m1-1"/>
  <p:tag name="KSO_WM_UNIT_PRESET_TEXT" val="Lorem ipsum dolor sit amet"/>
  <p:tag name="KSO_WM_UNIT_TEXT_FILL_FORE_SCHEMECOLOR_INDEX" val="13"/>
  <p:tag name="KSO_WM_UNIT_TEXT_FILL_TYPE" val="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37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diagram20200111_4*q_h_i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diagram20200111_4*q_h_i*1_2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diagram20200111_4*q_h_i*1_3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4_1"/>
  <p:tag name="KSO_WM_UNIT_ID" val="diagram20200111_4*q_h_i*1_4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a"/>
  <p:tag name="KSO_WM_UNIT_INDEX" val="1_1_1"/>
  <p:tag name="KSO_WM_UNIT_ID" val="diagram783_4*q_h_a*1_1_1"/>
  <p:tag name="KSO_WM_UNIT_LAYERLEVEL" val="1_1_1"/>
  <p:tag name="KSO_WM_UNIT_VALUE" val="7"/>
  <p:tag name="KSO_WM_UNIT_HIGHLIGHT" val="0"/>
  <p:tag name="KSO_WM_UNIT_COMPATIBLE" val="0"/>
  <p:tag name="KSO_WM_BEAUTIFY_FLAG" val="#wm#"/>
  <p:tag name="KSO_WM_DIAGRAM_GROUP_CODE" val="q1-1"/>
  <p:tag name="KSO_WM_UNIT_PRESET_TEXT" val="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5"/>
  <p:tag name="KSO_WM_UNIT_TEXT_FILL_TYPE" val="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diagram20200111_4*q_h_a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diagram20200111_4*q_h_f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4_1"/>
  <p:tag name="KSO_WM_UNIT_ID" val="diagram20200111_4*q_h_f*1_4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diagram20200111_4*q_h_a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diagram20200111_4*q_h_f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diagram20200111_4*q_h_a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diagram20200111_4*q_h_a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4_1"/>
  <p:tag name="KSO_WM_UNIT_ID" val="diagram20200111_4*q_h_f*1_4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37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37"/>
  <p:tag name="KSO_WM_SLIDE_ITEM_CNT" val="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f"/>
  <p:tag name="KSO_WM_UNIT_INDEX" val="1_1_1"/>
  <p:tag name="KSO_WM_UNIT_ID" val="diagram783_4*q_h_f*1_1_1"/>
  <p:tag name="KSO_WM_UNIT_LAYERLEVEL" val="1_1_1"/>
  <p:tag name="KSO_WM_UNIT_VALUE" val="21"/>
  <p:tag name="KSO_WM_UNIT_HIGHLIGHT" val="0"/>
  <p:tag name="KSO_WM_UNIT_COMPATIBLE" val="0"/>
  <p:tag name="KSO_WM_BEAUTIFY_FLAG" val="#wm#"/>
  <p:tag name="KSO_WM_DIAGRAM_GROUP_CODE" val="q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5"/>
  <p:tag name="KSO_WM_SLIDE_LAYOUT" val="a_l"/>
  <p:tag name="KSO_WM_SLIDE_LAYOUT_CNT" val="1_1"/>
  <p:tag name="KSO_WM_SLIDE_TYPE" val="contents"/>
  <p:tag name="KSO_WM_BEAUTIFY_FLAG" val="#wm#"/>
  <p:tag name="KSO_WM_COMBINE_RELATE_SLIDE_ID" val="custom20181345_10"/>
  <p:tag name="KSO_WM_TEMPLATE_CATEGORY" val="custom"/>
  <p:tag name="KSO_WM_TEMPLATE_INDEX" val="20181637"/>
  <p:tag name="KSO_WM_SLIDE_ID" val="custom20181637_10"/>
  <p:tag name="KSO_WM_SLIDE_INDEX" val="10"/>
  <p:tag name="KSO_WM_DIAGRAM_GROUP_CODE" val="l1-1"/>
  <p:tag name="KSO_WM_TEMPLATE_SUBCATEGORY" val="combin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"/>
  <p:tag name="KSO_WM_SLIDE_LAYOUT_CNT" val="1"/>
  <p:tag name="KSO_WM_SLIDE_TYPE" val="endPage"/>
  <p:tag name="KSO_WM_BEAUTIFY_FLAG" val="#wm#"/>
  <p:tag name="KSO_WM_COMBINE_RELATE_SLIDE_ID" val="background20180946_10"/>
  <p:tag name="KSO_WM_TEMPLATE_CATEGORY" val="custom"/>
  <p:tag name="KSO_WM_TEMPLATE_INDEX" val="20181637"/>
  <p:tag name="KSO_WM_SLIDE_ID" val="custom20181637_22"/>
  <p:tag name="KSO_WM_SLIDE_INDEX" val="22"/>
  <p:tag name="KSO_WM_TEMPLATE_SUBCATEGORY" val="combin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37"/>
  <p:tag name="KSO_WM_TAG_VERSION" val="1.0"/>
  <p:tag name="KSO_WM_BEAUTIFY_FLAG" val="#wm#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ID" val="custom20181637_22*a*1"/>
  <p:tag name="KSO_WM_UNIT_PRESET_TEXT" val="Thank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a"/>
  <p:tag name="KSO_WM_UNIT_INDEX" val="1_1_1"/>
  <p:tag name="KSO_WM_UNIT_ID" val="diagram783_4*q_h_a*1_1_1"/>
  <p:tag name="KSO_WM_UNIT_LAYERLEVEL" val="1_1_1"/>
  <p:tag name="KSO_WM_UNIT_VALUE" val="7"/>
  <p:tag name="KSO_WM_UNIT_HIGHLIGHT" val="0"/>
  <p:tag name="KSO_WM_UNIT_COMPATIBLE" val="0"/>
  <p:tag name="KSO_WM_BEAUTIFY_FLAG" val="#wm#"/>
  <p:tag name="KSO_WM_DIAGRAM_GROUP_CODE" val="q1-1"/>
  <p:tag name="KSO_WM_UNIT_PRESET_TEXT" val="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5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f"/>
  <p:tag name="KSO_WM_UNIT_INDEX" val="1_1_1"/>
  <p:tag name="KSO_WM_UNIT_ID" val="diagram783_4*q_h_f*1_1_1"/>
  <p:tag name="KSO_WM_UNIT_LAYERLEVEL" val="1_1_1"/>
  <p:tag name="KSO_WM_UNIT_VALUE" val="21"/>
  <p:tag name="KSO_WM_UNIT_HIGHLIGHT" val="0"/>
  <p:tag name="KSO_WM_UNIT_COMPATIBLE" val="0"/>
  <p:tag name="KSO_WM_BEAUTIFY_FLAG" val="#wm#"/>
  <p:tag name="KSO_WM_DIAGRAM_GROUP_CODE" val="q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a"/>
  <p:tag name="KSO_WM_UNIT_INDEX" val="1_1_1"/>
  <p:tag name="KSO_WM_UNIT_ID" val="diagram783_4*q_h_a*1_1_1"/>
  <p:tag name="KSO_WM_UNIT_LAYERLEVEL" val="1_1_1"/>
  <p:tag name="KSO_WM_UNIT_VALUE" val="7"/>
  <p:tag name="KSO_WM_UNIT_HIGHLIGHT" val="0"/>
  <p:tag name="KSO_WM_UNIT_COMPATIBLE" val="0"/>
  <p:tag name="KSO_WM_BEAUTIFY_FLAG" val="#wm#"/>
  <p:tag name="KSO_WM_DIAGRAM_GROUP_CODE" val="q1-1"/>
  <p:tag name="KSO_WM_UNIT_PRESET_TEXT" val="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5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5"/>
  <p:tag name="KSO_WM_SLIDE_LAYOUT" val="a_b"/>
  <p:tag name="KSO_WM_SLIDE_LAYOUT_CNT" val="1_1"/>
  <p:tag name="KSO_WM_SLIDE_TYPE" val="title"/>
  <p:tag name="KSO_WM_BEAUTIFY_FLAG" val="#wm#"/>
  <p:tag name="KSO_WM_COMBINE_RELATE_SLIDE_ID" val="background20180946_1"/>
  <p:tag name="KSO_WM_TEMPLATE_CATEGORY" val="custom"/>
  <p:tag name="KSO_WM_TEMPLATE_INDEX" val="20181637"/>
  <p:tag name="KSO_WM_SLIDE_ID" val="custom20181637_1"/>
  <p:tag name="KSO_WM_SLIDE_INDEX" val="1"/>
  <p:tag name="KSO_WM_TEMPLATE_SUBCATEGORY" val="combine"/>
  <p:tag name="KSO_WM_TEMPLATE_THUMBS_INDEX" val="1、4、5、6、12、13、19、22、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f"/>
  <p:tag name="KSO_WM_UNIT_INDEX" val="1_1_1"/>
  <p:tag name="KSO_WM_UNIT_ID" val="diagram783_4*q_h_f*1_1_1"/>
  <p:tag name="KSO_WM_UNIT_LAYERLEVEL" val="1_1_1"/>
  <p:tag name="KSO_WM_UNIT_VALUE" val="21"/>
  <p:tag name="KSO_WM_UNIT_HIGHLIGHT" val="0"/>
  <p:tag name="KSO_WM_UNIT_COMPATIBLE" val="0"/>
  <p:tag name="KSO_WM_BEAUTIFY_FLAG" val="#wm#"/>
  <p:tag name="KSO_WM_DIAGRAM_GROUP_CODE" val="q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a"/>
  <p:tag name="KSO_WM_UNIT_INDEX" val="1_1_1"/>
  <p:tag name="KSO_WM_UNIT_ID" val="diagram783_4*q_h_a*1_1_1"/>
  <p:tag name="KSO_WM_UNIT_LAYERLEVEL" val="1_1_1"/>
  <p:tag name="KSO_WM_UNIT_VALUE" val="7"/>
  <p:tag name="KSO_WM_UNIT_HIGHLIGHT" val="0"/>
  <p:tag name="KSO_WM_UNIT_COMPATIBLE" val="0"/>
  <p:tag name="KSO_WM_BEAUTIFY_FLAG" val="#wm#"/>
  <p:tag name="KSO_WM_DIAGRAM_GROUP_CODE" val="q1-1"/>
  <p:tag name="KSO_WM_UNIT_PRESET_TEXT" val="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5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83"/>
  <p:tag name="KSO_WM_TAG_VERSION" val="1.0"/>
  <p:tag name="KSO_WM_UNIT_TYPE" val="q_h_f"/>
  <p:tag name="KSO_WM_UNIT_INDEX" val="1_1_1"/>
  <p:tag name="KSO_WM_UNIT_ID" val="diagram783_4*q_h_f*1_1_1"/>
  <p:tag name="KSO_WM_UNIT_LAYERLEVEL" val="1_1_1"/>
  <p:tag name="KSO_WM_UNIT_VALUE" val="21"/>
  <p:tag name="KSO_WM_UNIT_HIGHLIGHT" val="0"/>
  <p:tag name="KSO_WM_UNIT_COMPATIBLE" val="0"/>
  <p:tag name="KSO_WM_BEAUTIFY_FLAG" val="#wm#"/>
  <p:tag name="KSO_WM_DIAGRAM_GROUP_CODE" val="q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m"/>
  <p:tag name="KSO_WM_SLIDE_LAYOUT_CNT" val="1_1"/>
  <p:tag name="KSO_WM_SLIDE_TYPE" val="text"/>
  <p:tag name="KSO_WM_BEAUTIFY_FLAG" val="#wm#"/>
  <p:tag name="KSO_WM_SLIDE_POSITION" val="316*170"/>
  <p:tag name="KSO_WM_SLIDE_SIZE" val="300*336"/>
  <p:tag name="KSO_WM_COMBINE_RELATE_SLIDE_ID" val="diagram20169744_2"/>
  <p:tag name="KSO_WM_TEMPLATE_CATEGORY" val="custom"/>
  <p:tag name="KSO_WM_TEMPLATE_INDEX" val="20181637"/>
  <p:tag name="KSO_WM_SLIDE_ID" val="custom20181637_14"/>
  <p:tag name="KSO_WM_SLIDE_INDEX" val="14"/>
  <p:tag name="KSO_WM_DIAGRAM_GROUP_CODE" val="m1-1"/>
  <p:tag name="KSO_WM_TEMPLATE_SUBCATEGORY" val="combin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885"/>
  <p:tag name="KSO_WM_UNIT_TYPE" val="n_h_h_i"/>
  <p:tag name="KSO_WM_UNIT_INDEX" val="1_1_1_1"/>
  <p:tag name="KSO_WM_UNIT_ID" val="diagram20187885_2*n_h_h_i*1_1_1_1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7"/>
  <p:tag name="KSO_WM_UNIT_LINE_FILL_TYPE" val="2"/>
  <p:tag name="KSO_WM_UNIT_TEXT_FILL_FORE_SCHEMECOLOR_INDEX" val="13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DIAGRAM_GROUP_CODE" val="n1-1"/>
  <p:tag name="KSO_WM_UNIT_TYPE" val="n_h_a"/>
  <p:tag name="KSO_WM_UNIT_INDEX" val="1_2_1"/>
  <p:tag name="KSO_WM_UNIT_ID" val="diagram20187885_2*n_h_a*1_2_1"/>
  <p:tag name="KSO_WM_TEMPLATE_CATEGORY" val="diagram"/>
  <p:tag name="KSO_WM_TEMPLATE_INDEX" val="20187885"/>
  <p:tag name="KSO_WM_UNIT_LAYERLEVEL" val="1_1_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"/>
  <p:tag name="KSO_WM_UNIT_VALUE" val="24"/>
  <p:tag name="KSO_WM_UNIT_HIGHLIGHT" val="0"/>
  <p:tag name="KSO_WM_UNIT_COMPATIBLE" val="0"/>
  <p:tag name="KSO_WM_DIAGRAM_GROUP_CODE" val="n1-1"/>
  <p:tag name="KSO_WM_UNIT_TYPE" val="n_h_f"/>
  <p:tag name="KSO_WM_UNIT_INDEX" val="1_2_1"/>
  <p:tag name="KSO_WM_UNIT_ID" val="diagram20187885_2*n_h_f*1_2_1"/>
  <p:tag name="KSO_WM_TEMPLATE_CATEGORY" val="diagram"/>
  <p:tag name="KSO_WM_TEMPLATE_INDEX" val="20187885"/>
  <p:tag name="KSO_WM_UNIT_LAYERLEVEL" val="1_1_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"/>
  <p:tag name="KSO_WM_UNIT_VALUE" val="24"/>
  <p:tag name="KSO_WM_UNIT_HIGHLIGHT" val="0"/>
  <p:tag name="KSO_WM_UNIT_COMPATIBLE" val="0"/>
  <p:tag name="KSO_WM_DIAGRAM_GROUP_CODE" val="n1-1"/>
  <p:tag name="KSO_WM_UNIT_TYPE" val="n_h_h_f"/>
  <p:tag name="KSO_WM_UNIT_INDEX" val="1_1_1_1"/>
  <p:tag name="KSO_WM_UNIT_ID" val="diagram20187885_2*n_h_h_f*1_1_1_1"/>
  <p:tag name="KSO_WM_TEMPLATE_CATEGORY" val="diagram"/>
  <p:tag name="KSO_WM_TEMPLATE_INDEX" val="20187885"/>
  <p:tag name="KSO_WM_UNIT_LAYERLEVEL" val="1_1_1_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"/>
  <p:tag name="KSO_WM_UNIT_VALUE" val="24"/>
  <p:tag name="KSO_WM_UNIT_HIGHLIGHT" val="0"/>
  <p:tag name="KSO_WM_UNIT_COMPATIBLE" val="0"/>
  <p:tag name="KSO_WM_DIAGRAM_GROUP_CODE" val="n1-1"/>
  <p:tag name="KSO_WM_UNIT_TYPE" val="n_h_h_f"/>
  <p:tag name="KSO_WM_UNIT_INDEX" val="1_1_2_1"/>
  <p:tag name="KSO_WM_UNIT_ID" val="diagram20187885_2*n_h_h_f*1_1_2_1"/>
  <p:tag name="KSO_WM_TEMPLATE_CATEGORY" val="diagram"/>
  <p:tag name="KSO_WM_TEMPLATE_INDEX" val="20187885"/>
  <p:tag name="KSO_WM_UNIT_LAYERLEVEL" val="1_1_1_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"/>
  <p:tag name="KSO_WM_UNIT_VALUE" val="24"/>
  <p:tag name="KSO_WM_UNIT_HIGHLIGHT" val="0"/>
  <p:tag name="KSO_WM_UNIT_COMPATIBLE" val="0"/>
  <p:tag name="KSO_WM_DIAGRAM_GROUP_CODE" val="n1-1"/>
  <p:tag name="KSO_WM_UNIT_TYPE" val="n_h_h_f"/>
  <p:tag name="KSO_WM_UNIT_INDEX" val="1_1_3_1"/>
  <p:tag name="KSO_WM_UNIT_ID" val="diagram20187885_2*n_h_h_f*1_1_3_1"/>
  <p:tag name="KSO_WM_TEMPLATE_CATEGORY" val="diagram"/>
  <p:tag name="KSO_WM_TEMPLATE_INDEX" val="20187885"/>
  <p:tag name="KSO_WM_UNIT_LAYERLEVEL" val="1_1_1_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37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1"/>
  <p:tag name="KSO_WM_UNIT_ID" val="custom20181637_10*l_h_i*1_3_1"/>
  <p:tag name="KSO_WM_UNIT_TEXT_FILL_FORE_SCHEMECOLOR_INDEX" val="5"/>
  <p:tag name="KSO_WM_UNIT_TEXT_FILL_TYPE" val="1"/>
  <p:tag name="KSO_WM_UNIT_USESOURCEFORMAT_APPLY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885"/>
  <p:tag name="KSO_WM_UNIT_TYPE" val="n_h_h_i"/>
  <p:tag name="KSO_WM_UNIT_INDEX" val="1_1_2_1"/>
  <p:tag name="KSO_WM_UNIT_ID" val="diagram20187885_2*n_h_h_i*1_1_2_1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16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885"/>
  <p:tag name="KSO_WM_UNIT_TYPE" val="n_h_h_i"/>
  <p:tag name="KSO_WM_UNIT_INDEX" val="1_1_3_2"/>
  <p:tag name="KSO_WM_UNIT_ID" val="diagram20187885_2*n_h_h_i*1_1_3_2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  <p:tag name="KSO_WM_UNIT_TEXT_FILL_FORE_SCHEMECOLOR_INDEX" val="13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885"/>
  <p:tag name="KSO_WM_UNIT_TYPE" val="n_h_h_i"/>
  <p:tag name="KSO_WM_UNIT_INDEX" val="1_1_3_2"/>
  <p:tag name="KSO_WM_UNIT_ID" val="diagram20187885_2*n_h_h_i*1_1_3_2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  <p:tag name="KSO_WM_UNIT_TEXT_FILL_FORE_SCHEMECOLOR_INDEX" val="13"/>
  <p:tag name="KSO_WM_UNIT_TEX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885"/>
  <p:tag name="KSO_WM_UNIT_TYPE" val="n_h_h_i"/>
  <p:tag name="KSO_WM_UNIT_INDEX" val="1_1_3_1"/>
  <p:tag name="KSO_WM_UNIT_ID" val="diagram20187885_2*n_h_h_i*1_1_3_1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16"/>
  <p:tag name="KSO_WM_UNIT_FILL_TYPE" val="1"/>
  <p:tag name="KSO_WM_UNIT_LINE_FORE_SCHEMECOLOR_INDEX" val="6"/>
  <p:tag name="KSO_WM_UNIT_LINE_FILL_TYPE" val="2"/>
  <p:tag name="KSO_WM_UNIT_TEXT_FILL_FORE_SCHEMECOLOR_INDEX" val="13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885"/>
  <p:tag name="KSO_WM_UNIT_TYPE" val="n_h_h_i"/>
  <p:tag name="KSO_WM_UNIT_INDEX" val="1_1_2_1"/>
  <p:tag name="KSO_WM_UNIT_ID" val="diagram20187885_2*n_h_h_i*1_1_2_1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16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"/>
  <p:tag name="KSO_WM_UNIT_VALUE" val="24"/>
  <p:tag name="KSO_WM_UNIT_HIGHLIGHT" val="0"/>
  <p:tag name="KSO_WM_UNIT_COMPATIBLE" val="0"/>
  <p:tag name="KSO_WM_DIAGRAM_GROUP_CODE" val="n1-1"/>
  <p:tag name="KSO_WM_UNIT_TYPE" val="n_h_f"/>
  <p:tag name="KSO_WM_UNIT_INDEX" val="1_2_1"/>
  <p:tag name="KSO_WM_UNIT_ID" val="diagram20187885_2*n_h_f*1_2_1"/>
  <p:tag name="KSO_WM_TEMPLATE_CATEGORY" val="diagram"/>
  <p:tag name="KSO_WM_TEMPLATE_INDEX" val="20187885"/>
  <p:tag name="KSO_WM_UNIT_LAYERLEVEL" val="1_1_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"/>
  <p:tag name="KSO_WM_UNIT_VALUE" val="24"/>
  <p:tag name="KSO_WM_UNIT_HIGHLIGHT" val="0"/>
  <p:tag name="KSO_WM_UNIT_COMPATIBLE" val="0"/>
  <p:tag name="KSO_WM_DIAGRAM_GROUP_CODE" val="n1-1"/>
  <p:tag name="KSO_WM_UNIT_TYPE" val="n_h_f"/>
  <p:tag name="KSO_WM_UNIT_INDEX" val="1_2_1"/>
  <p:tag name="KSO_WM_UNIT_ID" val="diagram20187885_2*n_h_f*1_2_1"/>
  <p:tag name="KSO_WM_TEMPLATE_CATEGORY" val="diagram"/>
  <p:tag name="KSO_WM_TEMPLATE_INDEX" val="20187885"/>
  <p:tag name="KSO_WM_UNIT_LAYERLEVEL" val="1_1_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"/>
  <p:tag name="KSO_WM_UNIT_VALUE" val="24"/>
  <p:tag name="KSO_WM_UNIT_HIGHLIGHT" val="0"/>
  <p:tag name="KSO_WM_UNIT_COMPATIBLE" val="0"/>
  <p:tag name="KSO_WM_DIAGRAM_GROUP_CODE" val="n1-1"/>
  <p:tag name="KSO_WM_UNIT_TYPE" val="n_h_f"/>
  <p:tag name="KSO_WM_UNIT_INDEX" val="1_2_1"/>
  <p:tag name="KSO_WM_UNIT_ID" val="diagram20187885_2*n_h_f*1_2_1"/>
  <p:tag name="KSO_WM_TEMPLATE_CATEGORY" val="diagram"/>
  <p:tag name="KSO_WM_TEMPLATE_INDEX" val="20187885"/>
  <p:tag name="KSO_WM_UNIT_LAYERLEVEL" val="1_1_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3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i"/>
  <p:tag name="KSO_WM_UNIT_INDEX" val="1_1"/>
  <p:tag name="KSO_WM_UNIT_ID" val="diagram760_1*m_i*1_1"/>
  <p:tag name="KSO_WM_UNIT_CLEAR" val="1"/>
  <p:tag name="KSO_WM_UNIT_LAYERLEVEL" val="1_1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37"/>
  <p:tag name="KSO_WM_TAG_VERSION" val="1.0"/>
  <p:tag name="KSO_WM_BEAUTIFY_FLAG" val="#wm#"/>
  <p:tag name="KSO_WM_UNIT_TYPE" val="l_h_i"/>
  <p:tag name="KSO_WM_UNIT_INDEX" val="1_4_1"/>
  <p:tag name="KSO_WM_UNIT_LAYERLEVEL" val="1_1_1"/>
  <p:tag name="KSO_WM_DIAGRAM_GROUP_CODE" val="l1-1"/>
  <p:tag name="KSO_WM_UNIT_ID" val="custom20181637_10*l_h_i*1_4_1"/>
  <p:tag name="KSO_WM_UNIT_TEXT_FILL_FORE_SCHEMECOLOR_INDEX" val="5"/>
  <p:tag name="KSO_WM_UNIT_TEXT_FILL_TYPE" val="1"/>
  <p:tag name="KSO_WM_UNIT_USESOURCEFORMAT_APPLY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i"/>
  <p:tag name="KSO_WM_UNIT_INDEX" val="1_2"/>
  <p:tag name="KSO_WM_UNIT_ID" val="diagram760_1*m_i*1_2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i"/>
  <p:tag name="KSO_WM_UNIT_INDEX" val="1_3"/>
  <p:tag name="KSO_WM_UNIT_ID" val="diagram760_1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i"/>
  <p:tag name="KSO_WM_UNIT_INDEX" val="1_4"/>
  <p:tag name="KSO_WM_UNIT_ID" val="diagram760_1*m_i*1_4"/>
  <p:tag name="KSO_WM_UNIT_CLEAR" val="1"/>
  <p:tag name="KSO_WM_UNIT_LAYERLEVEL" val="1_1"/>
  <p:tag name="KSO_WM_DIAGRAM_GROUP_CODE" val="m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i"/>
  <p:tag name="KSO_WM_UNIT_INDEX" val="1_5"/>
  <p:tag name="KSO_WM_UNIT_ID" val="diagram760_1*m_i*1_5"/>
  <p:tag name="KSO_WM_UNIT_CLEAR" val="1"/>
  <p:tag name="KSO_WM_UNIT_LAYERLEVEL" val="1_1"/>
  <p:tag name="KSO_WM_DIAGRAM_GROUP_CODE" val="m1-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i"/>
  <p:tag name="KSO_WM_UNIT_INDEX" val="1_6"/>
  <p:tag name="KSO_WM_UNIT_ID" val="diagram760_1*m_i*1_6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h_a"/>
  <p:tag name="KSO_WM_UNIT_INDEX" val="1_1_1"/>
  <p:tag name="KSO_WM_UNIT_ID" val="diagram760_1*m_h_a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5"/>
  <p:tag name="KSO_WM_UNIT_TEX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h_a"/>
  <p:tag name="KSO_WM_UNIT_INDEX" val="1_3_1"/>
  <p:tag name="KSO_WM_UNIT_ID" val="diagram760_1*m_h_a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9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h_a"/>
  <p:tag name="KSO_WM_UNIT_INDEX" val="1_5_1"/>
  <p:tag name="KSO_WM_UNIT_ID" val="diagram760_1*m_h_a*1_5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8"/>
  <p:tag name="KSO_WM_UNIT_TEX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h_a"/>
  <p:tag name="KSO_WM_UNIT_INDEX" val="1_6_1"/>
  <p:tag name="KSO_WM_UNIT_ID" val="diagram760_1*m_h_a*1_6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10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h_a"/>
  <p:tag name="KSO_WM_UNIT_INDEX" val="1_4_1"/>
  <p:tag name="KSO_WM_UNIT_ID" val="diagram760_1*m_h_a*1_4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7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37"/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637_10*l_h_f*1_4_1"/>
  <p:tag name="KSO_WM_UNIT_TEXT_FILL_FORE_SCHEMECOLOR_INDEX" val="13"/>
  <p:tag name="KSO_WM_UNIT_TEXT_FILL_TYPE" val="1"/>
  <p:tag name="KSO_WM_UNIT_USESOURCEFORMAT_APPLY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h_a"/>
  <p:tag name="KSO_WM_UNIT_INDEX" val="1_2_1"/>
  <p:tag name="KSO_WM_UNIT_ID" val="diagram760_1*m_h_a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12"/>
  <p:tag name="KSO_WM_DIAGRAM_GROUP_CODE" val="m1-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i"/>
  <p:tag name="KSO_WM_UNIT_INDEX" val="1_7"/>
  <p:tag name="KSO_WM_UNIT_ID" val="diagram760_1*m_i*1_7"/>
  <p:tag name="KSO_WM_UNIT_CLEAR" val="1"/>
  <p:tag name="KSO_WM_UNIT_LAYERLEVEL" val="1_1"/>
  <p:tag name="KSO_WM_DIAGRAM_GROUP_CODE" val="m1-1"/>
  <p:tag name="KSO_WM_UNIT_LINE_FORE_SCHEMECOLOR_INDEX" val="5"/>
  <p:tag name="KSO_WM_UNIT_LINE_FILL_TYP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i"/>
  <p:tag name="KSO_WM_UNIT_INDEX" val="1_8"/>
  <p:tag name="KSO_WM_UNIT_ID" val="diagram760_1*m_i*1_8"/>
  <p:tag name="KSO_WM_UNIT_CLEAR" val="1"/>
  <p:tag name="KSO_WM_UNIT_LAYERLEVEL" val="1_1"/>
  <p:tag name="KSO_WM_DIAGRAM_GROUP_CODE" val="m1-1"/>
  <p:tag name="KSO_WM_UNIT_LINE_FORE_SCHEMECOLOR_INDEX" val="9"/>
  <p:tag name="KSO_WM_UNIT_LINE_FILL_TYP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i"/>
  <p:tag name="KSO_WM_UNIT_INDEX" val="1_9"/>
  <p:tag name="KSO_WM_UNIT_ID" val="diagram760_1*m_i*1_9"/>
  <p:tag name="KSO_WM_UNIT_CLEAR" val="1"/>
  <p:tag name="KSO_WM_UNIT_LAYERLEVEL" val="1_1"/>
  <p:tag name="KSO_WM_DIAGRAM_GROUP_CODE" val="m1-1"/>
  <p:tag name="KSO_WM_UNIT_LINE_FORE_SCHEMECOLOR_INDEX" val="8"/>
  <p:tag name="KSO_WM_UNIT_LINE_FILL_TYP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i"/>
  <p:tag name="KSO_WM_UNIT_INDEX" val="1_10"/>
  <p:tag name="KSO_WM_UNIT_ID" val="diagram760_1*m_i*1_10"/>
  <p:tag name="KSO_WM_UNIT_CLEAR" val="1"/>
  <p:tag name="KSO_WM_UNIT_LAYERLEVEL" val="1_1"/>
  <p:tag name="KSO_WM_DIAGRAM_GROUP_CODE" val="m1-1"/>
  <p:tag name="KSO_WM_UNIT_LINE_FORE_SCHEMECOLOR_INDEX" val="6"/>
  <p:tag name="KSO_WM_UNIT_LINE_FILL_TYPE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i"/>
  <p:tag name="KSO_WM_UNIT_INDEX" val="1_11"/>
  <p:tag name="KSO_WM_UNIT_ID" val="diagram760_1*m_i*1_11"/>
  <p:tag name="KSO_WM_UNIT_CLEAR" val="1"/>
  <p:tag name="KSO_WM_UNIT_LAYERLEVEL" val="1_1"/>
  <p:tag name="KSO_WM_DIAGRAM_GROUP_CODE" val="m1-1"/>
  <p:tag name="KSO_WM_UNIT_LINE_FORE_SCHEMECOLOR_INDEX" val="7"/>
  <p:tag name="KSO_WM_UNIT_LINE_FILL_TYP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i"/>
  <p:tag name="KSO_WM_UNIT_INDEX" val="1_12"/>
  <p:tag name="KSO_WM_UNIT_ID" val="diagram760_1*m_i*1_12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h_f"/>
  <p:tag name="KSO_WM_UNIT_INDEX" val="1_3_1"/>
  <p:tag name="KSO_WM_UNIT_ID" val="diagram760_1*m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50"/>
  <p:tag name="KSO_WM_DIAGRAM_GROUP_CODE" val="m1-1"/>
  <p:tag name="KSO_WM_UNIT_TEXT_FILL_FORE_SCHEMECOLOR_INDEX" val="13"/>
  <p:tag name="KSO_WM_UNIT_TEXT_FILL_TYPE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h_f"/>
  <p:tag name="KSO_WM_UNIT_INDEX" val="1_3_1"/>
  <p:tag name="KSO_WM_UNIT_ID" val="diagram760_1*m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50"/>
  <p:tag name="KSO_WM_DIAGRAM_GROUP_CODE" val="m1-1"/>
  <p:tag name="KSO_WM_UNIT_TEXT_FILL_FORE_SCHEMECOLOR_INDEX" val="13"/>
  <p:tag name="KSO_WM_UNIT_TEXT_FILL_TYPE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h_f"/>
  <p:tag name="KSO_WM_UNIT_INDEX" val="1_3_1"/>
  <p:tag name="KSO_WM_UNIT_ID" val="diagram760_1*m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50"/>
  <p:tag name="KSO_WM_DIAGRAM_GROUP_CODE" val="m1-1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37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637_10*l_h_f*1_3_1"/>
  <p:tag name="KSO_WM_UNIT_TEXT_FILL_FORE_SCHEMECOLOR_INDEX" val="13"/>
  <p:tag name="KSO_WM_UNIT_TEXT_FILL_TYPE" val="1"/>
  <p:tag name="KSO_WM_UNIT_USESOURCEFORMAT_APPLY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h_f"/>
  <p:tag name="KSO_WM_UNIT_INDEX" val="1_3_1"/>
  <p:tag name="KSO_WM_UNIT_ID" val="diagram760_1*m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50"/>
  <p:tag name="KSO_WM_DIAGRAM_GROUP_CODE" val="m1-1"/>
  <p:tag name="KSO_WM_UNIT_TEXT_FILL_FORE_SCHEMECOLOR_INDEX" val="13"/>
  <p:tag name="KSO_WM_UNIT_TEXT_FILL_TYP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h_f"/>
  <p:tag name="KSO_WM_UNIT_INDEX" val="1_3_1"/>
  <p:tag name="KSO_WM_UNIT_ID" val="diagram760_1*m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50"/>
  <p:tag name="KSO_WM_DIAGRAM_GROUP_CODE" val="m1-1"/>
  <p:tag name="KSO_WM_UNIT_TEXT_FILL_FORE_SCHEMECOLOR_INDEX" val="13"/>
  <p:tag name="KSO_WM_UNIT_TEXT_FILL_TYP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0"/>
  <p:tag name="KSO_WM_UNIT_TYPE" val="m_h_f"/>
  <p:tag name="KSO_WM_UNIT_INDEX" val="1_3_1"/>
  <p:tag name="KSO_WM_UNIT_ID" val="diagram760_1*m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50"/>
  <p:tag name="KSO_WM_DIAGRAM_GROUP_CODE" val="m1-1"/>
  <p:tag name="KSO_WM_UNIT_TEXT_FILL_FORE_SCHEMECOLOR_INDEX" val="13"/>
  <p:tag name="KSO_WM_UNIT_TEXT_FILL_TYPE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l"/>
  <p:tag name="KSO_WM_SLIDE_LAYOUT_CNT" val="1_1"/>
  <p:tag name="KSO_WM_SLIDE_TYPE" val="contents"/>
  <p:tag name="KSO_WM_BEAUTIFY_FLAG" val="#wm#"/>
  <p:tag name="KSO_WM_COMBINE_RELATE_SLIDE_ID" val="custom20181345_7"/>
  <p:tag name="KSO_WM_TEMPLATE_CATEGORY" val="custom"/>
  <p:tag name="KSO_WM_TEMPLATE_INDEX" val="20181637"/>
  <p:tag name="KSO_WM_SLIDE_ID" val="custom20181637_7"/>
  <p:tag name="KSO_WM_SLIDE_INDEX" val="7"/>
  <p:tag name="KSO_WM_DIAGRAM_GROUP_CODE" val="l1-1"/>
  <p:tag name="KSO_WM_TEMPLATE_SUBCATEGORY" val="combin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37"/>
  <p:tag name="KSO_WM_SLIDE_ITEM_CNT" val="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1_3"/>
  <p:tag name="KSO_WM_UNIT_ID" val="diagram20191579_8*m_h_i*1_1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4"/>
  <p:tag name="KSO_WM_UNIT_ISCONTENTSTITLE" val="0"/>
  <p:tag name="KSO_WM_UNIT_PRESET_TEXT" val="2016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79_8*m_h_a*1_1_1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HIGHLIGHT" val="0"/>
  <p:tag name="KSO_WM_UNIT_COMPATIBLE" val="0"/>
  <p:tag name="KSO_WM_DIAGRAM_GROUP_CODE" val="m1-1"/>
  <p:tag name="KSO_WM_UNIT_TYPE" val="m_i"/>
  <p:tag name="KSO_WM_UNIT_INDEX" val="1_1"/>
  <p:tag name="KSO_WM_UNIT_ID" val="diagram20191579_8*m_i*1_1"/>
  <p:tag name="KSO_WM_TEMPLATE_CATEGORY" val="diagram"/>
  <p:tag name="KSO_WM_TEMPLATE_INDEX" val="20191579"/>
  <p:tag name="KSO_WM_UNIT_LAYERLEVEL" val="1_1"/>
  <p:tag name="KSO_WM_TAG_VERSION" val="1.0"/>
  <p:tag name="KSO_WM_BEAUTIFY_FLAG" val="#wm#"/>
  <p:tag name="KSO_WM_UNIT_LINE_FORE_SCHEMECOLOR_INDEX" val="5"/>
  <p:tag name="KSO_WM_UNIT_LINE_FILL_TYPE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1579_8*m_h_i*1_2_3"/>
  <p:tag name="KSO_WM_TEMPLATE_CATEGORY" val="diagram"/>
  <p:tag name="KSO_WM_TEMPLATE_INDEX" val="201915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2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F1F1F1"/>
      </a:lt2>
      <a:accent1>
        <a:srgbClr val="000000"/>
      </a:accent1>
      <a:accent2>
        <a:srgbClr val="FFFFFF"/>
      </a:accent2>
      <a:accent3>
        <a:srgbClr val="7E7E7E"/>
      </a:accent3>
      <a:accent4>
        <a:srgbClr val="BFBFBF"/>
      </a:accent4>
      <a:accent5>
        <a:srgbClr val="D9D9D9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1773</Words>
  <Application>Microsoft Office PowerPoint</Application>
  <PresentationFormat>全屏显示(4:3)</PresentationFormat>
  <Paragraphs>493</Paragraphs>
  <Slides>40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等线</vt:lpstr>
      <vt:lpstr>黑体</vt:lpstr>
      <vt:lpstr>华文楷体</vt:lpstr>
      <vt:lpstr>宋体</vt:lpstr>
      <vt:lpstr>微软雅黑</vt:lpstr>
      <vt:lpstr>Arial</vt:lpstr>
      <vt:lpstr>Arial Narrow</vt:lpstr>
      <vt:lpstr>Calibri</vt:lpstr>
      <vt:lpstr>Lucida Handwriting</vt:lpstr>
      <vt:lpstr>Times New Roman</vt:lpstr>
      <vt:lpstr>2_Office 主题</vt:lpstr>
      <vt:lpstr>Equation.KSEE3</vt:lpstr>
      <vt:lpstr>一种基于机器学习的安卓多因素认证系统MVSA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—— 一种基于深度学习的Android多因素认证系统MVSA</dc:title>
  <dc:creator>董 小威</dc:creator>
  <cp:lastModifiedBy>董 小威</cp:lastModifiedBy>
  <cp:revision>443</cp:revision>
  <dcterms:created xsi:type="dcterms:W3CDTF">2019-07-21T00:55:00Z</dcterms:created>
  <dcterms:modified xsi:type="dcterms:W3CDTF">2019-07-28T13:12:17Z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