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0" y="100207"/>
            <a:ext cx="2279737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S</a:t>
            </a:r>
            <a:r>
              <a:rPr lang="en-US" altLang="zh-CN" sz="3600" dirty="0" smtClean="0">
                <a:latin typeface="BatangChe" panose="02030609000101010101" pitchFamily="49" charset="-127"/>
                <a:ea typeface="BatangChe" panose="02030609000101010101" pitchFamily="49" charset="-127"/>
              </a:rPr>
              <a:t>print-2</a:t>
            </a:r>
            <a:endParaRPr lang="en-US" altLang="zh-CN" sz="40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682652" y="423372"/>
            <a:ext cx="2906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/>
              <a:t>产品需求</a:t>
            </a:r>
            <a:endParaRPr lang="en-US" sz="4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66663" y="1371353"/>
          <a:ext cx="8965852" cy="3802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836"/>
                <a:gridCol w="1280836"/>
                <a:gridCol w="592103"/>
                <a:gridCol w="1302707"/>
                <a:gridCol w="2505206"/>
                <a:gridCol w="2004164"/>
              </a:tblGrid>
              <a:tr h="451681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 </a:t>
                      </a:r>
                      <a:r>
                        <a:rPr lang="en-US" altLang="zh-CN" dirty="0" smtClean="0"/>
                        <a:t>Product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Backlog</a:t>
                      </a:r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40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Est(</a:t>
                      </a:r>
                      <a:r>
                        <a:rPr lang="zh-CN" altLang="en-US" dirty="0" smtClean="0"/>
                        <a:t>人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天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How     to      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1415441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教师端</a:t>
                      </a:r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login</a:t>
                      </a:r>
                      <a:r>
                        <a:rPr lang="zh-CN" altLang="en-US" dirty="0" smtClean="0"/>
                        <a:t>设计</a:t>
                      </a:r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与实现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登录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弹出主界面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查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看学生端电脑运行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控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制学生端电脑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Java </a:t>
                      </a:r>
                      <a:r>
                        <a:rPr lang="en-US" altLang="zh-CN" dirty="0" err="1" smtClean="0"/>
                        <a:t>awt</a:t>
                      </a:r>
                      <a:r>
                        <a:rPr lang="en-US" altLang="zh-CN" dirty="0" smtClean="0"/>
                        <a:t> swing</a:t>
                      </a:r>
                      <a:r>
                        <a:rPr lang="zh-CN" altLang="en-US" dirty="0" smtClean="0"/>
                        <a:t>编程技术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2</a:t>
                      </a:r>
                      <a:r>
                        <a:rPr lang="zh-CN" altLang="en-US" dirty="0" smtClean="0"/>
                        <a:t>、画图程序设计界面（登录界面、主界面）</a:t>
                      </a:r>
                      <a:endParaRPr lang="en-US" dirty="0"/>
                    </a:p>
                  </a:txBody>
                  <a:tcPr/>
                </a:tc>
              </a:tr>
              <a:tr h="149354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  <a:p>
                      <a:pPr algn="ctr"/>
                      <a:r>
                        <a:rPr lang="zh-CN" altLang="en-US" dirty="0"/>
                        <a:t>实现</a:t>
                      </a:r>
                      <a:endParaRPr lang="zh-CN" altLang="en-US" dirty="0"/>
                    </a:p>
                    <a:p>
                      <a:pPr algn="ctr"/>
                      <a:r>
                        <a:rPr lang="zh-CN" altLang="en-US" dirty="0"/>
                        <a:t>监控</a:t>
                      </a:r>
                      <a:endParaRPr lang="zh-CN" altLang="en-US" dirty="0"/>
                    </a:p>
                    <a:p>
                      <a:pPr algn="ctr"/>
                      <a:r>
                        <a:rPr lang="zh-CN" altLang="en-US" dirty="0"/>
                        <a:t>一台</a:t>
                      </a:r>
                      <a:endParaRPr lang="zh-CN" altLang="en-US" dirty="0"/>
                    </a:p>
                    <a:p>
                      <a:pPr algn="ctr"/>
                      <a:r>
                        <a:rPr lang="zh-CN" altLang="en-US" dirty="0"/>
                        <a:t>机器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双击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运行窗口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链接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到教师端</a:t>
                      </a:r>
                      <a:r>
                        <a:rPr lang="en-US" altLang="zh-CN" dirty="0" smtClean="0"/>
                        <a:t>IP</a:t>
                      </a:r>
                      <a:r>
                        <a:rPr lang="zh-CN" altLang="en-US" dirty="0" smtClean="0"/>
                        <a:t>地址</a:t>
                      </a:r>
                      <a:r>
                        <a:rPr lang="en-US" altLang="zh-CN" dirty="0" smtClean="0"/>
                        <a:t>-&gt;</a:t>
                      </a:r>
                      <a:r>
                        <a:rPr lang="zh-CN" altLang="en-US" dirty="0" smtClean="0"/>
                        <a:t>进行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网络通信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en-US" altLang="zh-CN" baseline="0" dirty="0" smtClean="0"/>
                        <a:t> Socket</a:t>
                      </a:r>
                      <a:endParaRPr lang="en-US" altLang="zh-CN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2</a:t>
                      </a:r>
                      <a:r>
                        <a:rPr lang="zh-CN" altLang="en-US" baseline="0" dirty="0" smtClean="0"/>
                        <a:t>、采用小脚本、快捷方式打开</a:t>
                      </a:r>
                      <a:endParaRPr lang="zh-CN" altLang="en-US" baseline="0" dirty="0" smtClean="0"/>
                    </a:p>
                    <a:p>
                      <a:r>
                        <a:rPr lang="en-US" dirty="0"/>
                        <a:t>3</a:t>
                      </a:r>
                      <a:r>
                        <a:rPr lang="zh-CN" altLang="en-US" dirty="0"/>
                        <a:t>、线程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95194" y="5273458"/>
            <a:ext cx="4997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I</a:t>
            </a:r>
            <a:r>
              <a:rPr lang="en-US" altLang="zh-CN" sz="1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mp:</a:t>
            </a:r>
            <a:r>
              <a:rPr lang="zh-CN" altLang="en-US" sz="1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重要等级</a:t>
            </a:r>
            <a:r>
              <a:rPr lang="en-US" altLang="zh-CN" sz="1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		Est:</a:t>
            </a:r>
            <a:r>
              <a:rPr lang="zh-CN" altLang="en-US" sz="1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理想的多少个人每天</a:t>
            </a:r>
            <a:endParaRPr lang="en-US" sz="16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355</Words>
  <Application>WPS 演示</Application>
  <PresentationFormat>宽屏</PresentationFormat>
  <Paragraphs>79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Wingdings 3</vt:lpstr>
      <vt:lpstr>Arial</vt:lpstr>
      <vt:lpstr>BatangChe</vt:lpstr>
      <vt:lpstr>Adobe 黑体 Std R</vt:lpstr>
      <vt:lpstr>Trebuchet MS</vt:lpstr>
      <vt:lpstr>华文新魏</vt:lpstr>
      <vt:lpstr>微软雅黑</vt:lpstr>
      <vt:lpstr>方正姚体</vt:lpstr>
      <vt:lpstr>Calibri</vt:lpstr>
      <vt:lpstr>华文新魏</vt:lpstr>
      <vt:lpstr>Segoe Print</vt:lpstr>
      <vt:lpstr>平面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</cp:revision>
  <dcterms:created xsi:type="dcterms:W3CDTF">2016-09-24T10:48:00Z</dcterms:created>
  <dcterms:modified xsi:type="dcterms:W3CDTF">2016-09-29T06:32:33Z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